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64ADE_4E34C1DD.xml" ContentType="application/vnd.ms-powerpoint.comments+xml"/>
  <Override PartName="/ppt/notesSlides/notesSlide5.xml" ContentType="application/vnd.openxmlformats-officedocument.presentationml.notesSlide+xml"/>
  <Override PartName="/ppt/comments/modernComment_7FF64ADA_BD994AE.xml" ContentType="application/vnd.ms-powerpoint.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3"/>
  </p:notesMasterIdLst>
  <p:sldIdLst>
    <p:sldId id="2146847449" r:id="rId5"/>
    <p:sldId id="2146847451" r:id="rId6"/>
    <p:sldId id="2146847452" r:id="rId7"/>
    <p:sldId id="2146847453" r:id="rId8"/>
    <p:sldId id="2146847454" r:id="rId9"/>
    <p:sldId id="2146847450" r:id="rId10"/>
    <p:sldId id="2146847455" r:id="rId11"/>
    <p:sldId id="21468474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A26550-45A7-DBC2-5011-B482BEA0AF6C}" name="Clarke, Deborah" initials="CD" userId="S::kmjw807@astrazeneca.net::b46daf70-3b53-4016-9f0c-ed4483be6e73" providerId="AD"/>
  <p188:author id="{97E06A58-A9C1-67CD-8F3C-88C915BC00F9}" name="Endre Buzogany" initials="" userId="S::endre.buzogany@wearelucidgroup.com::b6dd0ec1-1db0-4e4c-b9b2-30dfd11b6c18" providerId="AD"/>
  <p188:author id="{B4756977-B51F-78DF-485B-1A8914A6BAE8}" name="Sarah Turner" initials="ST" userId="S::sarah.turner@wearelucidgroup.com::fd33087a-348c-4188-b94f-952ae3088599" providerId="AD"/>
  <p188:author id="{98D75F7B-25BD-A706-EBD4-A7C7910DF7ED}" name="Toni Batey" initials="TB" userId="S::toni.batey@wearelucidgroup.com::266201b9-09ae-4f01-a51c-6bbea604b99f" providerId="AD"/>
  <p188:author id="{B0072683-D519-4A07-45D0-1C14574BF8D9}" name="Zakiyra Ahmed" initials="ZA" userId="S::zakiyra.ahmed@wearelucidgroup.com::33a67335-7afb-48cd-acac-2014d50c49c4" providerId="AD"/>
  <p188:author id="{3626EA9A-39A5-0562-764E-4637B1C82C55}" name="Hannah Chaudhry" initials="HC" userId="S::hannah.chaudhry@wearelucidgroup.com::07a91980-6356-4ac0-9ceb-28212ae19a0a" providerId="AD"/>
  <p188:author id="{D1ED6DB7-D1CB-E6C8-343D-7E355CEEBA30}" name="Helen Sharland" initials="HS" userId="S::helen.sharland@wearelucidgroup.com::8bfc5259-829d-4d1a-84c4-afa70c74011d" providerId="AD"/>
  <p188:author id="{1F3FA9BC-0046-5648-DD6B-728C5E43D1AF}" name="Alexa Kuismanen" initials="AK" userId="S::alexa.kuismanen@wearelucidgroup.com::4ddb8901-d2b1-4bd0-a288-752b7665f0e3" providerId="AD"/>
  <p188:author id="{4360D0C3-D055-1FE7-42EA-D2F593AD1A30}" name="Mansi Patel" initials="MP" userId="S::mansi.patel@wearelucidgroup.com::e9339eb2-71f2-491f-9f29-eaf2b29d62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CC5"/>
    <a:srgbClr val="28ABE1"/>
    <a:srgbClr val="FF7F11"/>
    <a:srgbClr val="FFD93D"/>
    <a:srgbClr val="F9C1AD"/>
    <a:srgbClr val="F69074"/>
    <a:srgbClr val="FF6600"/>
    <a:srgbClr val="DE9696"/>
    <a:srgbClr val="9DA9BD"/>
    <a:srgbClr val="6174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2775A-BFA2-4BB3-AD4A-82F51D347EA5}" v="153" dt="2025-10-02T13:59:30.187"/>
    <p1510:client id="{A37FACBA-B9AB-4B45-AC3E-1B3FD9EC27CC}" v="15" dt="2025-10-02T18:44:00.626"/>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26"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harland" userId="8bfc5259-829d-4d1a-84c4-afa70c74011d" providerId="ADAL" clId="{1EFD5967-4BB2-44E7-974A-6950639A29FD}"/>
    <pc:docChg chg="undo custSel modSld">
      <pc:chgData name="Helen Sharland" userId="8bfc5259-829d-4d1a-84c4-afa70c74011d" providerId="ADAL" clId="{1EFD5967-4BB2-44E7-974A-6950639A29FD}" dt="2025-10-02T13:59:30.187" v="148" actId="1036"/>
      <pc:docMkLst>
        <pc:docMk/>
      </pc:docMkLst>
      <pc:sldChg chg="modSp mod">
        <pc:chgData name="Helen Sharland" userId="8bfc5259-829d-4d1a-84c4-afa70c74011d" providerId="ADAL" clId="{1EFD5967-4BB2-44E7-974A-6950639A29FD}" dt="2025-10-02T13:58:54.066" v="129" actId="948"/>
        <pc:sldMkLst>
          <pc:docMk/>
          <pc:sldMk cId="198808750" sldId="2146847450"/>
        </pc:sldMkLst>
        <pc:spChg chg="mod">
          <ac:chgData name="Helen Sharland" userId="8bfc5259-829d-4d1a-84c4-afa70c74011d" providerId="ADAL" clId="{1EFD5967-4BB2-44E7-974A-6950639A29FD}" dt="2025-10-02T13:58:25.156" v="121" actId="14100"/>
          <ac:spMkLst>
            <pc:docMk/>
            <pc:sldMk cId="198808750" sldId="2146847450"/>
            <ac:spMk id="11" creationId="{17D5D163-7F67-8775-77CC-E532AC4B9592}"/>
          </ac:spMkLst>
        </pc:spChg>
        <pc:spChg chg="mod">
          <ac:chgData name="Helen Sharland" userId="8bfc5259-829d-4d1a-84c4-afa70c74011d" providerId="ADAL" clId="{1EFD5967-4BB2-44E7-974A-6950639A29FD}" dt="2025-10-02T13:58:54.066" v="129" actId="948"/>
          <ac:spMkLst>
            <pc:docMk/>
            <pc:sldMk cId="198808750" sldId="2146847450"/>
            <ac:spMk id="12" creationId="{4BC13878-D652-502F-C474-D051905B183E}"/>
          </ac:spMkLst>
        </pc:spChg>
        <pc:cxnChg chg="mod">
          <ac:chgData name="Helen Sharland" userId="8bfc5259-829d-4d1a-84c4-afa70c74011d" providerId="ADAL" clId="{1EFD5967-4BB2-44E7-974A-6950639A29FD}" dt="2025-10-02T13:58:25.793" v="123" actId="1037"/>
          <ac:cxnSpMkLst>
            <pc:docMk/>
            <pc:sldMk cId="198808750" sldId="2146847450"/>
            <ac:cxnSpMk id="6" creationId="{27998831-34E8-4A65-5A07-A2373F416EFF}"/>
          </ac:cxnSpMkLst>
        </pc:cxnChg>
      </pc:sldChg>
      <pc:sldChg chg="modSp mod">
        <pc:chgData name="Helen Sharland" userId="8bfc5259-829d-4d1a-84c4-afa70c74011d" providerId="ADAL" clId="{1EFD5967-4BB2-44E7-974A-6950639A29FD}" dt="2025-10-02T13:59:30.187" v="148" actId="1036"/>
        <pc:sldMkLst>
          <pc:docMk/>
          <pc:sldMk cId="3089967122" sldId="2146847451"/>
        </pc:sldMkLst>
        <pc:spChg chg="mod">
          <ac:chgData name="Helen Sharland" userId="8bfc5259-829d-4d1a-84c4-afa70c74011d" providerId="ADAL" clId="{1EFD5967-4BB2-44E7-974A-6950639A29FD}" dt="2025-10-02T13:59:30.187" v="148" actId="1036"/>
          <ac:spMkLst>
            <pc:docMk/>
            <pc:sldMk cId="3089967122" sldId="2146847451"/>
            <ac:spMk id="5" creationId="{7392A3CF-80F8-D117-7AC5-8B6CFDE2FCAA}"/>
          </ac:spMkLst>
        </pc:spChg>
      </pc:sldChg>
    </pc:docChg>
  </pc:docChgLst>
  <pc:docChgLst>
    <pc:chgData name="Hannah Chaudhry" userId="07a91980-6356-4ac0-9ceb-28212ae19a0a" providerId="ADAL" clId="{8BCCFC36-D5FC-4E86-82CD-6292F3204F8E}"/>
    <pc:docChg chg="undo redo custSel modSld">
      <pc:chgData name="Hannah Chaudhry" userId="07a91980-6356-4ac0-9ceb-28212ae19a0a" providerId="ADAL" clId="{8BCCFC36-D5FC-4E86-82CD-6292F3204F8E}" dt="2025-10-02T18:46:55.229" v="248" actId="20577"/>
      <pc:docMkLst>
        <pc:docMk/>
      </pc:docMkLst>
      <pc:sldChg chg="modSp mod">
        <pc:chgData name="Hannah Chaudhry" userId="07a91980-6356-4ac0-9ceb-28212ae19a0a" providerId="ADAL" clId="{8BCCFC36-D5FC-4E86-82CD-6292F3204F8E}" dt="2025-10-02T12:05:40.338" v="222" actId="20577"/>
        <pc:sldMkLst>
          <pc:docMk/>
          <pc:sldMk cId="2195138270" sldId="2146847448"/>
        </pc:sldMkLst>
        <pc:spChg chg="mod">
          <ac:chgData name="Hannah Chaudhry" userId="07a91980-6356-4ac0-9ceb-28212ae19a0a" providerId="ADAL" clId="{8BCCFC36-D5FC-4E86-82CD-6292F3204F8E}" dt="2025-10-02T12:05:40.338" v="222" actId="20577"/>
          <ac:spMkLst>
            <pc:docMk/>
            <pc:sldMk cId="2195138270" sldId="2146847448"/>
            <ac:spMk id="3" creationId="{9590802C-40AD-A0E8-AA3B-D58EA51DD15C}"/>
          </ac:spMkLst>
        </pc:spChg>
      </pc:sldChg>
      <pc:sldChg chg="modSp mod modCm">
        <pc:chgData name="Hannah Chaudhry" userId="07a91980-6356-4ac0-9ceb-28212ae19a0a" providerId="ADAL" clId="{8BCCFC36-D5FC-4E86-82CD-6292F3204F8E}" dt="2025-10-02T12:01:24.908" v="155" actId="14100"/>
        <pc:sldMkLst>
          <pc:docMk/>
          <pc:sldMk cId="198808750" sldId="2146847450"/>
        </pc:sldMkLst>
        <pc:spChg chg="mod">
          <ac:chgData name="Hannah Chaudhry" userId="07a91980-6356-4ac0-9ceb-28212ae19a0a" providerId="ADAL" clId="{8BCCFC36-D5FC-4E86-82CD-6292F3204F8E}" dt="2025-10-02T10:34:32.877" v="100" actId="20577"/>
          <ac:spMkLst>
            <pc:docMk/>
            <pc:sldMk cId="198808750" sldId="2146847450"/>
            <ac:spMk id="3" creationId="{7AB82DDB-A7A8-F441-5EAB-2D00CBFAEA6E}"/>
          </ac:spMkLst>
        </pc:spChg>
        <pc:spChg chg="mod">
          <ac:chgData name="Hannah Chaudhry" userId="07a91980-6356-4ac0-9ceb-28212ae19a0a" providerId="ADAL" clId="{8BCCFC36-D5FC-4E86-82CD-6292F3204F8E}" dt="2025-10-02T11:48:10.830" v="149" actId="1076"/>
          <ac:spMkLst>
            <pc:docMk/>
            <pc:sldMk cId="198808750" sldId="2146847450"/>
            <ac:spMk id="9" creationId="{CD040C46-E7E8-61EB-761B-D7529D6F6ACB}"/>
          </ac:spMkLst>
        </pc:spChg>
        <pc:spChg chg="mod">
          <ac:chgData name="Hannah Chaudhry" userId="07a91980-6356-4ac0-9ceb-28212ae19a0a" providerId="ADAL" clId="{8BCCFC36-D5FC-4E86-82CD-6292F3204F8E}" dt="2025-10-02T11:48:10.830" v="149" actId="1076"/>
          <ac:spMkLst>
            <pc:docMk/>
            <pc:sldMk cId="198808750" sldId="2146847450"/>
            <ac:spMk id="10" creationId="{4335D205-A315-A25F-D539-A8097CF76722}"/>
          </ac:spMkLst>
        </pc:spChg>
        <pc:spChg chg="mod">
          <ac:chgData name="Hannah Chaudhry" userId="07a91980-6356-4ac0-9ceb-28212ae19a0a" providerId="ADAL" clId="{8BCCFC36-D5FC-4E86-82CD-6292F3204F8E}" dt="2025-10-02T11:48:10.830" v="149" actId="1076"/>
          <ac:spMkLst>
            <pc:docMk/>
            <pc:sldMk cId="198808750" sldId="2146847450"/>
            <ac:spMk id="11" creationId="{17D5D163-7F67-8775-77CC-E532AC4B9592}"/>
          </ac:spMkLst>
        </pc:spChg>
        <pc:spChg chg="mod">
          <ac:chgData name="Hannah Chaudhry" userId="07a91980-6356-4ac0-9ceb-28212ae19a0a" providerId="ADAL" clId="{8BCCFC36-D5FC-4E86-82CD-6292F3204F8E}" dt="2025-10-02T12:01:24.908" v="155" actId="14100"/>
          <ac:spMkLst>
            <pc:docMk/>
            <pc:sldMk cId="198808750" sldId="2146847450"/>
            <ac:spMk id="12" creationId="{4BC13878-D652-502F-C474-D051905B183E}"/>
          </ac:spMkLst>
        </pc:spChg>
        <pc:cxnChg chg="mod">
          <ac:chgData name="Hannah Chaudhry" userId="07a91980-6356-4ac0-9ceb-28212ae19a0a" providerId="ADAL" clId="{8BCCFC36-D5FC-4E86-82CD-6292F3204F8E}" dt="2025-10-02T11:48:10.830" v="149" actId="1076"/>
          <ac:cxnSpMkLst>
            <pc:docMk/>
            <pc:sldMk cId="198808750" sldId="2146847450"/>
            <ac:cxnSpMk id="6" creationId="{27998831-34E8-4A65-5A07-A2373F416EFF}"/>
          </ac:cxnSpMkLst>
        </pc:cxnChg>
        <pc:extLst>
          <p:ext xmlns:p="http://schemas.openxmlformats.org/presentationml/2006/main" uri="{D6D511B9-2390-475A-947B-AFAB55BFBCF1}">
            <pc226:cmChg xmlns:pc226="http://schemas.microsoft.com/office/powerpoint/2022/06/main/command" chg="mod">
              <pc226:chgData name="Hannah Chaudhry" userId="07a91980-6356-4ac0-9ceb-28212ae19a0a" providerId="ADAL" clId="{8BCCFC36-D5FC-4E86-82CD-6292F3204F8E}" dt="2025-10-02T11:45:14.313" v="114" actId="20577"/>
              <pc2:cmMkLst xmlns:pc2="http://schemas.microsoft.com/office/powerpoint/2019/9/main/command">
                <pc:docMk/>
                <pc:sldMk cId="198808750" sldId="2146847450"/>
                <pc2:cmMk id="{E74FAB8C-49A2-4092-B88C-505E4D6974C0}"/>
              </pc2:cmMkLst>
            </pc226:cmChg>
          </p:ext>
        </pc:extLst>
      </pc:sldChg>
      <pc:sldChg chg="addSp modSp mod">
        <pc:chgData name="Hannah Chaudhry" userId="07a91980-6356-4ac0-9ceb-28212ae19a0a" providerId="ADAL" clId="{8BCCFC36-D5FC-4E86-82CD-6292F3204F8E}" dt="2025-10-02T10:15:40.346" v="10" actId="1076"/>
        <pc:sldMkLst>
          <pc:docMk/>
          <pc:sldMk cId="3089967122" sldId="2146847451"/>
        </pc:sldMkLst>
        <pc:spChg chg="add mod">
          <ac:chgData name="Hannah Chaudhry" userId="07a91980-6356-4ac0-9ceb-28212ae19a0a" providerId="ADAL" clId="{8BCCFC36-D5FC-4E86-82CD-6292F3204F8E}" dt="2025-10-02T10:15:40.346" v="10" actId="1076"/>
          <ac:spMkLst>
            <pc:docMk/>
            <pc:sldMk cId="3089967122" sldId="2146847451"/>
            <ac:spMk id="5" creationId="{7392A3CF-80F8-D117-7AC5-8B6CFDE2FCAA}"/>
          </ac:spMkLst>
        </pc:spChg>
        <pc:spChg chg="add mod">
          <ac:chgData name="Hannah Chaudhry" userId="07a91980-6356-4ac0-9ceb-28212ae19a0a" providerId="ADAL" clId="{8BCCFC36-D5FC-4E86-82CD-6292F3204F8E}" dt="2025-10-02T10:15:07.693" v="3"/>
          <ac:spMkLst>
            <pc:docMk/>
            <pc:sldMk cId="3089967122" sldId="2146847451"/>
            <ac:spMk id="7" creationId="{F668C844-CA4C-9274-7D82-E80957523FF1}"/>
          </ac:spMkLst>
        </pc:spChg>
      </pc:sldChg>
      <pc:sldChg chg="modSp mod">
        <pc:chgData name="Hannah Chaudhry" userId="07a91980-6356-4ac0-9ceb-28212ae19a0a" providerId="ADAL" clId="{8BCCFC36-D5FC-4E86-82CD-6292F3204F8E}" dt="2025-10-02T10:28:53.337" v="73" actId="20577"/>
        <pc:sldMkLst>
          <pc:docMk/>
          <pc:sldMk cId="1995216608" sldId="2146847453"/>
        </pc:sldMkLst>
        <pc:spChg chg="mod">
          <ac:chgData name="Hannah Chaudhry" userId="07a91980-6356-4ac0-9ceb-28212ae19a0a" providerId="ADAL" clId="{8BCCFC36-D5FC-4E86-82CD-6292F3204F8E}" dt="2025-10-02T10:28:53.337" v="73" actId="20577"/>
          <ac:spMkLst>
            <pc:docMk/>
            <pc:sldMk cId="1995216608" sldId="2146847453"/>
            <ac:spMk id="6" creationId="{383CCBB8-2532-4394-57B3-2ABADB3C2AF3}"/>
          </ac:spMkLst>
        </pc:spChg>
        <pc:spChg chg="mod">
          <ac:chgData name="Hannah Chaudhry" userId="07a91980-6356-4ac0-9ceb-28212ae19a0a" providerId="ADAL" clId="{8BCCFC36-D5FC-4E86-82CD-6292F3204F8E}" dt="2025-10-02T10:27:43.283" v="48" actId="20577"/>
          <ac:spMkLst>
            <pc:docMk/>
            <pc:sldMk cId="1995216608" sldId="2146847453"/>
            <ac:spMk id="153" creationId="{EC0FCCD1-55A8-4323-FDFD-4AD5FC48188F}"/>
          </ac:spMkLst>
        </pc:spChg>
      </pc:sldChg>
      <pc:sldChg chg="modSp mod modCm">
        <pc:chgData name="Hannah Chaudhry" userId="07a91980-6356-4ac0-9ceb-28212ae19a0a" providerId="ADAL" clId="{8BCCFC36-D5FC-4E86-82CD-6292F3204F8E}" dt="2025-10-02T18:46:55.229" v="248" actId="20577"/>
        <pc:sldMkLst>
          <pc:docMk/>
          <pc:sldMk cId="1312080349" sldId="2146847454"/>
        </pc:sldMkLst>
        <pc:spChg chg="mod">
          <ac:chgData name="Hannah Chaudhry" userId="07a91980-6356-4ac0-9ceb-28212ae19a0a" providerId="ADAL" clId="{8BCCFC36-D5FC-4E86-82CD-6292F3204F8E}" dt="2025-10-02T18:46:55.229" v="248" actId="20577"/>
          <ac:spMkLst>
            <pc:docMk/>
            <pc:sldMk cId="1312080349" sldId="2146847454"/>
            <ac:spMk id="6" creationId="{4327E63F-402B-81F5-85FF-B6D5052E222D}"/>
          </ac:spMkLst>
        </pc:spChg>
        <pc:spChg chg="mod">
          <ac:chgData name="Hannah Chaudhry" userId="07a91980-6356-4ac0-9ceb-28212ae19a0a" providerId="ADAL" clId="{8BCCFC36-D5FC-4E86-82CD-6292F3204F8E}" dt="2025-10-02T18:46:54.674" v="247" actId="20577"/>
          <ac:spMkLst>
            <pc:docMk/>
            <pc:sldMk cId="1312080349" sldId="2146847454"/>
            <ac:spMk id="8" creationId="{D050CAAE-40F6-0CDF-DC60-D8737E86E0B2}"/>
          </ac:spMkLst>
        </pc:spChg>
        <pc:spChg chg="mod">
          <ac:chgData name="Hannah Chaudhry" userId="07a91980-6356-4ac0-9ceb-28212ae19a0a" providerId="ADAL" clId="{8BCCFC36-D5FC-4E86-82CD-6292F3204F8E}" dt="2025-10-02T16:00:50.236" v="235" actId="20577"/>
          <ac:spMkLst>
            <pc:docMk/>
            <pc:sldMk cId="1312080349" sldId="2146847454"/>
            <ac:spMk id="162" creationId="{08A5E2D1-E8C9-C21A-9A37-6C329357AD6E}"/>
          </ac:spMkLst>
        </pc:spChg>
        <pc:extLst>
          <p:ext xmlns:p="http://schemas.openxmlformats.org/presentationml/2006/main" uri="{D6D511B9-2390-475A-947B-AFAB55BFBCF1}">
            <pc226:cmChg xmlns:pc226="http://schemas.microsoft.com/office/powerpoint/2022/06/main/command" chg="mod">
              <pc226:chgData name="Hannah Chaudhry" userId="07a91980-6356-4ac0-9ceb-28212ae19a0a" providerId="ADAL" clId="{8BCCFC36-D5FC-4E86-82CD-6292F3204F8E}" dt="2025-10-02T18:46:55.229" v="248" actId="20577"/>
              <pc2:cmMkLst xmlns:pc2="http://schemas.microsoft.com/office/powerpoint/2019/9/main/command">
                <pc:docMk/>
                <pc:sldMk cId="1312080349" sldId="2146847454"/>
                <pc2:cmMk id="{A7C2B6F0-92CA-47F6-A463-7DE0343970DD}"/>
              </pc2:cmMkLst>
            </pc226:cmChg>
          </p:ext>
        </pc:extLst>
      </pc:sldChg>
      <pc:sldChg chg="modSp mod">
        <pc:chgData name="Hannah Chaudhry" userId="07a91980-6356-4ac0-9ceb-28212ae19a0a" providerId="ADAL" clId="{8BCCFC36-D5FC-4E86-82CD-6292F3204F8E}" dt="2025-10-02T12:03:56.956" v="185" actId="20577"/>
        <pc:sldMkLst>
          <pc:docMk/>
          <pc:sldMk cId="996979097" sldId="2146847455"/>
        </pc:sldMkLst>
        <pc:spChg chg="mod">
          <ac:chgData name="Hannah Chaudhry" userId="07a91980-6356-4ac0-9ceb-28212ae19a0a" providerId="ADAL" clId="{8BCCFC36-D5FC-4E86-82CD-6292F3204F8E}" dt="2025-10-02T12:03:56.956" v="185" actId="20577"/>
          <ac:spMkLst>
            <pc:docMk/>
            <pc:sldMk cId="996979097" sldId="2146847455"/>
            <ac:spMk id="14" creationId="{A8BE49AB-4102-D222-CE50-45564B0C480D}"/>
          </ac:spMkLst>
        </pc:spChg>
      </pc:sldChg>
    </pc:docChg>
  </pc:docChgLst>
</pc:chgInfo>
</file>

<file path=ppt/comments/modernComment_7FF64ADA_BD994AE.xml><?xml version="1.0" encoding="utf-8"?>
<p188:cmLst xmlns:a="http://schemas.openxmlformats.org/drawingml/2006/main" xmlns:r="http://schemas.openxmlformats.org/officeDocument/2006/relationships" xmlns:p188="http://schemas.microsoft.com/office/powerpoint/2018/8/main">
  <p188:cm id="{32C75854-9340-41F2-B68C-B66F1269DF36}" authorId="{3626EA9A-39A5-0562-764E-4637B1C82C55}" created="2025-10-02T11:46:39.851">
    <ac:deMkLst xmlns:ac="http://schemas.microsoft.com/office/drawing/2013/main/command">
      <pc:docMk xmlns:pc="http://schemas.microsoft.com/office/powerpoint/2013/main/command"/>
      <pc:sldMk xmlns:pc="http://schemas.microsoft.com/office/powerpoint/2013/main/command" cId="198808750" sldId="2146847450"/>
      <ac:spMk id="12" creationId="{4BC13878-D652-502F-C474-D051905B183E}"/>
    </ac:deMkLst>
    <p188:replyLst>
      <p188:reply id="{A3C5252C-27B3-453A-813C-3EF3ADDC2E91}" authorId="{D1ED6DB7-D1CB-E6C8-343D-7E355CEEBA30}" created="2025-10-02T13:58:58.694">
        <p188:txBody>
          <a:bodyPr/>
          <a:lstStyle/>
          <a:p>
            <a:r>
              <a:rPr lang="en-GB"/>
              <a:t>Amended this slightly, but I think it looks good</a:t>
            </a:r>
          </a:p>
        </p188:txBody>
      </p188:reply>
    </p188:replyLst>
    <p188:txBody>
      <a:bodyPr/>
      <a:lstStyle/>
      <a:p>
        <a:r>
          <a:rPr lang="en-GB"/>
          <a:t>Have slightly changed suggesting wording from reviewer does this bullet make sense still</a:t>
        </a:r>
      </a:p>
    </p188:txBody>
  </p188:cm>
</p188:cmLst>
</file>

<file path=ppt/comments/modernComment_7FF64ADE_4E34C1DD.xml><?xml version="1.0" encoding="utf-8"?>
<p188:cmLst xmlns:a="http://schemas.openxmlformats.org/drawingml/2006/main" xmlns:r="http://schemas.openxmlformats.org/officeDocument/2006/relationships" xmlns:p188="http://schemas.microsoft.com/office/powerpoint/2018/8/main">
  <p188:cm id="{A7C2B6F0-92CA-47F6-A463-7DE0343970DD}" authorId="{3626EA9A-39A5-0562-764E-4637B1C82C55}" created="2025-10-02T10:30:53.805">
    <ac:txMkLst xmlns:ac="http://schemas.microsoft.com/office/drawing/2013/main/command">
      <pc:docMk xmlns:pc="http://schemas.microsoft.com/office/powerpoint/2013/main/command"/>
      <pc:sldMk xmlns:pc="http://schemas.microsoft.com/office/powerpoint/2013/main/command" cId="1312080349" sldId="2146847454"/>
      <ac:spMk id="6" creationId="{4327E63F-402B-81F5-85FF-B6D5052E222D}"/>
      <ac:txMk cp="165" len="51">
        <ac:context len="583" hash="3761796350"/>
      </ac:txMk>
    </ac:txMkLst>
    <p188:pos x="4477581" y="1385921"/>
    <p188:txBody>
      <a:bodyPr/>
      <a:lstStyle/>
      <a:p>
        <a:r>
          <a:rPr lang="en-GB"/>
          <a:t>Please provide substantiation, as the statement 'nerve terminate in the epithelium' is not supported by the reference.</a:t>
        </a:r>
      </a:p>
    </p188:txBody>
  </p188:cm>
  <p188:cm id="{87A23075-7357-4FEA-B4E5-B0ED384C9DFB}" authorId="{3626EA9A-39A5-0562-764E-4637B1C82C55}" created="2025-10-02T10:33:37.296">
    <ac:deMkLst xmlns:ac="http://schemas.microsoft.com/office/drawing/2013/main/command">
      <pc:docMk xmlns:pc="http://schemas.microsoft.com/office/powerpoint/2013/main/command"/>
      <pc:sldMk xmlns:pc="http://schemas.microsoft.com/office/powerpoint/2013/main/command" cId="1312080349" sldId="2146847454"/>
      <ac:spMk id="159" creationId="{BF8CDA7F-D0B2-F327-2EC4-33A3C376FDF6}"/>
    </ac:deMkLst>
    <p188:replyLst>
      <p188:reply id="{E3420959-7BCF-4F6B-A444-D7CFD7929AE1}" authorId="{D1ED6DB7-D1CB-E6C8-343D-7E355CEEBA30}" created="2025-10-02T13:47:29.013">
        <p188:txBody>
          <a:bodyPr/>
          <a:lstStyle/>
          <a:p>
            <a:r>
              <a:rPr lang="en-GB"/>
              <a:t>REF-276148: Figure 1</a:t>
            </a:r>
          </a:p>
        </p188:txBody>
      </p188:reply>
    </p188:replyLst>
    <p188:txBody>
      <a:bodyPr/>
      <a:lstStyle/>
      <a:p>
        <a:r>
          <a:rPr lang="en-GB"/>
          <a:t>Please provide substantiation for the mention of 'tuft cell,' as none of the referenced figures appear to show it.</a:t>
        </a:r>
      </a:p>
    </p188:txBody>
  </p188:cm>
  <p188:cm id="{2071A677-3AE9-4937-9033-D617B807D6A7}" authorId="{3626EA9A-39A5-0562-764E-4637B1C82C55}" created="2025-10-02T12:08:41.028">
    <pc:sldMkLst xmlns:pc="http://schemas.microsoft.com/office/powerpoint/2013/main/command">
      <pc:docMk/>
      <pc:sldMk cId="1312080349" sldId="2146847454"/>
    </pc:sldMkLst>
    <p188:replyLst>
      <p188:reply id="{9ACEDAEC-3BCA-40C4-B8DA-9F32831F2CCB}" authorId="{D1ED6DB7-D1CB-E6C8-343D-7E355CEEBA30}" created="2025-10-02T13:51:17.672">
        <p188:txBody>
          <a:bodyPr/>
          <a:lstStyle/>
          <a:p>
            <a:r>
              <a:rPr lang="en-GB"/>
              <a:t>REF-290568: Sensory axons terminate within all major compartments of the airways including the epithelium, subepithelium, and smooth muscle, while also providing discrete innervation to airway mucus glands, autonomic ganglia, alveolar capillary beds, and other airway structures</a:t>
            </a:r>
          </a:p>
        </p188:txBody>
      </p188:reply>
    </p188:replyLst>
    <p188:txBody>
      <a:bodyPr/>
      <a:lstStyle/>
      <a:p>
        <a:r>
          <a:rPr lang="en-GB"/>
          <a:t>Do we know if we already have existing references for these two above ?</a:t>
        </a:r>
      </a:p>
    </p188:txBody>
  </p188:cm>
</p188:cmLst>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D5458-A3AF-4807-85B4-7DEA05973E8A}" type="doc">
      <dgm:prSet loTypeId="urn:microsoft.com/office/officeart/2005/8/layout/process2" loCatId="process" qsTypeId="urn:microsoft.com/office/officeart/2005/8/quickstyle/simple1" qsCatId="simple" csTypeId="urn:microsoft.com/office/officeart/2005/8/colors/accent3_3" csCatId="accent3" phldr="1"/>
      <dgm:spPr/>
    </dgm:pt>
    <dgm:pt modelId="{54B95BEA-E317-4BA0-8CE4-AF56BB51CE84}">
      <dgm:prSet phldrT="[Text]" custT="1"/>
      <dgm:spPr/>
      <dgm:t>
        <a:bodyPr/>
        <a:lstStyle/>
        <a:p>
          <a:r>
            <a:rPr lang="en-GB" sz="1800"/>
            <a:t>Chronic inflammation</a:t>
          </a:r>
        </a:p>
      </dgm:t>
    </dgm:pt>
    <dgm:pt modelId="{05C02F13-A1FF-4B07-9A7E-5972D17913DE}" type="parTrans" cxnId="{C6134217-CDDB-4C15-BF78-2BB33D3790F0}">
      <dgm:prSet/>
      <dgm:spPr/>
      <dgm:t>
        <a:bodyPr/>
        <a:lstStyle/>
        <a:p>
          <a:endParaRPr lang="en-GB" sz="1800"/>
        </a:p>
      </dgm:t>
    </dgm:pt>
    <dgm:pt modelId="{D7B1ED9A-04F7-415D-9424-3ABB1299ECC5}" type="sibTrans" cxnId="{C6134217-CDDB-4C15-BF78-2BB33D3790F0}">
      <dgm:prSet custT="1"/>
      <dgm:spPr/>
      <dgm:t>
        <a:bodyPr/>
        <a:lstStyle/>
        <a:p>
          <a:endParaRPr lang="en-GB" sz="1800"/>
        </a:p>
      </dgm:t>
    </dgm:pt>
    <dgm:pt modelId="{DC3CD078-E31A-45CB-92DA-80B3291BD47A}">
      <dgm:prSet phldrT="[Text]" custT="1"/>
      <dgm:spPr/>
      <dgm:t>
        <a:bodyPr/>
        <a:lstStyle/>
        <a:p>
          <a:r>
            <a:rPr lang="en-GB" sz="1800"/>
            <a:t>Sustained </a:t>
          </a:r>
          <a:r>
            <a:rPr lang="en-GB" sz="1800" err="1"/>
            <a:t>neurotrophin</a:t>
          </a:r>
          <a:r>
            <a:rPr lang="en-GB" sz="1800"/>
            <a:t> elevation </a:t>
          </a:r>
        </a:p>
      </dgm:t>
    </dgm:pt>
    <dgm:pt modelId="{7CCFDE10-117D-44E1-A147-440CEDF15B4E}" type="parTrans" cxnId="{1F91CD8F-A178-4E5C-B6A7-A49197DD81B2}">
      <dgm:prSet/>
      <dgm:spPr/>
      <dgm:t>
        <a:bodyPr/>
        <a:lstStyle/>
        <a:p>
          <a:endParaRPr lang="en-GB" sz="1800"/>
        </a:p>
      </dgm:t>
    </dgm:pt>
    <dgm:pt modelId="{FFF77543-15E4-46D6-BBAC-340EE0588052}" type="sibTrans" cxnId="{1F91CD8F-A178-4E5C-B6A7-A49197DD81B2}">
      <dgm:prSet custT="1"/>
      <dgm:spPr/>
      <dgm:t>
        <a:bodyPr/>
        <a:lstStyle/>
        <a:p>
          <a:endParaRPr lang="en-GB" sz="1800"/>
        </a:p>
      </dgm:t>
    </dgm:pt>
    <dgm:pt modelId="{82BBF332-1C7C-4A3F-9C33-4281ABF01AE4}">
      <dgm:prSet phldrT="[Text]" custT="1"/>
      <dgm:spPr/>
      <dgm:t>
        <a:bodyPr/>
        <a:lstStyle/>
        <a:p>
          <a:r>
            <a:rPr lang="en-GB" sz="1800"/>
            <a:t>Nerve growth/remodelling, enhancing long-term airway responsiveness</a:t>
          </a:r>
        </a:p>
      </dgm:t>
    </dgm:pt>
    <dgm:pt modelId="{11B02F58-1BD4-44A8-B440-371C96296627}" type="parTrans" cxnId="{F15097E9-224C-4B85-ACD6-DB90A1F7B616}">
      <dgm:prSet/>
      <dgm:spPr/>
      <dgm:t>
        <a:bodyPr/>
        <a:lstStyle/>
        <a:p>
          <a:endParaRPr lang="en-GB" sz="1800"/>
        </a:p>
      </dgm:t>
    </dgm:pt>
    <dgm:pt modelId="{F7F90049-9303-41A4-A545-8DCD2C0AF0F4}" type="sibTrans" cxnId="{F15097E9-224C-4B85-ACD6-DB90A1F7B616}">
      <dgm:prSet/>
      <dgm:spPr/>
      <dgm:t>
        <a:bodyPr/>
        <a:lstStyle/>
        <a:p>
          <a:endParaRPr lang="en-GB" sz="1800"/>
        </a:p>
      </dgm:t>
    </dgm:pt>
    <dgm:pt modelId="{EAFA45CC-713D-40CC-8901-FA880E097B1E}" type="pres">
      <dgm:prSet presAssocID="{6C9D5458-A3AF-4807-85B4-7DEA05973E8A}" presName="linearFlow" presStyleCnt="0">
        <dgm:presLayoutVars>
          <dgm:resizeHandles val="exact"/>
        </dgm:presLayoutVars>
      </dgm:prSet>
      <dgm:spPr/>
    </dgm:pt>
    <dgm:pt modelId="{5B4D6A79-0D9F-4EC4-A652-6335CD5DBE3A}" type="pres">
      <dgm:prSet presAssocID="{54B95BEA-E317-4BA0-8CE4-AF56BB51CE84}" presName="node" presStyleLbl="node1" presStyleIdx="0" presStyleCnt="3" custScaleX="95729">
        <dgm:presLayoutVars>
          <dgm:bulletEnabled val="1"/>
        </dgm:presLayoutVars>
      </dgm:prSet>
      <dgm:spPr/>
    </dgm:pt>
    <dgm:pt modelId="{E9F59FC5-10FA-4AA2-B6FD-CC8C4618BE35}" type="pres">
      <dgm:prSet presAssocID="{D7B1ED9A-04F7-415D-9424-3ABB1299ECC5}" presName="sibTrans" presStyleLbl="sibTrans2D1" presStyleIdx="0" presStyleCnt="2"/>
      <dgm:spPr/>
    </dgm:pt>
    <dgm:pt modelId="{864B1A4D-39B0-454A-9582-18947A134AFC}" type="pres">
      <dgm:prSet presAssocID="{D7B1ED9A-04F7-415D-9424-3ABB1299ECC5}" presName="connectorText" presStyleLbl="sibTrans2D1" presStyleIdx="0" presStyleCnt="2"/>
      <dgm:spPr/>
    </dgm:pt>
    <dgm:pt modelId="{DD186060-C986-4D75-8D99-1611167A8388}" type="pres">
      <dgm:prSet presAssocID="{DC3CD078-E31A-45CB-92DA-80B3291BD47A}" presName="node" presStyleLbl="node1" presStyleIdx="1" presStyleCnt="3" custScaleX="95729">
        <dgm:presLayoutVars>
          <dgm:bulletEnabled val="1"/>
        </dgm:presLayoutVars>
      </dgm:prSet>
      <dgm:spPr/>
    </dgm:pt>
    <dgm:pt modelId="{3BC89B3F-C71C-4B31-9DF4-1AE39B1A99AE}" type="pres">
      <dgm:prSet presAssocID="{FFF77543-15E4-46D6-BBAC-340EE0588052}" presName="sibTrans" presStyleLbl="sibTrans2D1" presStyleIdx="1" presStyleCnt="2"/>
      <dgm:spPr/>
    </dgm:pt>
    <dgm:pt modelId="{6E69B2C4-BADD-4362-AE48-F477DCDCFAED}" type="pres">
      <dgm:prSet presAssocID="{FFF77543-15E4-46D6-BBAC-340EE0588052}" presName="connectorText" presStyleLbl="sibTrans2D1" presStyleIdx="1" presStyleCnt="2"/>
      <dgm:spPr/>
    </dgm:pt>
    <dgm:pt modelId="{E5AE7792-ACBE-42D3-BD16-6168E53BD872}" type="pres">
      <dgm:prSet presAssocID="{82BBF332-1C7C-4A3F-9C33-4281ABF01AE4}" presName="node" presStyleLbl="node1" presStyleIdx="2" presStyleCnt="3" custScaleX="95729">
        <dgm:presLayoutVars>
          <dgm:bulletEnabled val="1"/>
        </dgm:presLayoutVars>
      </dgm:prSet>
      <dgm:spPr/>
    </dgm:pt>
  </dgm:ptLst>
  <dgm:cxnLst>
    <dgm:cxn modelId="{C6134217-CDDB-4C15-BF78-2BB33D3790F0}" srcId="{6C9D5458-A3AF-4807-85B4-7DEA05973E8A}" destId="{54B95BEA-E317-4BA0-8CE4-AF56BB51CE84}" srcOrd="0" destOrd="0" parTransId="{05C02F13-A1FF-4B07-9A7E-5972D17913DE}" sibTransId="{D7B1ED9A-04F7-415D-9424-3ABB1299ECC5}"/>
    <dgm:cxn modelId="{4E44C939-ABAF-414C-AC80-38833412E7DA}" type="presOf" srcId="{82BBF332-1C7C-4A3F-9C33-4281ABF01AE4}" destId="{E5AE7792-ACBE-42D3-BD16-6168E53BD872}" srcOrd="0" destOrd="0" presId="urn:microsoft.com/office/officeart/2005/8/layout/process2"/>
    <dgm:cxn modelId="{93A8E363-1C3E-49BB-8422-69D22AAB9E17}" type="presOf" srcId="{DC3CD078-E31A-45CB-92DA-80B3291BD47A}" destId="{DD186060-C986-4D75-8D99-1611167A8388}" srcOrd="0" destOrd="0" presId="urn:microsoft.com/office/officeart/2005/8/layout/process2"/>
    <dgm:cxn modelId="{3FF99764-35AE-408F-8D82-DCCE761DECBC}" type="presOf" srcId="{54B95BEA-E317-4BA0-8CE4-AF56BB51CE84}" destId="{5B4D6A79-0D9F-4EC4-A652-6335CD5DBE3A}" srcOrd="0" destOrd="0" presId="urn:microsoft.com/office/officeart/2005/8/layout/process2"/>
    <dgm:cxn modelId="{BA1E117F-E73E-45D7-A104-54D880C8F1DD}" type="presOf" srcId="{6C9D5458-A3AF-4807-85B4-7DEA05973E8A}" destId="{EAFA45CC-713D-40CC-8901-FA880E097B1E}" srcOrd="0" destOrd="0" presId="urn:microsoft.com/office/officeart/2005/8/layout/process2"/>
    <dgm:cxn modelId="{5EADAD81-22EA-49E3-87D2-83EA6CAFD7D5}" type="presOf" srcId="{FFF77543-15E4-46D6-BBAC-340EE0588052}" destId="{6E69B2C4-BADD-4362-AE48-F477DCDCFAED}" srcOrd="1" destOrd="0" presId="urn:microsoft.com/office/officeart/2005/8/layout/process2"/>
    <dgm:cxn modelId="{1F91CD8F-A178-4E5C-B6A7-A49197DD81B2}" srcId="{6C9D5458-A3AF-4807-85B4-7DEA05973E8A}" destId="{DC3CD078-E31A-45CB-92DA-80B3291BD47A}" srcOrd="1" destOrd="0" parTransId="{7CCFDE10-117D-44E1-A147-440CEDF15B4E}" sibTransId="{FFF77543-15E4-46D6-BBAC-340EE0588052}"/>
    <dgm:cxn modelId="{ACE228A5-B016-40E3-8C8C-FBD7067FBD21}" type="presOf" srcId="{FFF77543-15E4-46D6-BBAC-340EE0588052}" destId="{3BC89B3F-C71C-4B31-9DF4-1AE39B1A99AE}" srcOrd="0" destOrd="0" presId="urn:microsoft.com/office/officeart/2005/8/layout/process2"/>
    <dgm:cxn modelId="{81257DAF-1D38-47C9-B1EA-DFF5FC6A48C8}" type="presOf" srcId="{D7B1ED9A-04F7-415D-9424-3ABB1299ECC5}" destId="{864B1A4D-39B0-454A-9582-18947A134AFC}" srcOrd="1" destOrd="0" presId="urn:microsoft.com/office/officeart/2005/8/layout/process2"/>
    <dgm:cxn modelId="{6FED17DF-74B2-4B83-B300-5CCD552829E7}" type="presOf" srcId="{D7B1ED9A-04F7-415D-9424-3ABB1299ECC5}" destId="{E9F59FC5-10FA-4AA2-B6FD-CC8C4618BE35}" srcOrd="0" destOrd="0" presId="urn:microsoft.com/office/officeart/2005/8/layout/process2"/>
    <dgm:cxn modelId="{F15097E9-224C-4B85-ACD6-DB90A1F7B616}" srcId="{6C9D5458-A3AF-4807-85B4-7DEA05973E8A}" destId="{82BBF332-1C7C-4A3F-9C33-4281ABF01AE4}" srcOrd="2" destOrd="0" parTransId="{11B02F58-1BD4-44A8-B440-371C96296627}" sibTransId="{F7F90049-9303-41A4-A545-8DCD2C0AF0F4}"/>
    <dgm:cxn modelId="{2AD0A25B-6F0E-4809-8E3B-C11D654B8045}" type="presParOf" srcId="{EAFA45CC-713D-40CC-8901-FA880E097B1E}" destId="{5B4D6A79-0D9F-4EC4-A652-6335CD5DBE3A}" srcOrd="0" destOrd="0" presId="urn:microsoft.com/office/officeart/2005/8/layout/process2"/>
    <dgm:cxn modelId="{ACBA03F4-2B41-484F-952B-A360A86008B0}" type="presParOf" srcId="{EAFA45CC-713D-40CC-8901-FA880E097B1E}" destId="{E9F59FC5-10FA-4AA2-B6FD-CC8C4618BE35}" srcOrd="1" destOrd="0" presId="urn:microsoft.com/office/officeart/2005/8/layout/process2"/>
    <dgm:cxn modelId="{EA56E445-6E9E-4FF1-BC58-EFD75672F238}" type="presParOf" srcId="{E9F59FC5-10FA-4AA2-B6FD-CC8C4618BE35}" destId="{864B1A4D-39B0-454A-9582-18947A134AFC}" srcOrd="0" destOrd="0" presId="urn:microsoft.com/office/officeart/2005/8/layout/process2"/>
    <dgm:cxn modelId="{4AAA9B2E-9854-422C-A2D0-280758DA8DFF}" type="presParOf" srcId="{EAFA45CC-713D-40CC-8901-FA880E097B1E}" destId="{DD186060-C986-4D75-8D99-1611167A8388}" srcOrd="2" destOrd="0" presId="urn:microsoft.com/office/officeart/2005/8/layout/process2"/>
    <dgm:cxn modelId="{8AC0757A-8332-4467-828B-0762618688C4}" type="presParOf" srcId="{EAFA45CC-713D-40CC-8901-FA880E097B1E}" destId="{3BC89B3F-C71C-4B31-9DF4-1AE39B1A99AE}" srcOrd="3" destOrd="0" presId="urn:microsoft.com/office/officeart/2005/8/layout/process2"/>
    <dgm:cxn modelId="{61762E4C-A56C-4CE0-A395-B6B55740245E}" type="presParOf" srcId="{3BC89B3F-C71C-4B31-9DF4-1AE39B1A99AE}" destId="{6E69B2C4-BADD-4362-AE48-F477DCDCFAED}" srcOrd="0" destOrd="0" presId="urn:microsoft.com/office/officeart/2005/8/layout/process2"/>
    <dgm:cxn modelId="{A8310286-A8DD-4017-A208-789D7B223E6C}" type="presParOf" srcId="{EAFA45CC-713D-40CC-8901-FA880E097B1E}" destId="{E5AE7792-ACBE-42D3-BD16-6168E53BD87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D5458-A3AF-4807-85B4-7DEA05973E8A}" type="doc">
      <dgm:prSet loTypeId="urn:microsoft.com/office/officeart/2005/8/layout/process2" loCatId="process" qsTypeId="urn:microsoft.com/office/officeart/2005/8/quickstyle/simple1" qsCatId="simple" csTypeId="urn:microsoft.com/office/officeart/2005/8/colors/accent4_3" csCatId="accent4" phldr="1"/>
      <dgm:spPr/>
    </dgm:pt>
    <dgm:pt modelId="{54B95BEA-E317-4BA0-8CE4-AF56BB51CE84}">
      <dgm:prSet phldrT="[Text]"/>
      <dgm:spPr/>
      <dgm:t>
        <a:bodyPr/>
        <a:lstStyle/>
        <a:p>
          <a:r>
            <a:rPr lang="en-GB"/>
            <a:t>Acute trigger</a:t>
          </a:r>
        </a:p>
      </dgm:t>
    </dgm:pt>
    <dgm:pt modelId="{05C02F13-A1FF-4B07-9A7E-5972D17913DE}" type="parTrans" cxnId="{C6134217-CDDB-4C15-BF78-2BB33D3790F0}">
      <dgm:prSet/>
      <dgm:spPr/>
      <dgm:t>
        <a:bodyPr/>
        <a:lstStyle/>
        <a:p>
          <a:endParaRPr lang="en-GB"/>
        </a:p>
      </dgm:t>
    </dgm:pt>
    <dgm:pt modelId="{D7B1ED9A-04F7-415D-9424-3ABB1299ECC5}" type="sibTrans" cxnId="{C6134217-CDDB-4C15-BF78-2BB33D3790F0}">
      <dgm:prSet/>
      <dgm:spPr/>
      <dgm:t>
        <a:bodyPr/>
        <a:lstStyle/>
        <a:p>
          <a:endParaRPr lang="en-GB"/>
        </a:p>
      </dgm:t>
    </dgm:pt>
    <dgm:pt modelId="{DC3CD078-E31A-45CB-92DA-80B3291BD47A}">
      <dgm:prSet phldrT="[Text]"/>
      <dgm:spPr/>
      <dgm:t>
        <a:bodyPr/>
        <a:lstStyle/>
        <a:p>
          <a:r>
            <a:rPr lang="en-GB"/>
            <a:t>Epithelial/immune cell </a:t>
          </a:r>
          <a:r>
            <a:rPr lang="en-GB" err="1"/>
            <a:t>neurotrophin</a:t>
          </a:r>
          <a:r>
            <a:rPr lang="en-GB"/>
            <a:t> release</a:t>
          </a:r>
        </a:p>
      </dgm:t>
    </dgm:pt>
    <dgm:pt modelId="{7CCFDE10-117D-44E1-A147-440CEDF15B4E}" type="parTrans" cxnId="{1F91CD8F-A178-4E5C-B6A7-A49197DD81B2}">
      <dgm:prSet/>
      <dgm:spPr/>
      <dgm:t>
        <a:bodyPr/>
        <a:lstStyle/>
        <a:p>
          <a:endParaRPr lang="en-GB"/>
        </a:p>
      </dgm:t>
    </dgm:pt>
    <dgm:pt modelId="{FFF77543-15E4-46D6-BBAC-340EE0588052}" type="sibTrans" cxnId="{1F91CD8F-A178-4E5C-B6A7-A49197DD81B2}">
      <dgm:prSet/>
      <dgm:spPr/>
      <dgm:t>
        <a:bodyPr/>
        <a:lstStyle/>
        <a:p>
          <a:endParaRPr lang="en-GB"/>
        </a:p>
      </dgm:t>
    </dgm:pt>
    <dgm:pt modelId="{82F20FA9-B81E-4D2F-9CB1-52E3CB499ECF}">
      <dgm:prSet phldrT="[Text]"/>
      <dgm:spPr/>
      <dgm:t>
        <a:bodyPr/>
        <a:lstStyle/>
        <a:p>
          <a:r>
            <a:rPr lang="en-GB"/>
            <a:t>Neuron activation </a:t>
          </a:r>
          <a:br>
            <a:rPr lang="en-GB"/>
          </a:br>
          <a:r>
            <a:rPr lang="en-GB"/>
            <a:t>and response</a:t>
          </a:r>
        </a:p>
      </dgm:t>
    </dgm:pt>
    <dgm:pt modelId="{7BDBF99F-8BEF-4721-A849-006889FDD31D}" type="parTrans" cxnId="{26925D4E-E24C-4759-ACE0-A2A52F227938}">
      <dgm:prSet/>
      <dgm:spPr/>
      <dgm:t>
        <a:bodyPr/>
        <a:lstStyle/>
        <a:p>
          <a:endParaRPr lang="en-GB"/>
        </a:p>
      </dgm:t>
    </dgm:pt>
    <dgm:pt modelId="{DCCA2F99-55AD-49B3-ACDC-B5CFFAC5CA6C}" type="sibTrans" cxnId="{26925D4E-E24C-4759-ACE0-A2A52F227938}">
      <dgm:prSet/>
      <dgm:spPr/>
      <dgm:t>
        <a:bodyPr/>
        <a:lstStyle/>
        <a:p>
          <a:endParaRPr lang="en-GB"/>
        </a:p>
      </dgm:t>
    </dgm:pt>
    <dgm:pt modelId="{EAFA45CC-713D-40CC-8901-FA880E097B1E}" type="pres">
      <dgm:prSet presAssocID="{6C9D5458-A3AF-4807-85B4-7DEA05973E8A}" presName="linearFlow" presStyleCnt="0">
        <dgm:presLayoutVars>
          <dgm:resizeHandles val="exact"/>
        </dgm:presLayoutVars>
      </dgm:prSet>
      <dgm:spPr/>
    </dgm:pt>
    <dgm:pt modelId="{5B4D6A79-0D9F-4EC4-A652-6335CD5DBE3A}" type="pres">
      <dgm:prSet presAssocID="{54B95BEA-E317-4BA0-8CE4-AF56BB51CE84}" presName="node" presStyleLbl="node1" presStyleIdx="0" presStyleCnt="3" custScaleX="100878">
        <dgm:presLayoutVars>
          <dgm:bulletEnabled val="1"/>
        </dgm:presLayoutVars>
      </dgm:prSet>
      <dgm:spPr/>
    </dgm:pt>
    <dgm:pt modelId="{E9F59FC5-10FA-4AA2-B6FD-CC8C4618BE35}" type="pres">
      <dgm:prSet presAssocID="{D7B1ED9A-04F7-415D-9424-3ABB1299ECC5}" presName="sibTrans" presStyleLbl="sibTrans2D1" presStyleIdx="0" presStyleCnt="2"/>
      <dgm:spPr/>
    </dgm:pt>
    <dgm:pt modelId="{864B1A4D-39B0-454A-9582-18947A134AFC}" type="pres">
      <dgm:prSet presAssocID="{D7B1ED9A-04F7-415D-9424-3ABB1299ECC5}" presName="connectorText" presStyleLbl="sibTrans2D1" presStyleIdx="0" presStyleCnt="2"/>
      <dgm:spPr/>
    </dgm:pt>
    <dgm:pt modelId="{DD186060-C986-4D75-8D99-1611167A8388}" type="pres">
      <dgm:prSet presAssocID="{DC3CD078-E31A-45CB-92DA-80B3291BD47A}" presName="node" presStyleLbl="node1" presStyleIdx="1" presStyleCnt="3" custScaleX="100878">
        <dgm:presLayoutVars>
          <dgm:bulletEnabled val="1"/>
        </dgm:presLayoutVars>
      </dgm:prSet>
      <dgm:spPr/>
    </dgm:pt>
    <dgm:pt modelId="{3BC89B3F-C71C-4B31-9DF4-1AE39B1A99AE}" type="pres">
      <dgm:prSet presAssocID="{FFF77543-15E4-46D6-BBAC-340EE0588052}" presName="sibTrans" presStyleLbl="sibTrans2D1" presStyleIdx="1" presStyleCnt="2"/>
      <dgm:spPr/>
    </dgm:pt>
    <dgm:pt modelId="{6E69B2C4-BADD-4362-AE48-F477DCDCFAED}" type="pres">
      <dgm:prSet presAssocID="{FFF77543-15E4-46D6-BBAC-340EE0588052}" presName="connectorText" presStyleLbl="sibTrans2D1" presStyleIdx="1" presStyleCnt="2"/>
      <dgm:spPr/>
    </dgm:pt>
    <dgm:pt modelId="{55C5DB37-6188-4A33-8219-836CF694B826}" type="pres">
      <dgm:prSet presAssocID="{82F20FA9-B81E-4D2F-9CB1-52E3CB499ECF}" presName="node" presStyleLbl="node1" presStyleIdx="2" presStyleCnt="3" custScaleX="100878">
        <dgm:presLayoutVars>
          <dgm:bulletEnabled val="1"/>
        </dgm:presLayoutVars>
      </dgm:prSet>
      <dgm:spPr/>
    </dgm:pt>
  </dgm:ptLst>
  <dgm:cxnLst>
    <dgm:cxn modelId="{C6134217-CDDB-4C15-BF78-2BB33D3790F0}" srcId="{6C9D5458-A3AF-4807-85B4-7DEA05973E8A}" destId="{54B95BEA-E317-4BA0-8CE4-AF56BB51CE84}" srcOrd="0" destOrd="0" parTransId="{05C02F13-A1FF-4B07-9A7E-5972D17913DE}" sibTransId="{D7B1ED9A-04F7-415D-9424-3ABB1299ECC5}"/>
    <dgm:cxn modelId="{93A8E363-1C3E-49BB-8422-69D22AAB9E17}" type="presOf" srcId="{DC3CD078-E31A-45CB-92DA-80B3291BD47A}" destId="{DD186060-C986-4D75-8D99-1611167A8388}" srcOrd="0" destOrd="0" presId="urn:microsoft.com/office/officeart/2005/8/layout/process2"/>
    <dgm:cxn modelId="{3FF99764-35AE-408F-8D82-DCCE761DECBC}" type="presOf" srcId="{54B95BEA-E317-4BA0-8CE4-AF56BB51CE84}" destId="{5B4D6A79-0D9F-4EC4-A652-6335CD5DBE3A}" srcOrd="0" destOrd="0" presId="urn:microsoft.com/office/officeart/2005/8/layout/process2"/>
    <dgm:cxn modelId="{F0F6DE4C-6640-4759-A803-5EA8E414F2B6}" type="presOf" srcId="{82F20FA9-B81E-4D2F-9CB1-52E3CB499ECF}" destId="{55C5DB37-6188-4A33-8219-836CF694B826}" srcOrd="0" destOrd="0" presId="urn:microsoft.com/office/officeart/2005/8/layout/process2"/>
    <dgm:cxn modelId="{26925D4E-E24C-4759-ACE0-A2A52F227938}" srcId="{6C9D5458-A3AF-4807-85B4-7DEA05973E8A}" destId="{82F20FA9-B81E-4D2F-9CB1-52E3CB499ECF}" srcOrd="2" destOrd="0" parTransId="{7BDBF99F-8BEF-4721-A849-006889FDD31D}" sibTransId="{DCCA2F99-55AD-49B3-ACDC-B5CFFAC5CA6C}"/>
    <dgm:cxn modelId="{BA1E117F-E73E-45D7-A104-54D880C8F1DD}" type="presOf" srcId="{6C9D5458-A3AF-4807-85B4-7DEA05973E8A}" destId="{EAFA45CC-713D-40CC-8901-FA880E097B1E}" srcOrd="0" destOrd="0" presId="urn:microsoft.com/office/officeart/2005/8/layout/process2"/>
    <dgm:cxn modelId="{5EADAD81-22EA-49E3-87D2-83EA6CAFD7D5}" type="presOf" srcId="{FFF77543-15E4-46D6-BBAC-340EE0588052}" destId="{6E69B2C4-BADD-4362-AE48-F477DCDCFAED}" srcOrd="1" destOrd="0" presId="urn:microsoft.com/office/officeart/2005/8/layout/process2"/>
    <dgm:cxn modelId="{1F91CD8F-A178-4E5C-B6A7-A49197DD81B2}" srcId="{6C9D5458-A3AF-4807-85B4-7DEA05973E8A}" destId="{DC3CD078-E31A-45CB-92DA-80B3291BD47A}" srcOrd="1" destOrd="0" parTransId="{7CCFDE10-117D-44E1-A147-440CEDF15B4E}" sibTransId="{FFF77543-15E4-46D6-BBAC-340EE0588052}"/>
    <dgm:cxn modelId="{ACE228A5-B016-40E3-8C8C-FBD7067FBD21}" type="presOf" srcId="{FFF77543-15E4-46D6-BBAC-340EE0588052}" destId="{3BC89B3F-C71C-4B31-9DF4-1AE39B1A99AE}" srcOrd="0" destOrd="0" presId="urn:microsoft.com/office/officeart/2005/8/layout/process2"/>
    <dgm:cxn modelId="{81257DAF-1D38-47C9-B1EA-DFF5FC6A48C8}" type="presOf" srcId="{D7B1ED9A-04F7-415D-9424-3ABB1299ECC5}" destId="{864B1A4D-39B0-454A-9582-18947A134AFC}" srcOrd="1" destOrd="0" presId="urn:microsoft.com/office/officeart/2005/8/layout/process2"/>
    <dgm:cxn modelId="{6FED17DF-74B2-4B83-B300-5CCD552829E7}" type="presOf" srcId="{D7B1ED9A-04F7-415D-9424-3ABB1299ECC5}" destId="{E9F59FC5-10FA-4AA2-B6FD-CC8C4618BE35}" srcOrd="0" destOrd="0" presId="urn:microsoft.com/office/officeart/2005/8/layout/process2"/>
    <dgm:cxn modelId="{2AD0A25B-6F0E-4809-8E3B-C11D654B8045}" type="presParOf" srcId="{EAFA45CC-713D-40CC-8901-FA880E097B1E}" destId="{5B4D6A79-0D9F-4EC4-A652-6335CD5DBE3A}" srcOrd="0" destOrd="0" presId="urn:microsoft.com/office/officeart/2005/8/layout/process2"/>
    <dgm:cxn modelId="{ACBA03F4-2B41-484F-952B-A360A86008B0}" type="presParOf" srcId="{EAFA45CC-713D-40CC-8901-FA880E097B1E}" destId="{E9F59FC5-10FA-4AA2-B6FD-CC8C4618BE35}" srcOrd="1" destOrd="0" presId="urn:microsoft.com/office/officeart/2005/8/layout/process2"/>
    <dgm:cxn modelId="{EA56E445-6E9E-4FF1-BC58-EFD75672F238}" type="presParOf" srcId="{E9F59FC5-10FA-4AA2-B6FD-CC8C4618BE35}" destId="{864B1A4D-39B0-454A-9582-18947A134AFC}" srcOrd="0" destOrd="0" presId="urn:microsoft.com/office/officeart/2005/8/layout/process2"/>
    <dgm:cxn modelId="{4AAA9B2E-9854-422C-A2D0-280758DA8DFF}" type="presParOf" srcId="{EAFA45CC-713D-40CC-8901-FA880E097B1E}" destId="{DD186060-C986-4D75-8D99-1611167A8388}" srcOrd="2" destOrd="0" presId="urn:microsoft.com/office/officeart/2005/8/layout/process2"/>
    <dgm:cxn modelId="{8AC0757A-8332-4467-828B-0762618688C4}" type="presParOf" srcId="{EAFA45CC-713D-40CC-8901-FA880E097B1E}" destId="{3BC89B3F-C71C-4B31-9DF4-1AE39B1A99AE}" srcOrd="3" destOrd="0" presId="urn:microsoft.com/office/officeart/2005/8/layout/process2"/>
    <dgm:cxn modelId="{61762E4C-A56C-4CE0-A395-B6B55740245E}" type="presParOf" srcId="{3BC89B3F-C71C-4B31-9DF4-1AE39B1A99AE}" destId="{6E69B2C4-BADD-4362-AE48-F477DCDCFAED}" srcOrd="0" destOrd="0" presId="urn:microsoft.com/office/officeart/2005/8/layout/process2"/>
    <dgm:cxn modelId="{5303AF3C-EA88-48DF-9533-E2527435A095}" type="presParOf" srcId="{EAFA45CC-713D-40CC-8901-FA880E097B1E}" destId="{55C5DB37-6188-4A33-8219-836CF694B826}"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D6A79-0D9F-4EC4-A652-6335CD5DBE3A}">
      <dsp:nvSpPr>
        <dsp:cNvPr id="0" name=""/>
        <dsp:cNvSpPr/>
      </dsp:nvSpPr>
      <dsp:spPr>
        <a:xfrm>
          <a:off x="0" y="1772"/>
          <a:ext cx="2870258" cy="906552"/>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Chronic inflammation</a:t>
          </a:r>
        </a:p>
      </dsp:txBody>
      <dsp:txXfrm>
        <a:off x="26552" y="28324"/>
        <a:ext cx="2817154" cy="853448"/>
      </dsp:txXfrm>
    </dsp:sp>
    <dsp:sp modelId="{E9F59FC5-10FA-4AA2-B6FD-CC8C4618BE35}">
      <dsp:nvSpPr>
        <dsp:cNvPr id="0" name=""/>
        <dsp:cNvSpPr/>
      </dsp:nvSpPr>
      <dsp:spPr>
        <a:xfrm rot="5400000">
          <a:off x="1265150" y="930988"/>
          <a:ext cx="339957" cy="40794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5400000">
        <a:off x="1312745" y="964984"/>
        <a:ext cx="244768" cy="237970"/>
      </dsp:txXfrm>
    </dsp:sp>
    <dsp:sp modelId="{DD186060-C986-4D75-8D99-1611167A8388}">
      <dsp:nvSpPr>
        <dsp:cNvPr id="0" name=""/>
        <dsp:cNvSpPr/>
      </dsp:nvSpPr>
      <dsp:spPr>
        <a:xfrm>
          <a:off x="0" y="1361600"/>
          <a:ext cx="2870258" cy="906552"/>
        </a:xfrm>
        <a:prstGeom prst="roundRect">
          <a:avLst>
            <a:gd name="adj" fmla="val 10000"/>
          </a:avLst>
        </a:prstGeom>
        <a:solidFill>
          <a:schemeClr val="accent3">
            <a:shade val="80000"/>
            <a:hueOff val="-380197"/>
            <a:satOff val="-33283"/>
            <a:lumOff val="19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Sustained </a:t>
          </a:r>
          <a:r>
            <a:rPr lang="en-GB" sz="1800" kern="1200" err="1"/>
            <a:t>neurotrophin</a:t>
          </a:r>
          <a:r>
            <a:rPr lang="en-GB" sz="1800" kern="1200"/>
            <a:t> elevation </a:t>
          </a:r>
        </a:p>
      </dsp:txBody>
      <dsp:txXfrm>
        <a:off x="26552" y="1388152"/>
        <a:ext cx="2817154" cy="853448"/>
      </dsp:txXfrm>
    </dsp:sp>
    <dsp:sp modelId="{3BC89B3F-C71C-4B31-9DF4-1AE39B1A99AE}">
      <dsp:nvSpPr>
        <dsp:cNvPr id="0" name=""/>
        <dsp:cNvSpPr/>
      </dsp:nvSpPr>
      <dsp:spPr>
        <a:xfrm rot="5400000">
          <a:off x="1265150" y="2290816"/>
          <a:ext cx="339957" cy="407948"/>
        </a:xfrm>
        <a:prstGeom prst="rightArrow">
          <a:avLst>
            <a:gd name="adj1" fmla="val 60000"/>
            <a:gd name="adj2" fmla="val 50000"/>
          </a:avLst>
        </a:prstGeom>
        <a:solidFill>
          <a:schemeClr val="accent3">
            <a:shade val="90000"/>
            <a:hueOff val="-762076"/>
            <a:satOff val="-65904"/>
            <a:lumOff val="369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5400000">
        <a:off x="1312745" y="2324812"/>
        <a:ext cx="244768" cy="237970"/>
      </dsp:txXfrm>
    </dsp:sp>
    <dsp:sp modelId="{E5AE7792-ACBE-42D3-BD16-6168E53BD872}">
      <dsp:nvSpPr>
        <dsp:cNvPr id="0" name=""/>
        <dsp:cNvSpPr/>
      </dsp:nvSpPr>
      <dsp:spPr>
        <a:xfrm>
          <a:off x="0" y="2721428"/>
          <a:ext cx="2870258" cy="906552"/>
        </a:xfrm>
        <a:prstGeom prst="roundRect">
          <a:avLst>
            <a:gd name="adj" fmla="val 10000"/>
          </a:avLst>
        </a:prstGeom>
        <a:solidFill>
          <a:schemeClr val="accent3">
            <a:shade val="80000"/>
            <a:hueOff val="-760395"/>
            <a:satOff val="-66566"/>
            <a:lumOff val="385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Nerve growth/remodelling, enhancing long-term airway responsiveness</a:t>
          </a:r>
        </a:p>
      </dsp:txBody>
      <dsp:txXfrm>
        <a:off x="26552" y="2747980"/>
        <a:ext cx="2817154" cy="853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D6A79-0D9F-4EC4-A652-6335CD5DBE3A}">
      <dsp:nvSpPr>
        <dsp:cNvPr id="0" name=""/>
        <dsp:cNvSpPr/>
      </dsp:nvSpPr>
      <dsp:spPr>
        <a:xfrm>
          <a:off x="251997" y="0"/>
          <a:ext cx="2340005" cy="907438"/>
        </a:xfrm>
        <a:prstGeom prst="roundRect">
          <a:avLst>
            <a:gd name="adj" fmla="val 1000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Acute trigger</a:t>
          </a:r>
        </a:p>
      </dsp:txBody>
      <dsp:txXfrm>
        <a:off x="278575" y="26578"/>
        <a:ext cx="2286849" cy="854282"/>
      </dsp:txXfrm>
    </dsp:sp>
    <dsp:sp modelId="{E9F59FC5-10FA-4AA2-B6FD-CC8C4618BE35}">
      <dsp:nvSpPr>
        <dsp:cNvPr id="0" name=""/>
        <dsp:cNvSpPr/>
      </dsp:nvSpPr>
      <dsp:spPr>
        <a:xfrm rot="5400000">
          <a:off x="1251855" y="930124"/>
          <a:ext cx="340289" cy="408347"/>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299496" y="964153"/>
        <a:ext cx="245009" cy="238202"/>
      </dsp:txXfrm>
    </dsp:sp>
    <dsp:sp modelId="{DD186060-C986-4D75-8D99-1611167A8388}">
      <dsp:nvSpPr>
        <dsp:cNvPr id="0" name=""/>
        <dsp:cNvSpPr/>
      </dsp:nvSpPr>
      <dsp:spPr>
        <a:xfrm>
          <a:off x="251997" y="1361157"/>
          <a:ext cx="2340005" cy="907438"/>
        </a:xfrm>
        <a:prstGeom prst="roundRect">
          <a:avLst>
            <a:gd name="adj" fmla="val 10000"/>
          </a:avLst>
        </a:prstGeom>
        <a:solidFill>
          <a:schemeClr val="accent4">
            <a:shade val="80000"/>
            <a:hueOff val="204313"/>
            <a:satOff val="-1868"/>
            <a:lumOff val="144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Epithelial/immune cell </a:t>
          </a:r>
          <a:r>
            <a:rPr lang="en-GB" sz="1800" kern="1200" err="1"/>
            <a:t>neurotrophin</a:t>
          </a:r>
          <a:r>
            <a:rPr lang="en-GB" sz="1800" kern="1200"/>
            <a:t> release</a:t>
          </a:r>
        </a:p>
      </dsp:txBody>
      <dsp:txXfrm>
        <a:off x="278575" y="1387735"/>
        <a:ext cx="2286849" cy="854282"/>
      </dsp:txXfrm>
    </dsp:sp>
    <dsp:sp modelId="{3BC89B3F-C71C-4B31-9DF4-1AE39B1A99AE}">
      <dsp:nvSpPr>
        <dsp:cNvPr id="0" name=""/>
        <dsp:cNvSpPr/>
      </dsp:nvSpPr>
      <dsp:spPr>
        <a:xfrm rot="5400000">
          <a:off x="1251855" y="2291281"/>
          <a:ext cx="340289" cy="408347"/>
        </a:xfrm>
        <a:prstGeom prst="rightArrow">
          <a:avLst>
            <a:gd name="adj1" fmla="val 60000"/>
            <a:gd name="adj2" fmla="val 50000"/>
          </a:avLst>
        </a:prstGeom>
        <a:solidFill>
          <a:schemeClr val="accent4">
            <a:shade val="90000"/>
            <a:hueOff val="408657"/>
            <a:satOff val="-3343"/>
            <a:lumOff val="263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299496" y="2325310"/>
        <a:ext cx="245009" cy="238202"/>
      </dsp:txXfrm>
    </dsp:sp>
    <dsp:sp modelId="{55C5DB37-6188-4A33-8219-836CF694B826}">
      <dsp:nvSpPr>
        <dsp:cNvPr id="0" name=""/>
        <dsp:cNvSpPr/>
      </dsp:nvSpPr>
      <dsp:spPr>
        <a:xfrm>
          <a:off x="251997" y="2722314"/>
          <a:ext cx="2340005" cy="907438"/>
        </a:xfrm>
        <a:prstGeom prst="roundRect">
          <a:avLst>
            <a:gd name="adj" fmla="val 10000"/>
          </a:avLst>
        </a:prstGeom>
        <a:solidFill>
          <a:schemeClr val="accent4">
            <a:shade val="80000"/>
            <a:hueOff val="408625"/>
            <a:satOff val="-3736"/>
            <a:lumOff val="289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Neuron activation </a:t>
          </a:r>
          <a:br>
            <a:rPr lang="en-GB" sz="1800" kern="1200"/>
          </a:br>
          <a:r>
            <a:rPr lang="en-GB" sz="1800" kern="1200"/>
            <a:t>and response</a:t>
          </a:r>
        </a:p>
      </dsp:txBody>
      <dsp:txXfrm>
        <a:off x="278575" y="2748892"/>
        <a:ext cx="2286849" cy="8542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7D3E-12D7-4F94-5DA3-2F20E1DE6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A356F-48D7-8884-BC21-907EF5F73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9394E-0B7A-63D9-00AD-668EB7BC50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825C95-856F-D1B0-1712-069D92B94237}"/>
              </a:ext>
            </a:extLst>
          </p:cNvPr>
          <p:cNvSpPr>
            <a:spLocks noGrp="1"/>
          </p:cNvSpPr>
          <p:nvPr>
            <p:ph type="sldNum" sz="quarter" idx="5"/>
          </p:nvPr>
        </p:nvSpPr>
        <p:spPr/>
        <p:txBody>
          <a:bodyPr/>
          <a:lstStyle/>
          <a:p>
            <a:fld id="{B046004E-350C-3048-904D-E601776AB30A}" type="slidenum">
              <a:rPr lang="en-GB" smtClean="0"/>
              <a:pPr/>
              <a:t>2</a:t>
            </a:fld>
            <a:endParaRPr lang="en-GB"/>
          </a:p>
        </p:txBody>
      </p:sp>
    </p:spTree>
    <p:extLst>
      <p:ext uri="{BB962C8B-B14F-4D97-AF65-F5344CB8AC3E}">
        <p14:creationId xmlns:p14="http://schemas.microsoft.com/office/powerpoint/2010/main" val="320125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9818-BDE2-AA9D-8478-9338F94B6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87276-DE81-D2AA-94E9-B1159ECDF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C0B02-B904-3AF1-35F7-22A0D51C1B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CF2F5EA-F7AA-8FCD-4695-7723E58EB421}"/>
              </a:ext>
            </a:extLst>
          </p:cNvPr>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152794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C49D-6A8E-47FF-6D03-7AB91B89E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B9AA8-39B9-6083-5858-01B3429ED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EBF27-124E-2F7F-3C1B-3E71C7665F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50786B-4D64-6C06-0961-C8C193B75867}"/>
              </a:ext>
            </a:extLst>
          </p:cNvPr>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130466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2F295-5AA2-0ECE-B482-2681EABF1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B9E22-A7B7-DAC6-3B7D-EE5C8770D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30322-FFBB-906B-71F3-4B3F42C18B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D4B47A-2B46-E0F4-A7AB-1202EEBAB03B}"/>
              </a:ext>
            </a:extLst>
          </p:cNvPr>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344068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6</a:t>
            </a:fld>
            <a:endParaRPr lang="en-GB"/>
          </a:p>
        </p:txBody>
      </p:sp>
    </p:spTree>
    <p:extLst>
      <p:ext uri="{BB962C8B-B14F-4D97-AF65-F5344CB8AC3E}">
        <p14:creationId xmlns:p14="http://schemas.microsoft.com/office/powerpoint/2010/main" val="347700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8B22F-4296-AA02-6167-BF6F44216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F0575-5F2B-6897-6340-1EA7AD4E7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FC4B2-9F94-243A-8CEB-613BF2EE7A3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50682D-24B1-BE3E-322B-78A56B6DC2C3}"/>
              </a:ext>
            </a:extLst>
          </p:cNvPr>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304259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1740107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GB"/>
              <a:t>Fifth level</a:t>
            </a:r>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GB"/>
              <a:t>Click to edit Master title style</a:t>
            </a:r>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8.png"/><Relationship Id="rId3" Type="http://schemas.microsoft.com/office/2018/10/relationships/comments" Target="../comments/modernComment_7FF64ADE_4E34C1DD.xml"/><Relationship Id="rId7" Type="http://schemas.openxmlformats.org/officeDocument/2006/relationships/image" Target="../media/image35.svg"/><Relationship Id="rId12"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33.svg"/><Relationship Id="rId15" Type="http://schemas.openxmlformats.org/officeDocument/2006/relationships/image" Target="../media/image40.png"/><Relationship Id="rId10" Type="http://schemas.openxmlformats.org/officeDocument/2006/relationships/image" Target="../media/image28.png"/><Relationship Id="rId4" Type="http://schemas.openxmlformats.org/officeDocument/2006/relationships/image" Target="../media/image32.png"/><Relationship Id="rId9" Type="http://schemas.openxmlformats.org/officeDocument/2006/relationships/image" Target="../media/image17.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microsoft.com/office/2018/10/relationships/comments" Target="../comments/modernComment_7FF64ADA_BD994AE.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2997977"/>
            <a:ext cx="6480000" cy="1800000"/>
          </a:xfrm>
        </p:spPr>
        <p:txBody>
          <a:bodyPr rIns="0"/>
          <a:lstStyle/>
          <a:p>
            <a:r>
              <a:rPr lang="en-GB"/>
              <a:t>Neuroinflammation </a:t>
            </a:r>
            <a:br>
              <a:rPr lang="en-GB"/>
            </a:br>
            <a:r>
              <a:rPr lang="en-GB"/>
              <a:t>in airway diseases</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8000" y="6303601"/>
            <a:ext cx="10508559" cy="288000"/>
          </a:xfrm>
        </p:spPr>
        <p:txBody>
          <a:bodyPr/>
          <a:lstStyle/>
          <a:p>
            <a:r>
              <a:rPr lang="en-GB" spc="0" err="1"/>
              <a:t>EpiCentral</a:t>
            </a:r>
            <a:r>
              <a:rPr lang="en-GB" spc="0"/>
              <a:t> has been organised and funded by AstraZeneca and Amgen. This material is intended for healthcare professionals only.</a:t>
            </a:r>
            <a:br>
              <a:rPr lang="en-GB" spc="0"/>
            </a:br>
            <a:r>
              <a:rPr lang="en-GB" spc="0"/>
              <a:t>Z4-74891| Date of preparation: September 2025</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5E1E0E1B-7A60-7D1B-EAEE-6CCB33C92B6E}"/>
              </a:ext>
            </a:extLst>
          </p:cNvPr>
          <p:cNvSpPr>
            <a:spLocks noGrp="1"/>
          </p:cNvSpPr>
          <p:nvPr>
            <p:ph type="subTitle" idx="1"/>
          </p:nvPr>
        </p:nvSpPr>
        <p:spPr>
          <a:xfrm>
            <a:off x="648000" y="5137367"/>
            <a:ext cx="6480000" cy="612000"/>
          </a:xfrm>
        </p:spPr>
        <p:txBody>
          <a:bodyPr vert="horz" wrap="square" lIns="0" tIns="0" rIns="0" bIns="0" rtlCol="0" anchor="t">
            <a:noAutofit/>
          </a:bodyPr>
          <a:lstStyle/>
          <a:p>
            <a:r>
              <a:rPr lang="en-GB" sz="2000" b="1">
                <a:latin typeface="Calibri"/>
                <a:ea typeface="Roboto"/>
                <a:cs typeface="Calibri"/>
              </a:rPr>
              <a:t>Developed in collaboration with Professor Harald Renz</a:t>
            </a:r>
          </a:p>
          <a:p>
            <a:endParaRPr lang="en-GB"/>
          </a:p>
        </p:txBody>
      </p:sp>
    </p:spTree>
    <p:extLst>
      <p:ext uri="{BB962C8B-B14F-4D97-AF65-F5344CB8AC3E}">
        <p14:creationId xmlns:p14="http://schemas.microsoft.com/office/powerpoint/2010/main" val="16388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9B3F4-3DD0-B64F-9248-ADA66F8035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84AB47-9F4F-90F1-2E3A-A6CF47255B8B}"/>
              </a:ext>
            </a:extLst>
          </p:cNvPr>
          <p:cNvSpPr>
            <a:spLocks noGrp="1"/>
          </p:cNvSpPr>
          <p:nvPr>
            <p:ph type="title"/>
          </p:nvPr>
        </p:nvSpPr>
        <p:spPr/>
        <p:txBody>
          <a:bodyPr rIns="0"/>
          <a:lstStyle/>
          <a:p>
            <a:r>
              <a:rPr lang="en-GB" noProof="0"/>
              <a:t>How are the airways innervated?</a:t>
            </a:r>
            <a:endParaRPr lang="en-GB"/>
          </a:p>
        </p:txBody>
      </p:sp>
      <p:sp>
        <p:nvSpPr>
          <p:cNvPr id="6" name="Content Placeholder 5">
            <a:extLst>
              <a:ext uri="{FF2B5EF4-FFF2-40B4-BE49-F238E27FC236}">
                <a16:creationId xmlns:a16="http://schemas.microsoft.com/office/drawing/2014/main" id="{F49272B5-2605-BA2F-AFDB-752E7C267702}"/>
              </a:ext>
            </a:extLst>
          </p:cNvPr>
          <p:cNvSpPr>
            <a:spLocks noGrp="1"/>
          </p:cNvSpPr>
          <p:nvPr>
            <p:ph idx="1"/>
          </p:nvPr>
        </p:nvSpPr>
        <p:spPr>
          <a:xfrm>
            <a:off x="548282" y="1404000"/>
            <a:ext cx="3253518" cy="4608000"/>
          </a:xfrm>
        </p:spPr>
        <p:txBody>
          <a:bodyPr/>
          <a:lstStyle/>
          <a:p>
            <a:r>
              <a:rPr lang="en-GB" sz="1800" dirty="0"/>
              <a:t>The airways are innervated </a:t>
            </a:r>
            <a:br>
              <a:rPr lang="en-GB" sz="1800" dirty="0"/>
            </a:br>
            <a:r>
              <a:rPr lang="en-GB" sz="1800" dirty="0"/>
              <a:t>by a </a:t>
            </a:r>
            <a:r>
              <a:rPr lang="en-GB" sz="1800" b="1" dirty="0">
                <a:solidFill>
                  <a:schemeClr val="tx2"/>
                </a:solidFill>
              </a:rPr>
              <a:t>dense network </a:t>
            </a:r>
            <a:r>
              <a:rPr lang="en-GB" sz="1800" dirty="0"/>
              <a:t>of parasympathetic, sympathetic and sensory </a:t>
            </a:r>
            <a:r>
              <a:rPr lang="en-GB" sz="1800" b="1" dirty="0"/>
              <a:t>nerves</a:t>
            </a:r>
            <a:r>
              <a:rPr lang="en-GB" sz="1800" baseline="30000" dirty="0"/>
              <a:t>1,2</a:t>
            </a:r>
          </a:p>
          <a:p>
            <a:r>
              <a:rPr lang="en-GB" sz="1800" dirty="0"/>
              <a:t>Airway innervation is required to </a:t>
            </a:r>
            <a:r>
              <a:rPr lang="en-GB" sz="1800" b="1" dirty="0">
                <a:solidFill>
                  <a:schemeClr val="tx2"/>
                </a:solidFill>
              </a:rPr>
              <a:t>regulate breathing</a:t>
            </a:r>
            <a:r>
              <a:rPr lang="en-GB" sz="1800" dirty="0"/>
              <a:t>, </a:t>
            </a:r>
            <a:br>
              <a:rPr lang="en-GB" sz="1800" dirty="0"/>
            </a:br>
            <a:r>
              <a:rPr lang="en-GB" sz="1800" dirty="0"/>
              <a:t>and drive bronchoconstriction </a:t>
            </a:r>
            <a:br>
              <a:rPr lang="en-GB" sz="1800" dirty="0"/>
            </a:br>
            <a:r>
              <a:rPr lang="en-GB" sz="1800" dirty="0"/>
              <a:t>and mucus secretion</a:t>
            </a:r>
            <a:r>
              <a:rPr lang="en-GB" sz="1800" baseline="30000" dirty="0"/>
              <a:t>2</a:t>
            </a:r>
            <a:endParaRPr lang="en-GB" sz="1800" b="1" baseline="30000" dirty="0"/>
          </a:p>
          <a:p>
            <a:r>
              <a:rPr lang="en-GB" sz="1800" dirty="0"/>
              <a:t>Airway innervation also provides the basis for </a:t>
            </a:r>
            <a:br>
              <a:rPr lang="en-GB" sz="1800" dirty="0"/>
            </a:br>
            <a:r>
              <a:rPr lang="en-GB" sz="1800" dirty="0"/>
              <a:t>the initiation of </a:t>
            </a:r>
            <a:r>
              <a:rPr lang="en-GB" sz="1800" b="1" dirty="0">
                <a:solidFill>
                  <a:schemeClr val="tx2"/>
                </a:solidFill>
              </a:rPr>
              <a:t>defence mechanisms</a:t>
            </a:r>
            <a:r>
              <a:rPr lang="en-GB" sz="1800" b="1" dirty="0"/>
              <a:t> </a:t>
            </a:r>
            <a:r>
              <a:rPr lang="en-GB" sz="1800" dirty="0"/>
              <a:t>in response to viral and bacterial infections </a:t>
            </a:r>
            <a:br>
              <a:rPr lang="en-GB" sz="1800" dirty="0"/>
            </a:br>
            <a:r>
              <a:rPr lang="en-GB" sz="1800" dirty="0"/>
              <a:t>and environmental irritants</a:t>
            </a:r>
            <a:r>
              <a:rPr lang="en-GB" sz="1800" baseline="30000" dirty="0"/>
              <a:t>2</a:t>
            </a:r>
            <a:endParaRPr lang="en-GB" sz="1800" dirty="0"/>
          </a:p>
        </p:txBody>
      </p:sp>
      <p:sp>
        <p:nvSpPr>
          <p:cNvPr id="8" name="Footer Placeholder 8">
            <a:extLst>
              <a:ext uri="{FF2B5EF4-FFF2-40B4-BE49-F238E27FC236}">
                <a16:creationId xmlns:a16="http://schemas.microsoft.com/office/drawing/2014/main" id="{52CBDE5C-16B5-9251-F32D-D5DD56D843F6}"/>
              </a:ext>
            </a:extLst>
          </p:cNvPr>
          <p:cNvSpPr>
            <a:spLocks noGrp="1"/>
          </p:cNvSpPr>
          <p:nvPr>
            <p:ph type="ftr" sz="quarter" idx="11"/>
          </p:nvPr>
        </p:nvSpPr>
        <p:spPr/>
        <p:txBody>
          <a:bodyPr/>
          <a:lstStyle/>
          <a:p>
            <a:br>
              <a:rPr lang="en-GB" sz="800" noProof="0" dirty="0"/>
            </a:br>
            <a:r>
              <a:rPr lang="en-GB" sz="800" noProof="0" dirty="0"/>
              <a:t>1. </a:t>
            </a:r>
            <a:r>
              <a:rPr lang="en-GB" sz="800" dirty="0"/>
              <a:t>Voisin T, et al. </a:t>
            </a:r>
            <a:r>
              <a:rPr lang="en-GB" sz="800" i="1" dirty="0"/>
              <a:t>Int Immunol</a:t>
            </a:r>
            <a:r>
              <a:rPr lang="en-GB" sz="800" dirty="0"/>
              <a:t>. 2017;29(6):247–61; 2. </a:t>
            </a:r>
            <a:r>
              <a:rPr lang="en-GB" sz="800" dirty="0" err="1"/>
              <a:t>Nassenstein</a:t>
            </a:r>
            <a:r>
              <a:rPr lang="en-GB" sz="800" dirty="0"/>
              <a:t> C, et al. </a:t>
            </a:r>
            <a:r>
              <a:rPr lang="en-GB" sz="800" i="1" dirty="0"/>
              <a:t>J Allergy Clin Immunol</a:t>
            </a:r>
            <a:r>
              <a:rPr lang="en-GB" sz="800" dirty="0"/>
              <a:t>. 2018;142(5):1415–22.</a:t>
            </a:r>
            <a:br>
              <a:rPr lang="en-GB" sz="800" noProof="0" dirty="0"/>
            </a:br>
            <a:r>
              <a:rPr lang="en-GB" sz="800" spc="0" dirty="0"/>
              <a:t>Z4-74891 | Date of preparation: September 2025</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21A62CE9-813C-A1FC-0DFD-FDE47D220C45}"/>
              </a:ext>
            </a:extLst>
          </p:cNvPr>
          <p:cNvSpPr>
            <a:spLocks noGrp="1"/>
          </p:cNvSpPr>
          <p:nvPr>
            <p:ph type="sldNum" sz="quarter" idx="12"/>
          </p:nvPr>
        </p:nvSpPr>
        <p:spPr/>
        <p:txBody>
          <a:bodyPr/>
          <a:lstStyle/>
          <a:p>
            <a:fld id="{D38BAEAC-A895-4A01-AB9B-F6141799970D}" type="slidenum">
              <a:rPr lang="en-GB" smtClean="0"/>
              <a:pPr/>
              <a:t>2</a:t>
            </a:fld>
            <a:endParaRPr lang="en-GB"/>
          </a:p>
        </p:txBody>
      </p:sp>
      <p:grpSp>
        <p:nvGrpSpPr>
          <p:cNvPr id="206" name="Group 205">
            <a:extLst>
              <a:ext uri="{FF2B5EF4-FFF2-40B4-BE49-F238E27FC236}">
                <a16:creationId xmlns:a16="http://schemas.microsoft.com/office/drawing/2014/main" id="{AC21EFA3-DB74-0A35-0219-71CEFEC2954A}"/>
              </a:ext>
            </a:extLst>
          </p:cNvPr>
          <p:cNvGrpSpPr/>
          <p:nvPr/>
        </p:nvGrpSpPr>
        <p:grpSpPr>
          <a:xfrm>
            <a:off x="9713705" y="1660324"/>
            <a:ext cx="1982695" cy="2223814"/>
            <a:chOff x="9651737" y="2055219"/>
            <a:chExt cx="1982695" cy="2223814"/>
          </a:xfrm>
        </p:grpSpPr>
        <p:grpSp>
          <p:nvGrpSpPr>
            <p:cNvPr id="179" name="Group 178">
              <a:extLst>
                <a:ext uri="{FF2B5EF4-FFF2-40B4-BE49-F238E27FC236}">
                  <a16:creationId xmlns:a16="http://schemas.microsoft.com/office/drawing/2014/main" id="{AAE26567-E82A-4C79-DA09-7E534881DDC5}"/>
                </a:ext>
              </a:extLst>
            </p:cNvPr>
            <p:cNvGrpSpPr/>
            <p:nvPr/>
          </p:nvGrpSpPr>
          <p:grpSpPr>
            <a:xfrm>
              <a:off x="9651737" y="2055219"/>
              <a:ext cx="1982695" cy="430887"/>
              <a:chOff x="10137913" y="2096545"/>
              <a:chExt cx="1982695" cy="430887"/>
            </a:xfrm>
          </p:grpSpPr>
          <p:cxnSp>
            <p:nvCxnSpPr>
              <p:cNvPr id="175" name="Straight Connector 174">
                <a:extLst>
                  <a:ext uri="{FF2B5EF4-FFF2-40B4-BE49-F238E27FC236}">
                    <a16:creationId xmlns:a16="http://schemas.microsoft.com/office/drawing/2014/main" id="{74278876-5C7B-E42D-DE5F-635EDD459056}"/>
                  </a:ext>
                </a:extLst>
              </p:cNvPr>
              <p:cNvCxnSpPr>
                <a:cxnSpLocks/>
              </p:cNvCxnSpPr>
              <p:nvPr/>
            </p:nvCxnSpPr>
            <p:spPr>
              <a:xfrm flipH="1">
                <a:off x="10137913" y="2311988"/>
                <a:ext cx="28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CAF6D2D6-3F47-6E1C-0DCA-2D59634A89A0}"/>
                  </a:ext>
                </a:extLst>
              </p:cNvPr>
              <p:cNvSpPr txBox="1"/>
              <p:nvPr/>
            </p:nvSpPr>
            <p:spPr>
              <a:xfrm>
                <a:off x="10425913" y="2096545"/>
                <a:ext cx="1694695" cy="430887"/>
              </a:xfrm>
              <a:prstGeom prst="rect">
                <a:avLst/>
              </a:prstGeom>
              <a:noFill/>
            </p:spPr>
            <p:txBody>
              <a:bodyPr wrap="none" rtlCol="0" anchor="ctr">
                <a:spAutoFit/>
              </a:bodyPr>
              <a:lstStyle/>
              <a:p>
                <a:r>
                  <a:rPr lang="en-GB" sz="1100"/>
                  <a:t>Cholinergic postganglionic </a:t>
                </a:r>
                <a:br>
                  <a:rPr lang="en-GB" sz="1100"/>
                </a:br>
                <a:r>
                  <a:rPr lang="en-GB" sz="1100"/>
                  <a:t>neurons</a:t>
                </a:r>
              </a:p>
            </p:txBody>
          </p:sp>
        </p:grpSp>
        <p:grpSp>
          <p:nvGrpSpPr>
            <p:cNvPr id="180" name="Group 179">
              <a:extLst>
                <a:ext uri="{FF2B5EF4-FFF2-40B4-BE49-F238E27FC236}">
                  <a16:creationId xmlns:a16="http://schemas.microsoft.com/office/drawing/2014/main" id="{A2FD0658-111E-2EA4-C7D9-E83B2822F84B}"/>
                </a:ext>
              </a:extLst>
            </p:cNvPr>
            <p:cNvGrpSpPr/>
            <p:nvPr/>
          </p:nvGrpSpPr>
          <p:grpSpPr>
            <a:xfrm>
              <a:off x="9651737" y="2588089"/>
              <a:ext cx="1419239" cy="261610"/>
              <a:chOff x="10137913" y="2181183"/>
              <a:chExt cx="1419239" cy="261610"/>
            </a:xfrm>
          </p:grpSpPr>
          <p:cxnSp>
            <p:nvCxnSpPr>
              <p:cNvPr id="184" name="Straight Connector 183">
                <a:extLst>
                  <a:ext uri="{FF2B5EF4-FFF2-40B4-BE49-F238E27FC236}">
                    <a16:creationId xmlns:a16="http://schemas.microsoft.com/office/drawing/2014/main" id="{AABC43F5-329E-0E80-6803-6A917197187D}"/>
                  </a:ext>
                </a:extLst>
              </p:cNvPr>
              <p:cNvCxnSpPr>
                <a:cxnSpLocks/>
              </p:cNvCxnSpPr>
              <p:nvPr/>
            </p:nvCxnSpPr>
            <p:spPr>
              <a:xfrm flipH="1">
                <a:off x="10137913" y="2311988"/>
                <a:ext cx="288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F67FB920-CF18-CAB2-C4EC-955EACB3D87B}"/>
                  </a:ext>
                </a:extLst>
              </p:cNvPr>
              <p:cNvSpPr txBox="1"/>
              <p:nvPr/>
            </p:nvSpPr>
            <p:spPr>
              <a:xfrm>
                <a:off x="10433126" y="2181183"/>
                <a:ext cx="1124026" cy="261610"/>
              </a:xfrm>
              <a:prstGeom prst="rect">
                <a:avLst/>
              </a:prstGeom>
              <a:noFill/>
            </p:spPr>
            <p:txBody>
              <a:bodyPr wrap="none" rtlCol="0" anchor="ctr">
                <a:spAutoFit/>
              </a:bodyPr>
              <a:lstStyle/>
              <a:p>
                <a:r>
                  <a:rPr lang="en-GB" sz="1100"/>
                  <a:t>Nodose neurons</a:t>
                </a:r>
              </a:p>
            </p:txBody>
          </p:sp>
        </p:grpSp>
        <p:grpSp>
          <p:nvGrpSpPr>
            <p:cNvPr id="186" name="Group 185">
              <a:extLst>
                <a:ext uri="{FF2B5EF4-FFF2-40B4-BE49-F238E27FC236}">
                  <a16:creationId xmlns:a16="http://schemas.microsoft.com/office/drawing/2014/main" id="{6E1B2D4D-BBB3-258A-C89B-2546179ED1CF}"/>
                </a:ext>
              </a:extLst>
            </p:cNvPr>
            <p:cNvGrpSpPr/>
            <p:nvPr/>
          </p:nvGrpSpPr>
          <p:grpSpPr>
            <a:xfrm>
              <a:off x="9651737" y="2951682"/>
              <a:ext cx="1381569" cy="261610"/>
              <a:chOff x="10137913" y="2181183"/>
              <a:chExt cx="1381569" cy="261610"/>
            </a:xfrm>
          </p:grpSpPr>
          <p:cxnSp>
            <p:nvCxnSpPr>
              <p:cNvPr id="188" name="Straight Connector 187">
                <a:extLst>
                  <a:ext uri="{FF2B5EF4-FFF2-40B4-BE49-F238E27FC236}">
                    <a16:creationId xmlns:a16="http://schemas.microsoft.com/office/drawing/2014/main" id="{F6A806B9-A437-1E80-DD6E-2A7AB0EECC95}"/>
                  </a:ext>
                </a:extLst>
              </p:cNvPr>
              <p:cNvCxnSpPr>
                <a:cxnSpLocks/>
              </p:cNvCxnSpPr>
              <p:nvPr/>
            </p:nvCxnSpPr>
            <p:spPr>
              <a:xfrm flipH="1">
                <a:off x="10137913" y="2311988"/>
                <a:ext cx="28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F3BC3D21-2BAC-E599-0576-ACB217049234}"/>
                  </a:ext>
                </a:extLst>
              </p:cNvPr>
              <p:cNvSpPr txBox="1"/>
              <p:nvPr/>
            </p:nvSpPr>
            <p:spPr>
              <a:xfrm>
                <a:off x="10425913" y="2181183"/>
                <a:ext cx="1093569" cy="261610"/>
              </a:xfrm>
              <a:prstGeom prst="rect">
                <a:avLst/>
              </a:prstGeom>
              <a:noFill/>
            </p:spPr>
            <p:txBody>
              <a:bodyPr wrap="none" rtlCol="0" anchor="ctr">
                <a:spAutoFit/>
              </a:bodyPr>
              <a:lstStyle/>
              <a:p>
                <a:r>
                  <a:rPr lang="en-GB" sz="1100"/>
                  <a:t>Jugular neurons</a:t>
                </a:r>
              </a:p>
            </p:txBody>
          </p:sp>
        </p:grpSp>
        <p:grpSp>
          <p:nvGrpSpPr>
            <p:cNvPr id="190" name="Group 189">
              <a:extLst>
                <a:ext uri="{FF2B5EF4-FFF2-40B4-BE49-F238E27FC236}">
                  <a16:creationId xmlns:a16="http://schemas.microsoft.com/office/drawing/2014/main" id="{8038D6F2-29AD-65C9-2C07-151A2EAD2E9A}"/>
                </a:ext>
              </a:extLst>
            </p:cNvPr>
            <p:cNvGrpSpPr/>
            <p:nvPr/>
          </p:nvGrpSpPr>
          <p:grpSpPr>
            <a:xfrm>
              <a:off x="9651737" y="3848146"/>
              <a:ext cx="1798350" cy="430887"/>
              <a:chOff x="10137913" y="2096545"/>
              <a:chExt cx="1798350" cy="430887"/>
            </a:xfrm>
          </p:grpSpPr>
          <p:cxnSp>
            <p:nvCxnSpPr>
              <p:cNvPr id="191" name="Straight Connector 190">
                <a:extLst>
                  <a:ext uri="{FF2B5EF4-FFF2-40B4-BE49-F238E27FC236}">
                    <a16:creationId xmlns:a16="http://schemas.microsoft.com/office/drawing/2014/main" id="{5D38AFED-1684-33C2-CC31-CC28E601F170}"/>
                  </a:ext>
                </a:extLst>
              </p:cNvPr>
              <p:cNvCxnSpPr>
                <a:cxnSpLocks/>
              </p:cNvCxnSpPr>
              <p:nvPr/>
            </p:nvCxnSpPr>
            <p:spPr>
              <a:xfrm flipH="1">
                <a:off x="10137913" y="2311988"/>
                <a:ext cx="2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7183A13A-5F2F-C874-CB31-1E41F7D8926A}"/>
                  </a:ext>
                </a:extLst>
              </p:cNvPr>
              <p:cNvSpPr txBox="1"/>
              <p:nvPr/>
            </p:nvSpPr>
            <p:spPr>
              <a:xfrm>
                <a:off x="10425913" y="2096545"/>
                <a:ext cx="1510350" cy="430887"/>
              </a:xfrm>
              <a:prstGeom prst="rect">
                <a:avLst/>
              </a:prstGeom>
              <a:noFill/>
            </p:spPr>
            <p:txBody>
              <a:bodyPr wrap="none" rtlCol="0" anchor="ctr">
                <a:spAutoFit/>
              </a:bodyPr>
              <a:lstStyle/>
              <a:p>
                <a:r>
                  <a:rPr lang="en-GB" sz="1100"/>
                  <a:t>Noncholinergic </a:t>
                </a:r>
                <a:br>
                  <a:rPr lang="en-GB" sz="1100"/>
                </a:br>
                <a:r>
                  <a:rPr lang="en-GB" sz="1100"/>
                  <a:t>postganglionic neurons</a:t>
                </a:r>
              </a:p>
            </p:txBody>
          </p:sp>
        </p:grpSp>
        <p:grpSp>
          <p:nvGrpSpPr>
            <p:cNvPr id="193" name="Group 192">
              <a:extLst>
                <a:ext uri="{FF2B5EF4-FFF2-40B4-BE49-F238E27FC236}">
                  <a16:creationId xmlns:a16="http://schemas.microsoft.com/office/drawing/2014/main" id="{1B268177-E312-3832-3209-665A71E9A44E}"/>
                </a:ext>
              </a:extLst>
            </p:cNvPr>
            <p:cNvGrpSpPr/>
            <p:nvPr/>
          </p:nvGrpSpPr>
          <p:grpSpPr>
            <a:xfrm>
              <a:off x="9651737" y="3315275"/>
              <a:ext cx="1404011" cy="430887"/>
              <a:chOff x="10137913" y="2096545"/>
              <a:chExt cx="1404011" cy="430887"/>
            </a:xfrm>
          </p:grpSpPr>
          <p:cxnSp>
            <p:nvCxnSpPr>
              <p:cNvPr id="194" name="Straight Connector 193">
                <a:extLst>
                  <a:ext uri="{FF2B5EF4-FFF2-40B4-BE49-F238E27FC236}">
                    <a16:creationId xmlns:a16="http://schemas.microsoft.com/office/drawing/2014/main" id="{DA346EF4-0F14-5772-3DAC-CB21D7754DE8}"/>
                  </a:ext>
                </a:extLst>
              </p:cNvPr>
              <p:cNvCxnSpPr>
                <a:cxnSpLocks/>
              </p:cNvCxnSpPr>
              <p:nvPr/>
            </p:nvCxnSpPr>
            <p:spPr>
              <a:xfrm flipH="1">
                <a:off x="10137913" y="2311988"/>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D0FDACE6-82B3-6A3D-9729-3A7C8798806D}"/>
                  </a:ext>
                </a:extLst>
              </p:cNvPr>
              <p:cNvSpPr txBox="1"/>
              <p:nvPr/>
            </p:nvSpPr>
            <p:spPr>
              <a:xfrm>
                <a:off x="10425913" y="2096545"/>
                <a:ext cx="1116011" cy="430887"/>
              </a:xfrm>
              <a:prstGeom prst="rect">
                <a:avLst/>
              </a:prstGeom>
              <a:noFill/>
            </p:spPr>
            <p:txBody>
              <a:bodyPr wrap="none" rtlCol="0" anchor="ctr">
                <a:spAutoFit/>
              </a:bodyPr>
              <a:lstStyle/>
              <a:p>
                <a:r>
                  <a:rPr lang="en-GB" sz="1100"/>
                  <a:t>Dorsal root </a:t>
                </a:r>
                <a:br>
                  <a:rPr lang="en-GB" sz="1100"/>
                </a:br>
                <a:r>
                  <a:rPr lang="en-GB" sz="1100"/>
                  <a:t>ganglion neuron</a:t>
                </a:r>
              </a:p>
            </p:txBody>
          </p:sp>
        </p:grpSp>
      </p:grpSp>
      <p:grpSp>
        <p:nvGrpSpPr>
          <p:cNvPr id="203" name="Group 202">
            <a:extLst>
              <a:ext uri="{FF2B5EF4-FFF2-40B4-BE49-F238E27FC236}">
                <a16:creationId xmlns:a16="http://schemas.microsoft.com/office/drawing/2014/main" id="{3E9FDDD1-0CD4-757D-FBEE-1718612FCE1B}"/>
              </a:ext>
            </a:extLst>
          </p:cNvPr>
          <p:cNvGrpSpPr/>
          <p:nvPr/>
        </p:nvGrpSpPr>
        <p:grpSpPr>
          <a:xfrm>
            <a:off x="4124348" y="1781687"/>
            <a:ext cx="5589357" cy="4615787"/>
            <a:chOff x="3829376" y="1442338"/>
            <a:chExt cx="5589357" cy="4615787"/>
          </a:xfrm>
        </p:grpSpPr>
        <p:pic>
          <p:nvPicPr>
            <p:cNvPr id="12" name="Graphic 11" descr="Lungs with solid fill">
              <a:extLst>
                <a:ext uri="{FF2B5EF4-FFF2-40B4-BE49-F238E27FC236}">
                  <a16:creationId xmlns:a16="http://schemas.microsoft.com/office/drawing/2014/main" id="{99E5A176-6D87-7065-D137-89C4F6C1BB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7109" y="4010393"/>
              <a:ext cx="2047732" cy="2047732"/>
            </a:xfrm>
            <a:prstGeom prst="rect">
              <a:avLst/>
            </a:prstGeom>
          </p:spPr>
        </p:pic>
        <p:grpSp>
          <p:nvGrpSpPr>
            <p:cNvPr id="14" name="Group 13">
              <a:extLst>
                <a:ext uri="{FF2B5EF4-FFF2-40B4-BE49-F238E27FC236}">
                  <a16:creationId xmlns:a16="http://schemas.microsoft.com/office/drawing/2014/main" id="{306B2421-8425-70C4-A82B-5EA277C93067}"/>
                </a:ext>
              </a:extLst>
            </p:cNvPr>
            <p:cNvGrpSpPr>
              <a:grpSpLocks noChangeAspect="1"/>
            </p:cNvGrpSpPr>
            <p:nvPr/>
          </p:nvGrpSpPr>
          <p:grpSpPr>
            <a:xfrm>
              <a:off x="4089635" y="3708000"/>
              <a:ext cx="715114" cy="720000"/>
              <a:chOff x="9542574" y="4398925"/>
              <a:chExt cx="949454" cy="955939"/>
            </a:xfrm>
          </p:grpSpPr>
          <p:sp>
            <p:nvSpPr>
              <p:cNvPr id="153" name="Freeform 9">
                <a:extLst>
                  <a:ext uri="{FF2B5EF4-FFF2-40B4-BE49-F238E27FC236}">
                    <a16:creationId xmlns:a16="http://schemas.microsoft.com/office/drawing/2014/main" id="{CD613A20-A196-2ED6-17D1-ABAA22E5B2F0}"/>
                  </a:ext>
                </a:extLst>
              </p:cNvPr>
              <p:cNvSpPr/>
              <p:nvPr/>
            </p:nvSpPr>
            <p:spPr>
              <a:xfrm flipH="1">
                <a:off x="9542574" y="4398925"/>
                <a:ext cx="949454" cy="955939"/>
              </a:xfrm>
              <a:prstGeom prst="ellipse">
                <a:avLst/>
              </a:prstGeom>
              <a:blipFill dpi="0" rotWithShape="1">
                <a:blip r:embed="rId5">
                  <a:extLst>
                    <a:ext uri="{96DAC541-7B7A-43D3-8B79-37D633B846F1}">
                      <asvg:svgBlip xmlns:asvg="http://schemas.microsoft.com/office/drawing/2016/SVG/main" r:embed="rId6"/>
                    </a:ext>
                  </a:extLst>
                </a:blip>
                <a:srcRect/>
                <a:stretch>
                  <a:fillRect l="-1" t="-122198" r="-19688"/>
                </a:stretch>
              </a:blipFill>
            </p:spPr>
            <p:txBody>
              <a:bodyPr/>
              <a:lstStyle/>
              <a:p>
                <a:endParaRPr lang="en-GB" noProof="0"/>
              </a:p>
            </p:txBody>
          </p:sp>
          <p:sp>
            <p:nvSpPr>
              <p:cNvPr id="154" name="Oval 24">
                <a:extLst>
                  <a:ext uri="{FF2B5EF4-FFF2-40B4-BE49-F238E27FC236}">
                    <a16:creationId xmlns:a16="http://schemas.microsoft.com/office/drawing/2014/main" id="{4E2B1FA2-9B19-23D6-BD7F-EDB2510B0009}"/>
                  </a:ext>
                </a:extLst>
              </p:cNvPr>
              <p:cNvSpPr>
                <a:spLocks noChangeArrowheads="1"/>
              </p:cNvSpPr>
              <p:nvPr/>
            </p:nvSpPr>
            <p:spPr bwMode="auto">
              <a:xfrm>
                <a:off x="9622349" y="4471833"/>
                <a:ext cx="791422" cy="823609"/>
              </a:xfrm>
              <a:prstGeom prst="ellipse">
                <a:avLst/>
              </a:prstGeom>
              <a:solidFill>
                <a:srgbClr val="CF5A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55" name="Freeform 25">
                <a:extLst>
                  <a:ext uri="{FF2B5EF4-FFF2-40B4-BE49-F238E27FC236}">
                    <a16:creationId xmlns:a16="http://schemas.microsoft.com/office/drawing/2014/main" id="{28CB254D-796A-239F-402B-D2AE1158DD6C}"/>
                  </a:ext>
                </a:extLst>
              </p:cNvPr>
              <p:cNvSpPr>
                <a:spLocks/>
              </p:cNvSpPr>
              <p:nvPr/>
            </p:nvSpPr>
            <p:spPr bwMode="auto">
              <a:xfrm>
                <a:off x="9980105" y="4600321"/>
                <a:ext cx="28535" cy="28535"/>
              </a:xfrm>
              <a:custGeom>
                <a:avLst/>
                <a:gdLst>
                  <a:gd name="T0" fmla="*/ 6 w 8"/>
                  <a:gd name="T1" fmla="*/ 0 h 8"/>
                  <a:gd name="T2" fmla="*/ 2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5" y="0"/>
                      <a:pt x="3" y="0"/>
                      <a:pt x="2" y="0"/>
                    </a:cubicBezTo>
                    <a:cubicBezTo>
                      <a:pt x="1" y="0"/>
                      <a:pt x="0" y="1"/>
                      <a:pt x="0" y="1"/>
                    </a:cubicBezTo>
                    <a:cubicBezTo>
                      <a:pt x="0" y="1"/>
                      <a:pt x="0" y="2"/>
                      <a:pt x="0" y="2"/>
                    </a:cubicBezTo>
                    <a:cubicBezTo>
                      <a:pt x="0" y="3"/>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56" name="Freeform 26">
                <a:extLst>
                  <a:ext uri="{FF2B5EF4-FFF2-40B4-BE49-F238E27FC236}">
                    <a16:creationId xmlns:a16="http://schemas.microsoft.com/office/drawing/2014/main" id="{5C750DB6-FFAC-6EB3-0953-D57233AD9F85}"/>
                  </a:ext>
                </a:extLst>
              </p:cNvPr>
              <p:cNvSpPr>
                <a:spLocks/>
              </p:cNvSpPr>
              <p:nvPr/>
            </p:nvSpPr>
            <p:spPr bwMode="auto">
              <a:xfrm>
                <a:off x="10197856" y="4646874"/>
                <a:ext cx="28535" cy="28535"/>
              </a:xfrm>
              <a:custGeom>
                <a:avLst/>
                <a:gdLst>
                  <a:gd name="T0" fmla="*/ 6 w 8"/>
                  <a:gd name="T1" fmla="*/ 1 h 8"/>
                  <a:gd name="T2" fmla="*/ 2 w 8"/>
                  <a:gd name="T3" fmla="*/ 0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5" y="0"/>
                      <a:pt x="3" y="0"/>
                      <a:pt x="2" y="0"/>
                    </a:cubicBezTo>
                    <a:cubicBezTo>
                      <a:pt x="1" y="1"/>
                      <a:pt x="1" y="1"/>
                      <a:pt x="0" y="2"/>
                    </a:cubicBezTo>
                    <a:cubicBezTo>
                      <a:pt x="0" y="2"/>
                      <a:pt x="0" y="2"/>
                      <a:pt x="0" y="3"/>
                    </a:cubicBezTo>
                    <a:cubicBezTo>
                      <a:pt x="0" y="4"/>
                      <a:pt x="0" y="5"/>
                      <a:pt x="1" y="6"/>
                    </a:cubicBezTo>
                    <a:cubicBezTo>
                      <a:pt x="3" y="8"/>
                      <a:pt x="8" y="8"/>
                      <a:pt x="8" y="4"/>
                    </a:cubicBezTo>
                    <a:cubicBezTo>
                      <a:pt x="8" y="3"/>
                      <a:pt x="7" y="1"/>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57" name="Freeform 27">
                <a:extLst>
                  <a:ext uri="{FF2B5EF4-FFF2-40B4-BE49-F238E27FC236}">
                    <a16:creationId xmlns:a16="http://schemas.microsoft.com/office/drawing/2014/main" id="{D2545E11-B141-C24E-17EA-C03A5EAECA03}"/>
                  </a:ext>
                </a:extLst>
              </p:cNvPr>
              <p:cNvSpPr>
                <a:spLocks/>
              </p:cNvSpPr>
              <p:nvPr/>
            </p:nvSpPr>
            <p:spPr bwMode="auto">
              <a:xfrm>
                <a:off x="10301476" y="4819573"/>
                <a:ext cx="28535" cy="28535"/>
              </a:xfrm>
              <a:custGeom>
                <a:avLst/>
                <a:gdLst>
                  <a:gd name="T0" fmla="*/ 6 w 8"/>
                  <a:gd name="T1" fmla="*/ 0 h 8"/>
                  <a:gd name="T2" fmla="*/ 1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4" y="0"/>
                      <a:pt x="3" y="0"/>
                      <a:pt x="1" y="0"/>
                    </a:cubicBezTo>
                    <a:cubicBezTo>
                      <a:pt x="1" y="0"/>
                      <a:pt x="0" y="1"/>
                      <a:pt x="0" y="1"/>
                    </a:cubicBezTo>
                    <a:cubicBezTo>
                      <a:pt x="0" y="2"/>
                      <a:pt x="0" y="2"/>
                      <a:pt x="0" y="2"/>
                    </a:cubicBezTo>
                    <a:cubicBezTo>
                      <a:pt x="0" y="4"/>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58" name="Freeform 28">
                <a:extLst>
                  <a:ext uri="{FF2B5EF4-FFF2-40B4-BE49-F238E27FC236}">
                    <a16:creationId xmlns:a16="http://schemas.microsoft.com/office/drawing/2014/main" id="{E4036937-635B-EDFC-2C95-655232E8AEED}"/>
                  </a:ext>
                </a:extLst>
              </p:cNvPr>
              <p:cNvSpPr>
                <a:spLocks/>
              </p:cNvSpPr>
              <p:nvPr/>
            </p:nvSpPr>
            <p:spPr bwMode="auto">
              <a:xfrm>
                <a:off x="10269939" y="5035824"/>
                <a:ext cx="28535" cy="28535"/>
              </a:xfrm>
              <a:custGeom>
                <a:avLst/>
                <a:gdLst>
                  <a:gd name="T0" fmla="*/ 6 w 8"/>
                  <a:gd name="T1" fmla="*/ 0 h 8"/>
                  <a:gd name="T2" fmla="*/ 2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5" y="0"/>
                      <a:pt x="3" y="0"/>
                      <a:pt x="2" y="0"/>
                    </a:cubicBezTo>
                    <a:cubicBezTo>
                      <a:pt x="1" y="0"/>
                      <a:pt x="1" y="1"/>
                      <a:pt x="0" y="1"/>
                    </a:cubicBezTo>
                    <a:cubicBezTo>
                      <a:pt x="0" y="2"/>
                      <a:pt x="0" y="2"/>
                      <a:pt x="0" y="2"/>
                    </a:cubicBezTo>
                    <a:cubicBezTo>
                      <a:pt x="0" y="4"/>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59" name="Freeform 29">
                <a:extLst>
                  <a:ext uri="{FF2B5EF4-FFF2-40B4-BE49-F238E27FC236}">
                    <a16:creationId xmlns:a16="http://schemas.microsoft.com/office/drawing/2014/main" id="{7A1CF5EA-7755-3853-A74E-96A059267D27}"/>
                  </a:ext>
                </a:extLst>
              </p:cNvPr>
              <p:cNvSpPr>
                <a:spLocks/>
              </p:cNvSpPr>
              <p:nvPr/>
            </p:nvSpPr>
            <p:spPr bwMode="auto">
              <a:xfrm>
                <a:off x="10080720" y="5154462"/>
                <a:ext cx="28535" cy="28535"/>
              </a:xfrm>
              <a:custGeom>
                <a:avLst/>
                <a:gdLst>
                  <a:gd name="T0" fmla="*/ 6 w 8"/>
                  <a:gd name="T1" fmla="*/ 1 h 8"/>
                  <a:gd name="T2" fmla="*/ 1 w 8"/>
                  <a:gd name="T3" fmla="*/ 0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4" y="0"/>
                      <a:pt x="3" y="0"/>
                      <a:pt x="1" y="0"/>
                    </a:cubicBezTo>
                    <a:cubicBezTo>
                      <a:pt x="1" y="1"/>
                      <a:pt x="0" y="1"/>
                      <a:pt x="0" y="2"/>
                    </a:cubicBezTo>
                    <a:cubicBezTo>
                      <a:pt x="0" y="2"/>
                      <a:pt x="0" y="2"/>
                      <a:pt x="0" y="3"/>
                    </a:cubicBezTo>
                    <a:cubicBezTo>
                      <a:pt x="0" y="4"/>
                      <a:pt x="0" y="5"/>
                      <a:pt x="1" y="6"/>
                    </a:cubicBezTo>
                    <a:cubicBezTo>
                      <a:pt x="3" y="8"/>
                      <a:pt x="8" y="8"/>
                      <a:pt x="8" y="4"/>
                    </a:cubicBezTo>
                    <a:cubicBezTo>
                      <a:pt x="8" y="3"/>
                      <a:pt x="7" y="1"/>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60" name="Freeform 30">
                <a:extLst>
                  <a:ext uri="{FF2B5EF4-FFF2-40B4-BE49-F238E27FC236}">
                    <a16:creationId xmlns:a16="http://schemas.microsoft.com/office/drawing/2014/main" id="{9BB3AF22-0631-7D84-9069-8A7EE4812AF2}"/>
                  </a:ext>
                </a:extLst>
              </p:cNvPr>
              <p:cNvSpPr>
                <a:spLocks/>
              </p:cNvSpPr>
              <p:nvPr/>
            </p:nvSpPr>
            <p:spPr bwMode="auto">
              <a:xfrm>
                <a:off x="9865972" y="5100400"/>
                <a:ext cx="28535" cy="28535"/>
              </a:xfrm>
              <a:custGeom>
                <a:avLst/>
                <a:gdLst>
                  <a:gd name="T0" fmla="*/ 6 w 8"/>
                  <a:gd name="T1" fmla="*/ 1 h 8"/>
                  <a:gd name="T2" fmla="*/ 2 w 8"/>
                  <a:gd name="T3" fmla="*/ 1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5" y="0"/>
                      <a:pt x="3" y="0"/>
                      <a:pt x="2" y="1"/>
                    </a:cubicBezTo>
                    <a:cubicBezTo>
                      <a:pt x="1" y="1"/>
                      <a:pt x="1" y="1"/>
                      <a:pt x="0" y="2"/>
                    </a:cubicBezTo>
                    <a:cubicBezTo>
                      <a:pt x="0" y="2"/>
                      <a:pt x="0" y="3"/>
                      <a:pt x="0" y="3"/>
                    </a:cubicBezTo>
                    <a:cubicBezTo>
                      <a:pt x="0" y="4"/>
                      <a:pt x="0" y="5"/>
                      <a:pt x="1" y="6"/>
                    </a:cubicBezTo>
                    <a:cubicBezTo>
                      <a:pt x="3" y="8"/>
                      <a:pt x="8" y="8"/>
                      <a:pt x="8" y="4"/>
                    </a:cubicBezTo>
                    <a:cubicBezTo>
                      <a:pt x="8" y="3"/>
                      <a:pt x="7" y="2"/>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61" name="Freeform 31">
                <a:extLst>
                  <a:ext uri="{FF2B5EF4-FFF2-40B4-BE49-F238E27FC236}">
                    <a16:creationId xmlns:a16="http://schemas.microsoft.com/office/drawing/2014/main" id="{7835B859-522F-9B45-9917-22955EC0882A}"/>
                  </a:ext>
                </a:extLst>
              </p:cNvPr>
              <p:cNvSpPr>
                <a:spLocks/>
              </p:cNvSpPr>
              <p:nvPr/>
            </p:nvSpPr>
            <p:spPr bwMode="auto">
              <a:xfrm>
                <a:off x="9748836" y="4948724"/>
                <a:ext cx="28535" cy="28535"/>
              </a:xfrm>
              <a:custGeom>
                <a:avLst/>
                <a:gdLst>
                  <a:gd name="T0" fmla="*/ 6 w 8"/>
                  <a:gd name="T1" fmla="*/ 1 h 8"/>
                  <a:gd name="T2" fmla="*/ 2 w 8"/>
                  <a:gd name="T3" fmla="*/ 1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5" y="0"/>
                      <a:pt x="3" y="0"/>
                      <a:pt x="2" y="1"/>
                    </a:cubicBezTo>
                    <a:cubicBezTo>
                      <a:pt x="1" y="1"/>
                      <a:pt x="1" y="1"/>
                      <a:pt x="0" y="2"/>
                    </a:cubicBezTo>
                    <a:cubicBezTo>
                      <a:pt x="0" y="2"/>
                      <a:pt x="0" y="2"/>
                      <a:pt x="0" y="3"/>
                    </a:cubicBezTo>
                    <a:cubicBezTo>
                      <a:pt x="0" y="4"/>
                      <a:pt x="0" y="5"/>
                      <a:pt x="1" y="6"/>
                    </a:cubicBezTo>
                    <a:cubicBezTo>
                      <a:pt x="3" y="8"/>
                      <a:pt x="8" y="8"/>
                      <a:pt x="8" y="4"/>
                    </a:cubicBezTo>
                    <a:cubicBezTo>
                      <a:pt x="8" y="3"/>
                      <a:pt x="7" y="1"/>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62" name="Freeform 32">
                <a:extLst>
                  <a:ext uri="{FF2B5EF4-FFF2-40B4-BE49-F238E27FC236}">
                    <a16:creationId xmlns:a16="http://schemas.microsoft.com/office/drawing/2014/main" id="{A62D66AF-AFBD-B088-C51C-5DBA358D04DB}"/>
                  </a:ext>
                </a:extLst>
              </p:cNvPr>
              <p:cNvSpPr>
                <a:spLocks/>
              </p:cNvSpPr>
              <p:nvPr/>
            </p:nvSpPr>
            <p:spPr bwMode="auto">
              <a:xfrm>
                <a:off x="9787881" y="4706943"/>
                <a:ext cx="28535" cy="30035"/>
              </a:xfrm>
              <a:custGeom>
                <a:avLst/>
                <a:gdLst>
                  <a:gd name="T0" fmla="*/ 6 w 8"/>
                  <a:gd name="T1" fmla="*/ 0 h 8"/>
                  <a:gd name="T2" fmla="*/ 2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5" y="0"/>
                      <a:pt x="3" y="0"/>
                      <a:pt x="2" y="0"/>
                    </a:cubicBezTo>
                    <a:cubicBezTo>
                      <a:pt x="1" y="0"/>
                      <a:pt x="0" y="1"/>
                      <a:pt x="0" y="1"/>
                    </a:cubicBezTo>
                    <a:cubicBezTo>
                      <a:pt x="0" y="1"/>
                      <a:pt x="0" y="2"/>
                      <a:pt x="0" y="2"/>
                    </a:cubicBezTo>
                    <a:cubicBezTo>
                      <a:pt x="0" y="3"/>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63" name="Freeform 33">
                <a:extLst>
                  <a:ext uri="{FF2B5EF4-FFF2-40B4-BE49-F238E27FC236}">
                    <a16:creationId xmlns:a16="http://schemas.microsoft.com/office/drawing/2014/main" id="{33B93E7A-C24F-68AC-A5CE-D8F926A225C9}"/>
                  </a:ext>
                </a:extLst>
              </p:cNvPr>
              <p:cNvSpPr>
                <a:spLocks/>
              </p:cNvSpPr>
              <p:nvPr/>
            </p:nvSpPr>
            <p:spPr bwMode="auto">
              <a:xfrm>
                <a:off x="9759348" y="4631857"/>
                <a:ext cx="542128" cy="512093"/>
              </a:xfrm>
              <a:custGeom>
                <a:avLst/>
                <a:gdLst>
                  <a:gd name="T0" fmla="*/ 35 w 152"/>
                  <a:gd name="T1" fmla="*/ 19 h 142"/>
                  <a:gd name="T2" fmla="*/ 36 w 152"/>
                  <a:gd name="T3" fmla="*/ 13 h 142"/>
                  <a:gd name="T4" fmla="*/ 44 w 152"/>
                  <a:gd name="T5" fmla="*/ 9 h 142"/>
                  <a:gd name="T6" fmla="*/ 68 w 152"/>
                  <a:gd name="T7" fmla="*/ 13 h 142"/>
                  <a:gd name="T8" fmla="*/ 76 w 152"/>
                  <a:gd name="T9" fmla="*/ 12 h 142"/>
                  <a:gd name="T10" fmla="*/ 85 w 152"/>
                  <a:gd name="T11" fmla="*/ 4 h 142"/>
                  <a:gd name="T12" fmla="*/ 98 w 152"/>
                  <a:gd name="T13" fmla="*/ 1 h 142"/>
                  <a:gd name="T14" fmla="*/ 110 w 152"/>
                  <a:gd name="T15" fmla="*/ 10 h 142"/>
                  <a:gd name="T16" fmla="*/ 118 w 152"/>
                  <a:gd name="T17" fmla="*/ 18 h 142"/>
                  <a:gd name="T18" fmla="*/ 130 w 152"/>
                  <a:gd name="T19" fmla="*/ 21 h 142"/>
                  <a:gd name="T20" fmla="*/ 143 w 152"/>
                  <a:gd name="T21" fmla="*/ 36 h 142"/>
                  <a:gd name="T22" fmla="*/ 143 w 152"/>
                  <a:gd name="T23" fmla="*/ 57 h 142"/>
                  <a:gd name="T24" fmla="*/ 144 w 152"/>
                  <a:gd name="T25" fmla="*/ 72 h 142"/>
                  <a:gd name="T26" fmla="*/ 150 w 152"/>
                  <a:gd name="T27" fmla="*/ 81 h 142"/>
                  <a:gd name="T28" fmla="*/ 150 w 152"/>
                  <a:gd name="T29" fmla="*/ 94 h 142"/>
                  <a:gd name="T30" fmla="*/ 141 w 152"/>
                  <a:gd name="T31" fmla="*/ 104 h 142"/>
                  <a:gd name="T32" fmla="*/ 124 w 152"/>
                  <a:gd name="T33" fmla="*/ 118 h 142"/>
                  <a:gd name="T34" fmla="*/ 120 w 152"/>
                  <a:gd name="T35" fmla="*/ 127 h 142"/>
                  <a:gd name="T36" fmla="*/ 103 w 152"/>
                  <a:gd name="T37" fmla="*/ 133 h 142"/>
                  <a:gd name="T38" fmla="*/ 85 w 152"/>
                  <a:gd name="T39" fmla="*/ 133 h 142"/>
                  <a:gd name="T40" fmla="*/ 72 w 152"/>
                  <a:gd name="T41" fmla="*/ 139 h 142"/>
                  <a:gd name="T42" fmla="*/ 49 w 152"/>
                  <a:gd name="T43" fmla="*/ 136 h 142"/>
                  <a:gd name="T44" fmla="*/ 45 w 152"/>
                  <a:gd name="T45" fmla="*/ 134 h 142"/>
                  <a:gd name="T46" fmla="*/ 42 w 152"/>
                  <a:gd name="T47" fmla="*/ 129 h 142"/>
                  <a:gd name="T48" fmla="*/ 24 w 152"/>
                  <a:gd name="T49" fmla="*/ 113 h 142"/>
                  <a:gd name="T50" fmla="*/ 17 w 152"/>
                  <a:gd name="T51" fmla="*/ 107 h 142"/>
                  <a:gd name="T52" fmla="*/ 17 w 152"/>
                  <a:gd name="T53" fmla="*/ 101 h 142"/>
                  <a:gd name="T54" fmla="*/ 17 w 152"/>
                  <a:gd name="T55" fmla="*/ 86 h 142"/>
                  <a:gd name="T56" fmla="*/ 3 w 152"/>
                  <a:gd name="T57" fmla="*/ 61 h 142"/>
                  <a:gd name="T58" fmla="*/ 14 w 152"/>
                  <a:gd name="T59" fmla="*/ 41 h 142"/>
                  <a:gd name="T60" fmla="*/ 35 w 152"/>
                  <a:gd name="T61" fmla="*/ 1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42">
                    <a:moveTo>
                      <a:pt x="35" y="19"/>
                    </a:moveTo>
                    <a:cubicBezTo>
                      <a:pt x="35" y="17"/>
                      <a:pt x="35" y="15"/>
                      <a:pt x="36" y="13"/>
                    </a:cubicBezTo>
                    <a:cubicBezTo>
                      <a:pt x="38" y="10"/>
                      <a:pt x="41" y="9"/>
                      <a:pt x="44" y="9"/>
                    </a:cubicBezTo>
                    <a:cubicBezTo>
                      <a:pt x="52" y="8"/>
                      <a:pt x="60" y="11"/>
                      <a:pt x="68" y="13"/>
                    </a:cubicBezTo>
                    <a:cubicBezTo>
                      <a:pt x="71" y="13"/>
                      <a:pt x="74" y="13"/>
                      <a:pt x="76" y="12"/>
                    </a:cubicBezTo>
                    <a:cubicBezTo>
                      <a:pt x="80" y="11"/>
                      <a:pt x="82" y="7"/>
                      <a:pt x="85" y="4"/>
                    </a:cubicBezTo>
                    <a:cubicBezTo>
                      <a:pt x="88" y="1"/>
                      <a:pt x="94" y="0"/>
                      <a:pt x="98" y="1"/>
                    </a:cubicBezTo>
                    <a:cubicBezTo>
                      <a:pt x="103" y="3"/>
                      <a:pt x="107" y="6"/>
                      <a:pt x="110" y="10"/>
                    </a:cubicBezTo>
                    <a:cubicBezTo>
                      <a:pt x="112" y="13"/>
                      <a:pt x="114" y="16"/>
                      <a:pt x="118" y="18"/>
                    </a:cubicBezTo>
                    <a:cubicBezTo>
                      <a:pt x="121" y="20"/>
                      <a:pt x="126" y="20"/>
                      <a:pt x="130" y="21"/>
                    </a:cubicBezTo>
                    <a:cubicBezTo>
                      <a:pt x="136" y="23"/>
                      <a:pt x="141" y="30"/>
                      <a:pt x="143" y="36"/>
                    </a:cubicBezTo>
                    <a:cubicBezTo>
                      <a:pt x="145" y="43"/>
                      <a:pt x="144" y="50"/>
                      <a:pt x="143" y="57"/>
                    </a:cubicBezTo>
                    <a:cubicBezTo>
                      <a:pt x="143" y="62"/>
                      <a:pt x="142" y="68"/>
                      <a:pt x="144" y="72"/>
                    </a:cubicBezTo>
                    <a:cubicBezTo>
                      <a:pt x="146" y="75"/>
                      <a:pt x="148" y="78"/>
                      <a:pt x="150" y="81"/>
                    </a:cubicBezTo>
                    <a:cubicBezTo>
                      <a:pt x="152" y="85"/>
                      <a:pt x="151" y="90"/>
                      <a:pt x="150" y="94"/>
                    </a:cubicBezTo>
                    <a:cubicBezTo>
                      <a:pt x="148" y="98"/>
                      <a:pt x="145" y="101"/>
                      <a:pt x="141" y="104"/>
                    </a:cubicBezTo>
                    <a:cubicBezTo>
                      <a:pt x="135" y="108"/>
                      <a:pt x="127" y="112"/>
                      <a:pt x="124" y="118"/>
                    </a:cubicBezTo>
                    <a:cubicBezTo>
                      <a:pt x="123" y="121"/>
                      <a:pt x="122" y="124"/>
                      <a:pt x="120" y="127"/>
                    </a:cubicBezTo>
                    <a:cubicBezTo>
                      <a:pt x="117" y="132"/>
                      <a:pt x="110" y="133"/>
                      <a:pt x="103" y="133"/>
                    </a:cubicBezTo>
                    <a:cubicBezTo>
                      <a:pt x="97" y="132"/>
                      <a:pt x="91" y="131"/>
                      <a:pt x="85" y="133"/>
                    </a:cubicBezTo>
                    <a:cubicBezTo>
                      <a:pt x="80" y="134"/>
                      <a:pt x="76" y="138"/>
                      <a:pt x="72" y="139"/>
                    </a:cubicBezTo>
                    <a:cubicBezTo>
                      <a:pt x="64" y="142"/>
                      <a:pt x="56" y="139"/>
                      <a:pt x="49" y="136"/>
                    </a:cubicBezTo>
                    <a:cubicBezTo>
                      <a:pt x="48" y="135"/>
                      <a:pt x="46" y="135"/>
                      <a:pt x="45" y="134"/>
                    </a:cubicBezTo>
                    <a:cubicBezTo>
                      <a:pt x="44" y="133"/>
                      <a:pt x="43" y="131"/>
                      <a:pt x="42" y="129"/>
                    </a:cubicBezTo>
                    <a:cubicBezTo>
                      <a:pt x="39" y="122"/>
                      <a:pt x="31" y="118"/>
                      <a:pt x="24" y="113"/>
                    </a:cubicBezTo>
                    <a:cubicBezTo>
                      <a:pt x="21" y="112"/>
                      <a:pt x="18" y="110"/>
                      <a:pt x="17" y="107"/>
                    </a:cubicBezTo>
                    <a:cubicBezTo>
                      <a:pt x="16" y="105"/>
                      <a:pt x="17" y="103"/>
                      <a:pt x="17" y="101"/>
                    </a:cubicBezTo>
                    <a:cubicBezTo>
                      <a:pt x="18" y="96"/>
                      <a:pt x="17" y="91"/>
                      <a:pt x="17" y="86"/>
                    </a:cubicBezTo>
                    <a:cubicBezTo>
                      <a:pt x="17" y="81"/>
                      <a:pt x="0" y="79"/>
                      <a:pt x="3" y="61"/>
                    </a:cubicBezTo>
                    <a:cubicBezTo>
                      <a:pt x="3" y="55"/>
                      <a:pt x="10" y="45"/>
                      <a:pt x="14" y="41"/>
                    </a:cubicBezTo>
                    <a:cubicBezTo>
                      <a:pt x="20" y="33"/>
                      <a:pt x="35" y="29"/>
                      <a:pt x="35" y="19"/>
                    </a:cubicBezTo>
                    <a:close/>
                  </a:path>
                </a:pathLst>
              </a:custGeom>
              <a:solidFill>
                <a:srgbClr val="D1DA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64" name="Freeform 34">
                <a:extLst>
                  <a:ext uri="{FF2B5EF4-FFF2-40B4-BE49-F238E27FC236}">
                    <a16:creationId xmlns:a16="http://schemas.microsoft.com/office/drawing/2014/main" id="{43688D1E-69C7-1557-3689-9B231254616F}"/>
                  </a:ext>
                </a:extLst>
              </p:cNvPr>
              <p:cNvSpPr>
                <a:spLocks/>
              </p:cNvSpPr>
              <p:nvPr/>
            </p:nvSpPr>
            <p:spPr bwMode="auto">
              <a:xfrm>
                <a:off x="9777369" y="4646874"/>
                <a:ext cx="510591" cy="482058"/>
              </a:xfrm>
              <a:custGeom>
                <a:avLst/>
                <a:gdLst>
                  <a:gd name="T0" fmla="*/ 112 w 143"/>
                  <a:gd name="T1" fmla="*/ 121 h 134"/>
                  <a:gd name="T2" fmla="*/ 114 w 143"/>
                  <a:gd name="T3" fmla="*/ 117 h 134"/>
                  <a:gd name="T4" fmla="*/ 116 w 143"/>
                  <a:gd name="T5" fmla="*/ 113 h 134"/>
                  <a:gd name="T6" fmla="*/ 129 w 143"/>
                  <a:gd name="T7" fmla="*/ 100 h 134"/>
                  <a:gd name="T8" fmla="*/ 134 w 143"/>
                  <a:gd name="T9" fmla="*/ 97 h 134"/>
                  <a:gd name="T10" fmla="*/ 141 w 143"/>
                  <a:gd name="T11" fmla="*/ 88 h 134"/>
                  <a:gd name="T12" fmla="*/ 141 w 143"/>
                  <a:gd name="T13" fmla="*/ 78 h 134"/>
                  <a:gd name="T14" fmla="*/ 139 w 143"/>
                  <a:gd name="T15" fmla="*/ 75 h 134"/>
                  <a:gd name="T16" fmla="*/ 136 w 143"/>
                  <a:gd name="T17" fmla="*/ 70 h 134"/>
                  <a:gd name="T18" fmla="*/ 135 w 143"/>
                  <a:gd name="T19" fmla="*/ 53 h 134"/>
                  <a:gd name="T20" fmla="*/ 134 w 143"/>
                  <a:gd name="T21" fmla="*/ 33 h 134"/>
                  <a:gd name="T22" fmla="*/ 124 w 143"/>
                  <a:gd name="T23" fmla="*/ 21 h 134"/>
                  <a:gd name="T24" fmla="*/ 119 w 143"/>
                  <a:gd name="T25" fmla="*/ 20 h 134"/>
                  <a:gd name="T26" fmla="*/ 111 w 143"/>
                  <a:gd name="T27" fmla="*/ 18 h 134"/>
                  <a:gd name="T28" fmla="*/ 104 w 143"/>
                  <a:gd name="T29" fmla="*/ 10 h 134"/>
                  <a:gd name="T30" fmla="*/ 102 w 143"/>
                  <a:gd name="T31" fmla="*/ 8 h 134"/>
                  <a:gd name="T32" fmla="*/ 92 w 143"/>
                  <a:gd name="T33" fmla="*/ 1 h 134"/>
                  <a:gd name="T34" fmla="*/ 82 w 143"/>
                  <a:gd name="T35" fmla="*/ 3 h 134"/>
                  <a:gd name="T36" fmla="*/ 80 w 143"/>
                  <a:gd name="T37" fmla="*/ 6 h 134"/>
                  <a:gd name="T38" fmla="*/ 73 w 143"/>
                  <a:gd name="T39" fmla="*/ 12 h 134"/>
                  <a:gd name="T40" fmla="*/ 63 w 143"/>
                  <a:gd name="T41" fmla="*/ 12 h 134"/>
                  <a:gd name="T42" fmla="*/ 55 w 143"/>
                  <a:gd name="T43" fmla="*/ 11 h 134"/>
                  <a:gd name="T44" fmla="*/ 42 w 143"/>
                  <a:gd name="T45" fmla="*/ 9 h 134"/>
                  <a:gd name="T46" fmla="*/ 39 w 143"/>
                  <a:gd name="T47" fmla="*/ 9 h 134"/>
                  <a:gd name="T48" fmla="*/ 34 w 143"/>
                  <a:gd name="T49" fmla="*/ 11 h 134"/>
                  <a:gd name="T50" fmla="*/ 34 w 143"/>
                  <a:gd name="T51" fmla="*/ 16 h 134"/>
                  <a:gd name="T52" fmla="*/ 34 w 143"/>
                  <a:gd name="T53" fmla="*/ 16 h 134"/>
                  <a:gd name="T54" fmla="*/ 20 w 143"/>
                  <a:gd name="T55" fmla="*/ 33 h 134"/>
                  <a:gd name="T56" fmla="*/ 11 w 143"/>
                  <a:gd name="T57" fmla="*/ 40 h 134"/>
                  <a:gd name="T58" fmla="*/ 1 w 143"/>
                  <a:gd name="T59" fmla="*/ 57 h 134"/>
                  <a:gd name="T60" fmla="*/ 10 w 143"/>
                  <a:gd name="T61" fmla="*/ 74 h 134"/>
                  <a:gd name="T62" fmla="*/ 16 w 143"/>
                  <a:gd name="T63" fmla="*/ 82 h 134"/>
                  <a:gd name="T64" fmla="*/ 16 w 143"/>
                  <a:gd name="T65" fmla="*/ 87 h 134"/>
                  <a:gd name="T66" fmla="*/ 16 w 143"/>
                  <a:gd name="T67" fmla="*/ 98 h 134"/>
                  <a:gd name="T68" fmla="*/ 16 w 143"/>
                  <a:gd name="T69" fmla="*/ 102 h 134"/>
                  <a:gd name="T70" fmla="*/ 20 w 143"/>
                  <a:gd name="T71" fmla="*/ 106 h 134"/>
                  <a:gd name="T72" fmla="*/ 23 w 143"/>
                  <a:gd name="T73" fmla="*/ 107 h 134"/>
                  <a:gd name="T74" fmla="*/ 41 w 143"/>
                  <a:gd name="T75" fmla="*/ 123 h 134"/>
                  <a:gd name="T76" fmla="*/ 41 w 143"/>
                  <a:gd name="T77" fmla="*/ 125 h 134"/>
                  <a:gd name="T78" fmla="*/ 43 w 143"/>
                  <a:gd name="T79" fmla="*/ 127 h 134"/>
                  <a:gd name="T80" fmla="*/ 46 w 143"/>
                  <a:gd name="T81" fmla="*/ 129 h 134"/>
                  <a:gd name="T82" fmla="*/ 66 w 143"/>
                  <a:gd name="T83" fmla="*/ 132 h 134"/>
                  <a:gd name="T84" fmla="*/ 71 w 143"/>
                  <a:gd name="T85" fmla="*/ 129 h 134"/>
                  <a:gd name="T86" fmla="*/ 79 w 143"/>
                  <a:gd name="T87" fmla="*/ 125 h 134"/>
                  <a:gd name="T88" fmla="*/ 94 w 143"/>
                  <a:gd name="T89" fmla="*/ 125 h 134"/>
                  <a:gd name="T90" fmla="*/ 99 w 143"/>
                  <a:gd name="T91" fmla="*/ 125 h 134"/>
                  <a:gd name="T92" fmla="*/ 112 w 143"/>
                  <a:gd name="T93"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134">
                    <a:moveTo>
                      <a:pt x="112" y="121"/>
                    </a:moveTo>
                    <a:cubicBezTo>
                      <a:pt x="113" y="119"/>
                      <a:pt x="113" y="118"/>
                      <a:pt x="114" y="117"/>
                    </a:cubicBezTo>
                    <a:cubicBezTo>
                      <a:pt x="114" y="115"/>
                      <a:pt x="115" y="114"/>
                      <a:pt x="116" y="113"/>
                    </a:cubicBezTo>
                    <a:cubicBezTo>
                      <a:pt x="118" y="107"/>
                      <a:pt x="124" y="103"/>
                      <a:pt x="129" y="100"/>
                    </a:cubicBezTo>
                    <a:cubicBezTo>
                      <a:pt x="131" y="99"/>
                      <a:pt x="132" y="98"/>
                      <a:pt x="134" y="97"/>
                    </a:cubicBezTo>
                    <a:cubicBezTo>
                      <a:pt x="137" y="94"/>
                      <a:pt x="140" y="91"/>
                      <a:pt x="141" y="88"/>
                    </a:cubicBezTo>
                    <a:cubicBezTo>
                      <a:pt x="143" y="85"/>
                      <a:pt x="143" y="81"/>
                      <a:pt x="141" y="78"/>
                    </a:cubicBezTo>
                    <a:cubicBezTo>
                      <a:pt x="141" y="77"/>
                      <a:pt x="140" y="76"/>
                      <a:pt x="139" y="75"/>
                    </a:cubicBezTo>
                    <a:cubicBezTo>
                      <a:pt x="138" y="73"/>
                      <a:pt x="137" y="72"/>
                      <a:pt x="136" y="70"/>
                    </a:cubicBezTo>
                    <a:cubicBezTo>
                      <a:pt x="133" y="64"/>
                      <a:pt x="134" y="58"/>
                      <a:pt x="135" y="53"/>
                    </a:cubicBezTo>
                    <a:cubicBezTo>
                      <a:pt x="135" y="46"/>
                      <a:pt x="136" y="40"/>
                      <a:pt x="134" y="33"/>
                    </a:cubicBezTo>
                    <a:cubicBezTo>
                      <a:pt x="133" y="27"/>
                      <a:pt x="129" y="22"/>
                      <a:pt x="124" y="21"/>
                    </a:cubicBezTo>
                    <a:cubicBezTo>
                      <a:pt x="122" y="20"/>
                      <a:pt x="121" y="20"/>
                      <a:pt x="119" y="20"/>
                    </a:cubicBezTo>
                    <a:cubicBezTo>
                      <a:pt x="117" y="20"/>
                      <a:pt x="114" y="19"/>
                      <a:pt x="111" y="18"/>
                    </a:cubicBezTo>
                    <a:cubicBezTo>
                      <a:pt x="107" y="16"/>
                      <a:pt x="105" y="13"/>
                      <a:pt x="104" y="10"/>
                    </a:cubicBezTo>
                    <a:cubicBezTo>
                      <a:pt x="103" y="10"/>
                      <a:pt x="103" y="9"/>
                      <a:pt x="102" y="8"/>
                    </a:cubicBezTo>
                    <a:cubicBezTo>
                      <a:pt x="99" y="5"/>
                      <a:pt x="96" y="2"/>
                      <a:pt x="92" y="1"/>
                    </a:cubicBezTo>
                    <a:cubicBezTo>
                      <a:pt x="89" y="0"/>
                      <a:pt x="85" y="1"/>
                      <a:pt x="82" y="3"/>
                    </a:cubicBezTo>
                    <a:cubicBezTo>
                      <a:pt x="81" y="4"/>
                      <a:pt x="81" y="5"/>
                      <a:pt x="80" y="6"/>
                    </a:cubicBezTo>
                    <a:cubicBezTo>
                      <a:pt x="78" y="8"/>
                      <a:pt x="76" y="10"/>
                      <a:pt x="73" y="12"/>
                    </a:cubicBezTo>
                    <a:cubicBezTo>
                      <a:pt x="69" y="13"/>
                      <a:pt x="66" y="13"/>
                      <a:pt x="63" y="12"/>
                    </a:cubicBezTo>
                    <a:cubicBezTo>
                      <a:pt x="60" y="12"/>
                      <a:pt x="58" y="11"/>
                      <a:pt x="55" y="11"/>
                    </a:cubicBezTo>
                    <a:cubicBezTo>
                      <a:pt x="51" y="10"/>
                      <a:pt x="46" y="9"/>
                      <a:pt x="42" y="9"/>
                    </a:cubicBezTo>
                    <a:cubicBezTo>
                      <a:pt x="41" y="9"/>
                      <a:pt x="40" y="9"/>
                      <a:pt x="39" y="9"/>
                    </a:cubicBezTo>
                    <a:cubicBezTo>
                      <a:pt x="37" y="9"/>
                      <a:pt x="35" y="10"/>
                      <a:pt x="34" y="11"/>
                    </a:cubicBezTo>
                    <a:cubicBezTo>
                      <a:pt x="34" y="12"/>
                      <a:pt x="34" y="14"/>
                      <a:pt x="34" y="16"/>
                    </a:cubicBezTo>
                    <a:cubicBezTo>
                      <a:pt x="34" y="16"/>
                      <a:pt x="34" y="16"/>
                      <a:pt x="34" y="16"/>
                    </a:cubicBezTo>
                    <a:cubicBezTo>
                      <a:pt x="33" y="24"/>
                      <a:pt x="26" y="28"/>
                      <a:pt x="20" y="33"/>
                    </a:cubicBezTo>
                    <a:cubicBezTo>
                      <a:pt x="17" y="35"/>
                      <a:pt x="14" y="37"/>
                      <a:pt x="11" y="40"/>
                    </a:cubicBezTo>
                    <a:cubicBezTo>
                      <a:pt x="8" y="44"/>
                      <a:pt x="2" y="53"/>
                      <a:pt x="1" y="57"/>
                    </a:cubicBezTo>
                    <a:cubicBezTo>
                      <a:pt x="0" y="67"/>
                      <a:pt x="5" y="71"/>
                      <a:pt x="10" y="74"/>
                    </a:cubicBezTo>
                    <a:cubicBezTo>
                      <a:pt x="13" y="76"/>
                      <a:pt x="16" y="79"/>
                      <a:pt x="16" y="82"/>
                    </a:cubicBezTo>
                    <a:cubicBezTo>
                      <a:pt x="16" y="84"/>
                      <a:pt x="16" y="85"/>
                      <a:pt x="16" y="87"/>
                    </a:cubicBezTo>
                    <a:cubicBezTo>
                      <a:pt x="16" y="91"/>
                      <a:pt x="17" y="94"/>
                      <a:pt x="16" y="98"/>
                    </a:cubicBezTo>
                    <a:cubicBezTo>
                      <a:pt x="16" y="99"/>
                      <a:pt x="15" y="101"/>
                      <a:pt x="16" y="102"/>
                    </a:cubicBezTo>
                    <a:cubicBezTo>
                      <a:pt x="16" y="103"/>
                      <a:pt x="18" y="105"/>
                      <a:pt x="20" y="106"/>
                    </a:cubicBezTo>
                    <a:cubicBezTo>
                      <a:pt x="23" y="107"/>
                      <a:pt x="23" y="107"/>
                      <a:pt x="23" y="107"/>
                    </a:cubicBezTo>
                    <a:cubicBezTo>
                      <a:pt x="29" y="111"/>
                      <a:pt x="37" y="116"/>
                      <a:pt x="41" y="123"/>
                    </a:cubicBezTo>
                    <a:cubicBezTo>
                      <a:pt x="41" y="124"/>
                      <a:pt x="41" y="124"/>
                      <a:pt x="41" y="125"/>
                    </a:cubicBezTo>
                    <a:cubicBezTo>
                      <a:pt x="42" y="126"/>
                      <a:pt x="42" y="127"/>
                      <a:pt x="43" y="127"/>
                    </a:cubicBezTo>
                    <a:cubicBezTo>
                      <a:pt x="43" y="128"/>
                      <a:pt x="44" y="128"/>
                      <a:pt x="46" y="129"/>
                    </a:cubicBezTo>
                    <a:cubicBezTo>
                      <a:pt x="53" y="131"/>
                      <a:pt x="60" y="134"/>
                      <a:pt x="66" y="132"/>
                    </a:cubicBezTo>
                    <a:cubicBezTo>
                      <a:pt x="67" y="131"/>
                      <a:pt x="69" y="130"/>
                      <a:pt x="71" y="129"/>
                    </a:cubicBezTo>
                    <a:cubicBezTo>
                      <a:pt x="74" y="127"/>
                      <a:pt x="76" y="126"/>
                      <a:pt x="79" y="125"/>
                    </a:cubicBezTo>
                    <a:cubicBezTo>
                      <a:pt x="84" y="123"/>
                      <a:pt x="89" y="124"/>
                      <a:pt x="94" y="125"/>
                    </a:cubicBezTo>
                    <a:cubicBezTo>
                      <a:pt x="96" y="125"/>
                      <a:pt x="97" y="125"/>
                      <a:pt x="99" y="125"/>
                    </a:cubicBezTo>
                    <a:cubicBezTo>
                      <a:pt x="102" y="125"/>
                      <a:pt x="109" y="125"/>
                      <a:pt x="112" y="121"/>
                    </a:cubicBezTo>
                    <a:close/>
                  </a:path>
                </a:pathLst>
              </a:custGeom>
              <a:solidFill>
                <a:srgbClr val="E4795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nvGrpSpPr>
            <p:cNvPr id="200" name="Group 199">
              <a:extLst>
                <a:ext uri="{FF2B5EF4-FFF2-40B4-BE49-F238E27FC236}">
                  <a16:creationId xmlns:a16="http://schemas.microsoft.com/office/drawing/2014/main" id="{0C5977D6-BBF2-81BC-5BF1-7F107BF32071}"/>
                </a:ext>
              </a:extLst>
            </p:cNvPr>
            <p:cNvGrpSpPr/>
            <p:nvPr/>
          </p:nvGrpSpPr>
          <p:grpSpPr>
            <a:xfrm>
              <a:off x="8603665" y="3705570"/>
              <a:ext cx="763351" cy="612813"/>
              <a:chOff x="9466578" y="2878918"/>
              <a:chExt cx="763351" cy="612813"/>
            </a:xfrm>
          </p:grpSpPr>
          <p:grpSp>
            <p:nvGrpSpPr>
              <p:cNvPr id="199" name="Group 198">
                <a:extLst>
                  <a:ext uri="{FF2B5EF4-FFF2-40B4-BE49-F238E27FC236}">
                    <a16:creationId xmlns:a16="http://schemas.microsoft.com/office/drawing/2014/main" id="{6082A4C9-B01D-315D-544F-42AC184EAA62}"/>
                  </a:ext>
                </a:extLst>
              </p:cNvPr>
              <p:cNvGrpSpPr/>
              <p:nvPr/>
            </p:nvGrpSpPr>
            <p:grpSpPr>
              <a:xfrm>
                <a:off x="9466578" y="2881800"/>
                <a:ext cx="763351" cy="609931"/>
                <a:chOff x="9466578" y="2881800"/>
                <a:chExt cx="763351" cy="609931"/>
              </a:xfrm>
            </p:grpSpPr>
            <p:sp>
              <p:nvSpPr>
                <p:cNvPr id="167" name="Free-form: Shape 166">
                  <a:extLst>
                    <a:ext uri="{FF2B5EF4-FFF2-40B4-BE49-F238E27FC236}">
                      <a16:creationId xmlns:a16="http://schemas.microsoft.com/office/drawing/2014/main" id="{41D50998-78F8-2CA4-D57F-C83AEC3610E4}"/>
                    </a:ext>
                  </a:extLst>
                </p:cNvPr>
                <p:cNvSpPr/>
                <p:nvPr/>
              </p:nvSpPr>
              <p:spPr>
                <a:xfrm>
                  <a:off x="9858264" y="3125109"/>
                  <a:ext cx="371585" cy="366622"/>
                </a:xfrm>
                <a:custGeom>
                  <a:avLst/>
                  <a:gdLst>
                    <a:gd name="connsiteX0" fmla="*/ 7353 w 381209"/>
                    <a:gd name="connsiteY0" fmla="*/ 269081 h 383381"/>
                    <a:gd name="connsiteX1" fmla="*/ 4972 w 381209"/>
                    <a:gd name="connsiteY1" fmla="*/ 288131 h 383381"/>
                    <a:gd name="connsiteX2" fmla="*/ 2591 w 381209"/>
                    <a:gd name="connsiteY2" fmla="*/ 304800 h 383381"/>
                    <a:gd name="connsiteX3" fmla="*/ 209 w 381209"/>
                    <a:gd name="connsiteY3" fmla="*/ 347662 h 383381"/>
                    <a:gd name="connsiteX4" fmla="*/ 2591 w 381209"/>
                    <a:gd name="connsiteY4" fmla="*/ 373856 h 383381"/>
                    <a:gd name="connsiteX5" fmla="*/ 21641 w 381209"/>
                    <a:gd name="connsiteY5" fmla="*/ 383381 h 383381"/>
                    <a:gd name="connsiteX6" fmla="*/ 102603 w 381209"/>
                    <a:gd name="connsiteY6" fmla="*/ 376237 h 383381"/>
                    <a:gd name="connsiteX7" fmla="*/ 109747 w 381209"/>
                    <a:gd name="connsiteY7" fmla="*/ 373856 h 383381"/>
                    <a:gd name="connsiteX8" fmla="*/ 135941 w 381209"/>
                    <a:gd name="connsiteY8" fmla="*/ 369093 h 383381"/>
                    <a:gd name="connsiteX9" fmla="*/ 171659 w 381209"/>
                    <a:gd name="connsiteY9" fmla="*/ 366712 h 383381"/>
                    <a:gd name="connsiteX10" fmla="*/ 185947 w 381209"/>
                    <a:gd name="connsiteY10" fmla="*/ 361950 h 383381"/>
                    <a:gd name="connsiteX11" fmla="*/ 193091 w 381209"/>
                    <a:gd name="connsiteY11" fmla="*/ 359568 h 383381"/>
                    <a:gd name="connsiteX12" fmla="*/ 202616 w 381209"/>
                    <a:gd name="connsiteY12" fmla="*/ 357187 h 383381"/>
                    <a:gd name="connsiteX13" fmla="*/ 224047 w 381209"/>
                    <a:gd name="connsiteY13" fmla="*/ 345281 h 383381"/>
                    <a:gd name="connsiteX14" fmla="*/ 233572 w 381209"/>
                    <a:gd name="connsiteY14" fmla="*/ 342900 h 383381"/>
                    <a:gd name="connsiteX15" fmla="*/ 247859 w 381209"/>
                    <a:gd name="connsiteY15" fmla="*/ 333375 h 383381"/>
                    <a:gd name="connsiteX16" fmla="*/ 255003 w 381209"/>
                    <a:gd name="connsiteY16" fmla="*/ 330993 h 383381"/>
                    <a:gd name="connsiteX17" fmla="*/ 274053 w 381209"/>
                    <a:gd name="connsiteY17" fmla="*/ 323850 h 383381"/>
                    <a:gd name="connsiteX18" fmla="*/ 285959 w 381209"/>
                    <a:gd name="connsiteY18" fmla="*/ 311943 h 383381"/>
                    <a:gd name="connsiteX19" fmla="*/ 302628 w 381209"/>
                    <a:gd name="connsiteY19" fmla="*/ 300037 h 383381"/>
                    <a:gd name="connsiteX20" fmla="*/ 307391 w 381209"/>
                    <a:gd name="connsiteY20" fmla="*/ 292893 h 383381"/>
                    <a:gd name="connsiteX21" fmla="*/ 314534 w 381209"/>
                    <a:gd name="connsiteY21" fmla="*/ 285750 h 383381"/>
                    <a:gd name="connsiteX22" fmla="*/ 321678 w 381209"/>
                    <a:gd name="connsiteY22" fmla="*/ 273843 h 383381"/>
                    <a:gd name="connsiteX23" fmla="*/ 331203 w 381209"/>
                    <a:gd name="connsiteY23" fmla="*/ 259556 h 383381"/>
                    <a:gd name="connsiteX24" fmla="*/ 335966 w 381209"/>
                    <a:gd name="connsiteY24" fmla="*/ 242887 h 383381"/>
                    <a:gd name="connsiteX25" fmla="*/ 340728 w 381209"/>
                    <a:gd name="connsiteY25" fmla="*/ 233362 h 383381"/>
                    <a:gd name="connsiteX26" fmla="*/ 343109 w 381209"/>
                    <a:gd name="connsiteY26" fmla="*/ 223837 h 383381"/>
                    <a:gd name="connsiteX27" fmla="*/ 352634 w 381209"/>
                    <a:gd name="connsiteY27" fmla="*/ 207168 h 383381"/>
                    <a:gd name="connsiteX28" fmla="*/ 355016 w 381209"/>
                    <a:gd name="connsiteY28" fmla="*/ 195262 h 383381"/>
                    <a:gd name="connsiteX29" fmla="*/ 366922 w 381209"/>
                    <a:gd name="connsiteY29" fmla="*/ 166687 h 383381"/>
                    <a:gd name="connsiteX30" fmla="*/ 369303 w 381209"/>
                    <a:gd name="connsiteY30" fmla="*/ 152400 h 383381"/>
                    <a:gd name="connsiteX31" fmla="*/ 376447 w 381209"/>
                    <a:gd name="connsiteY31" fmla="*/ 140493 h 383381"/>
                    <a:gd name="connsiteX32" fmla="*/ 378828 w 381209"/>
                    <a:gd name="connsiteY32" fmla="*/ 116681 h 383381"/>
                    <a:gd name="connsiteX33" fmla="*/ 381209 w 381209"/>
                    <a:gd name="connsiteY33" fmla="*/ 104775 h 383381"/>
                    <a:gd name="connsiteX34" fmla="*/ 376447 w 381209"/>
                    <a:gd name="connsiteY34" fmla="*/ 14287 h 383381"/>
                    <a:gd name="connsiteX35" fmla="*/ 374066 w 381209"/>
                    <a:gd name="connsiteY35" fmla="*/ 7143 h 383381"/>
                    <a:gd name="connsiteX36" fmla="*/ 369303 w 381209"/>
                    <a:gd name="connsiteY36" fmla="*/ 0 h 383381"/>
                    <a:gd name="connsiteX0" fmla="*/ 12817 w 386673"/>
                    <a:gd name="connsiteY0" fmla="*/ 269081 h 376832"/>
                    <a:gd name="connsiteX1" fmla="*/ 10436 w 386673"/>
                    <a:gd name="connsiteY1" fmla="*/ 288131 h 376832"/>
                    <a:gd name="connsiteX2" fmla="*/ 8055 w 386673"/>
                    <a:gd name="connsiteY2" fmla="*/ 304800 h 376832"/>
                    <a:gd name="connsiteX3" fmla="*/ 5673 w 386673"/>
                    <a:gd name="connsiteY3" fmla="*/ 347662 h 376832"/>
                    <a:gd name="connsiteX4" fmla="*/ 8055 w 386673"/>
                    <a:gd name="connsiteY4" fmla="*/ 373856 h 376832"/>
                    <a:gd name="connsiteX5" fmla="*/ 108067 w 386673"/>
                    <a:gd name="connsiteY5" fmla="*/ 376237 h 376832"/>
                    <a:gd name="connsiteX6" fmla="*/ 115211 w 386673"/>
                    <a:gd name="connsiteY6" fmla="*/ 373856 h 376832"/>
                    <a:gd name="connsiteX7" fmla="*/ 141405 w 386673"/>
                    <a:gd name="connsiteY7" fmla="*/ 369093 h 376832"/>
                    <a:gd name="connsiteX8" fmla="*/ 177123 w 386673"/>
                    <a:gd name="connsiteY8" fmla="*/ 366712 h 376832"/>
                    <a:gd name="connsiteX9" fmla="*/ 191411 w 386673"/>
                    <a:gd name="connsiteY9" fmla="*/ 361950 h 376832"/>
                    <a:gd name="connsiteX10" fmla="*/ 198555 w 386673"/>
                    <a:gd name="connsiteY10" fmla="*/ 359568 h 376832"/>
                    <a:gd name="connsiteX11" fmla="*/ 208080 w 386673"/>
                    <a:gd name="connsiteY11" fmla="*/ 357187 h 376832"/>
                    <a:gd name="connsiteX12" fmla="*/ 229511 w 386673"/>
                    <a:gd name="connsiteY12" fmla="*/ 345281 h 376832"/>
                    <a:gd name="connsiteX13" fmla="*/ 239036 w 386673"/>
                    <a:gd name="connsiteY13" fmla="*/ 342900 h 376832"/>
                    <a:gd name="connsiteX14" fmla="*/ 253323 w 386673"/>
                    <a:gd name="connsiteY14" fmla="*/ 333375 h 376832"/>
                    <a:gd name="connsiteX15" fmla="*/ 260467 w 386673"/>
                    <a:gd name="connsiteY15" fmla="*/ 330993 h 376832"/>
                    <a:gd name="connsiteX16" fmla="*/ 279517 w 386673"/>
                    <a:gd name="connsiteY16" fmla="*/ 323850 h 376832"/>
                    <a:gd name="connsiteX17" fmla="*/ 291423 w 386673"/>
                    <a:gd name="connsiteY17" fmla="*/ 311943 h 376832"/>
                    <a:gd name="connsiteX18" fmla="*/ 308092 w 386673"/>
                    <a:gd name="connsiteY18" fmla="*/ 300037 h 376832"/>
                    <a:gd name="connsiteX19" fmla="*/ 312855 w 386673"/>
                    <a:gd name="connsiteY19" fmla="*/ 292893 h 376832"/>
                    <a:gd name="connsiteX20" fmla="*/ 319998 w 386673"/>
                    <a:gd name="connsiteY20" fmla="*/ 285750 h 376832"/>
                    <a:gd name="connsiteX21" fmla="*/ 327142 w 386673"/>
                    <a:gd name="connsiteY21" fmla="*/ 273843 h 376832"/>
                    <a:gd name="connsiteX22" fmla="*/ 336667 w 386673"/>
                    <a:gd name="connsiteY22" fmla="*/ 259556 h 376832"/>
                    <a:gd name="connsiteX23" fmla="*/ 341430 w 386673"/>
                    <a:gd name="connsiteY23" fmla="*/ 242887 h 376832"/>
                    <a:gd name="connsiteX24" fmla="*/ 346192 w 386673"/>
                    <a:gd name="connsiteY24" fmla="*/ 233362 h 376832"/>
                    <a:gd name="connsiteX25" fmla="*/ 348573 w 386673"/>
                    <a:gd name="connsiteY25" fmla="*/ 223837 h 376832"/>
                    <a:gd name="connsiteX26" fmla="*/ 358098 w 386673"/>
                    <a:gd name="connsiteY26" fmla="*/ 207168 h 376832"/>
                    <a:gd name="connsiteX27" fmla="*/ 360480 w 386673"/>
                    <a:gd name="connsiteY27" fmla="*/ 195262 h 376832"/>
                    <a:gd name="connsiteX28" fmla="*/ 372386 w 386673"/>
                    <a:gd name="connsiteY28" fmla="*/ 166687 h 376832"/>
                    <a:gd name="connsiteX29" fmla="*/ 374767 w 386673"/>
                    <a:gd name="connsiteY29" fmla="*/ 152400 h 376832"/>
                    <a:gd name="connsiteX30" fmla="*/ 381911 w 386673"/>
                    <a:gd name="connsiteY30" fmla="*/ 140493 h 376832"/>
                    <a:gd name="connsiteX31" fmla="*/ 384292 w 386673"/>
                    <a:gd name="connsiteY31" fmla="*/ 116681 h 376832"/>
                    <a:gd name="connsiteX32" fmla="*/ 386673 w 386673"/>
                    <a:gd name="connsiteY32" fmla="*/ 104775 h 376832"/>
                    <a:gd name="connsiteX33" fmla="*/ 381911 w 386673"/>
                    <a:gd name="connsiteY33" fmla="*/ 14287 h 376832"/>
                    <a:gd name="connsiteX34" fmla="*/ 379530 w 386673"/>
                    <a:gd name="connsiteY34" fmla="*/ 7143 h 376832"/>
                    <a:gd name="connsiteX35" fmla="*/ 374767 w 386673"/>
                    <a:gd name="connsiteY35" fmla="*/ 0 h 376832"/>
                    <a:gd name="connsiteX0" fmla="*/ 13120 w 386976"/>
                    <a:gd name="connsiteY0" fmla="*/ 269081 h 376832"/>
                    <a:gd name="connsiteX1" fmla="*/ 10739 w 386976"/>
                    <a:gd name="connsiteY1" fmla="*/ 288131 h 376832"/>
                    <a:gd name="connsiteX2" fmla="*/ 5976 w 386976"/>
                    <a:gd name="connsiteY2" fmla="*/ 347662 h 376832"/>
                    <a:gd name="connsiteX3" fmla="*/ 8358 w 386976"/>
                    <a:gd name="connsiteY3" fmla="*/ 373856 h 376832"/>
                    <a:gd name="connsiteX4" fmla="*/ 108370 w 386976"/>
                    <a:gd name="connsiteY4" fmla="*/ 376237 h 376832"/>
                    <a:gd name="connsiteX5" fmla="*/ 115514 w 386976"/>
                    <a:gd name="connsiteY5" fmla="*/ 373856 h 376832"/>
                    <a:gd name="connsiteX6" fmla="*/ 141708 w 386976"/>
                    <a:gd name="connsiteY6" fmla="*/ 369093 h 376832"/>
                    <a:gd name="connsiteX7" fmla="*/ 177426 w 386976"/>
                    <a:gd name="connsiteY7" fmla="*/ 366712 h 376832"/>
                    <a:gd name="connsiteX8" fmla="*/ 191714 w 386976"/>
                    <a:gd name="connsiteY8" fmla="*/ 361950 h 376832"/>
                    <a:gd name="connsiteX9" fmla="*/ 198858 w 386976"/>
                    <a:gd name="connsiteY9" fmla="*/ 359568 h 376832"/>
                    <a:gd name="connsiteX10" fmla="*/ 208383 w 386976"/>
                    <a:gd name="connsiteY10" fmla="*/ 357187 h 376832"/>
                    <a:gd name="connsiteX11" fmla="*/ 229814 w 386976"/>
                    <a:gd name="connsiteY11" fmla="*/ 345281 h 376832"/>
                    <a:gd name="connsiteX12" fmla="*/ 239339 w 386976"/>
                    <a:gd name="connsiteY12" fmla="*/ 342900 h 376832"/>
                    <a:gd name="connsiteX13" fmla="*/ 253626 w 386976"/>
                    <a:gd name="connsiteY13" fmla="*/ 333375 h 376832"/>
                    <a:gd name="connsiteX14" fmla="*/ 260770 w 386976"/>
                    <a:gd name="connsiteY14" fmla="*/ 330993 h 376832"/>
                    <a:gd name="connsiteX15" fmla="*/ 279820 w 386976"/>
                    <a:gd name="connsiteY15" fmla="*/ 323850 h 376832"/>
                    <a:gd name="connsiteX16" fmla="*/ 291726 w 386976"/>
                    <a:gd name="connsiteY16" fmla="*/ 311943 h 376832"/>
                    <a:gd name="connsiteX17" fmla="*/ 308395 w 386976"/>
                    <a:gd name="connsiteY17" fmla="*/ 300037 h 376832"/>
                    <a:gd name="connsiteX18" fmla="*/ 313158 w 386976"/>
                    <a:gd name="connsiteY18" fmla="*/ 292893 h 376832"/>
                    <a:gd name="connsiteX19" fmla="*/ 320301 w 386976"/>
                    <a:gd name="connsiteY19" fmla="*/ 285750 h 376832"/>
                    <a:gd name="connsiteX20" fmla="*/ 327445 w 386976"/>
                    <a:gd name="connsiteY20" fmla="*/ 273843 h 376832"/>
                    <a:gd name="connsiteX21" fmla="*/ 336970 w 386976"/>
                    <a:gd name="connsiteY21" fmla="*/ 259556 h 376832"/>
                    <a:gd name="connsiteX22" fmla="*/ 341733 w 386976"/>
                    <a:gd name="connsiteY22" fmla="*/ 242887 h 376832"/>
                    <a:gd name="connsiteX23" fmla="*/ 346495 w 386976"/>
                    <a:gd name="connsiteY23" fmla="*/ 233362 h 376832"/>
                    <a:gd name="connsiteX24" fmla="*/ 348876 w 386976"/>
                    <a:gd name="connsiteY24" fmla="*/ 223837 h 376832"/>
                    <a:gd name="connsiteX25" fmla="*/ 358401 w 386976"/>
                    <a:gd name="connsiteY25" fmla="*/ 207168 h 376832"/>
                    <a:gd name="connsiteX26" fmla="*/ 360783 w 386976"/>
                    <a:gd name="connsiteY26" fmla="*/ 195262 h 376832"/>
                    <a:gd name="connsiteX27" fmla="*/ 372689 w 386976"/>
                    <a:gd name="connsiteY27" fmla="*/ 166687 h 376832"/>
                    <a:gd name="connsiteX28" fmla="*/ 375070 w 386976"/>
                    <a:gd name="connsiteY28" fmla="*/ 152400 h 376832"/>
                    <a:gd name="connsiteX29" fmla="*/ 382214 w 386976"/>
                    <a:gd name="connsiteY29" fmla="*/ 140493 h 376832"/>
                    <a:gd name="connsiteX30" fmla="*/ 384595 w 386976"/>
                    <a:gd name="connsiteY30" fmla="*/ 116681 h 376832"/>
                    <a:gd name="connsiteX31" fmla="*/ 386976 w 386976"/>
                    <a:gd name="connsiteY31" fmla="*/ 104775 h 376832"/>
                    <a:gd name="connsiteX32" fmla="*/ 382214 w 386976"/>
                    <a:gd name="connsiteY32" fmla="*/ 14287 h 376832"/>
                    <a:gd name="connsiteX33" fmla="*/ 379833 w 386976"/>
                    <a:gd name="connsiteY33" fmla="*/ 7143 h 376832"/>
                    <a:gd name="connsiteX34" fmla="*/ 375070 w 386976"/>
                    <a:gd name="connsiteY34" fmla="*/ 0 h 376832"/>
                    <a:gd name="connsiteX0" fmla="*/ 13224 w 387080"/>
                    <a:gd name="connsiteY0" fmla="*/ 269081 h 376832"/>
                    <a:gd name="connsiteX1" fmla="*/ 6080 w 387080"/>
                    <a:gd name="connsiteY1" fmla="*/ 347662 h 376832"/>
                    <a:gd name="connsiteX2" fmla="*/ 8462 w 387080"/>
                    <a:gd name="connsiteY2" fmla="*/ 373856 h 376832"/>
                    <a:gd name="connsiteX3" fmla="*/ 108474 w 387080"/>
                    <a:gd name="connsiteY3" fmla="*/ 376237 h 376832"/>
                    <a:gd name="connsiteX4" fmla="*/ 115618 w 387080"/>
                    <a:gd name="connsiteY4" fmla="*/ 373856 h 376832"/>
                    <a:gd name="connsiteX5" fmla="*/ 141812 w 387080"/>
                    <a:gd name="connsiteY5" fmla="*/ 369093 h 376832"/>
                    <a:gd name="connsiteX6" fmla="*/ 177530 w 387080"/>
                    <a:gd name="connsiteY6" fmla="*/ 366712 h 376832"/>
                    <a:gd name="connsiteX7" fmla="*/ 191818 w 387080"/>
                    <a:gd name="connsiteY7" fmla="*/ 361950 h 376832"/>
                    <a:gd name="connsiteX8" fmla="*/ 198962 w 387080"/>
                    <a:gd name="connsiteY8" fmla="*/ 359568 h 376832"/>
                    <a:gd name="connsiteX9" fmla="*/ 208487 w 387080"/>
                    <a:gd name="connsiteY9" fmla="*/ 357187 h 376832"/>
                    <a:gd name="connsiteX10" fmla="*/ 229918 w 387080"/>
                    <a:gd name="connsiteY10" fmla="*/ 345281 h 376832"/>
                    <a:gd name="connsiteX11" fmla="*/ 239443 w 387080"/>
                    <a:gd name="connsiteY11" fmla="*/ 342900 h 376832"/>
                    <a:gd name="connsiteX12" fmla="*/ 253730 w 387080"/>
                    <a:gd name="connsiteY12" fmla="*/ 333375 h 376832"/>
                    <a:gd name="connsiteX13" fmla="*/ 260874 w 387080"/>
                    <a:gd name="connsiteY13" fmla="*/ 330993 h 376832"/>
                    <a:gd name="connsiteX14" fmla="*/ 279924 w 387080"/>
                    <a:gd name="connsiteY14" fmla="*/ 323850 h 376832"/>
                    <a:gd name="connsiteX15" fmla="*/ 291830 w 387080"/>
                    <a:gd name="connsiteY15" fmla="*/ 311943 h 376832"/>
                    <a:gd name="connsiteX16" fmla="*/ 308499 w 387080"/>
                    <a:gd name="connsiteY16" fmla="*/ 300037 h 376832"/>
                    <a:gd name="connsiteX17" fmla="*/ 313262 w 387080"/>
                    <a:gd name="connsiteY17" fmla="*/ 292893 h 376832"/>
                    <a:gd name="connsiteX18" fmla="*/ 320405 w 387080"/>
                    <a:gd name="connsiteY18" fmla="*/ 285750 h 376832"/>
                    <a:gd name="connsiteX19" fmla="*/ 327549 w 387080"/>
                    <a:gd name="connsiteY19" fmla="*/ 273843 h 376832"/>
                    <a:gd name="connsiteX20" fmla="*/ 337074 w 387080"/>
                    <a:gd name="connsiteY20" fmla="*/ 259556 h 376832"/>
                    <a:gd name="connsiteX21" fmla="*/ 341837 w 387080"/>
                    <a:gd name="connsiteY21" fmla="*/ 242887 h 376832"/>
                    <a:gd name="connsiteX22" fmla="*/ 346599 w 387080"/>
                    <a:gd name="connsiteY22" fmla="*/ 233362 h 376832"/>
                    <a:gd name="connsiteX23" fmla="*/ 348980 w 387080"/>
                    <a:gd name="connsiteY23" fmla="*/ 223837 h 376832"/>
                    <a:gd name="connsiteX24" fmla="*/ 358505 w 387080"/>
                    <a:gd name="connsiteY24" fmla="*/ 207168 h 376832"/>
                    <a:gd name="connsiteX25" fmla="*/ 360887 w 387080"/>
                    <a:gd name="connsiteY25" fmla="*/ 195262 h 376832"/>
                    <a:gd name="connsiteX26" fmla="*/ 372793 w 387080"/>
                    <a:gd name="connsiteY26" fmla="*/ 166687 h 376832"/>
                    <a:gd name="connsiteX27" fmla="*/ 375174 w 387080"/>
                    <a:gd name="connsiteY27" fmla="*/ 152400 h 376832"/>
                    <a:gd name="connsiteX28" fmla="*/ 382318 w 387080"/>
                    <a:gd name="connsiteY28" fmla="*/ 140493 h 376832"/>
                    <a:gd name="connsiteX29" fmla="*/ 384699 w 387080"/>
                    <a:gd name="connsiteY29" fmla="*/ 116681 h 376832"/>
                    <a:gd name="connsiteX30" fmla="*/ 387080 w 387080"/>
                    <a:gd name="connsiteY30" fmla="*/ 104775 h 376832"/>
                    <a:gd name="connsiteX31" fmla="*/ 382318 w 387080"/>
                    <a:gd name="connsiteY31" fmla="*/ 14287 h 376832"/>
                    <a:gd name="connsiteX32" fmla="*/ 379937 w 387080"/>
                    <a:gd name="connsiteY32" fmla="*/ 7143 h 376832"/>
                    <a:gd name="connsiteX33" fmla="*/ 375174 w 387080"/>
                    <a:gd name="connsiteY33" fmla="*/ 0 h 376832"/>
                    <a:gd name="connsiteX0" fmla="*/ 7201 w 381057"/>
                    <a:gd name="connsiteY0" fmla="*/ 269081 h 376832"/>
                    <a:gd name="connsiteX1" fmla="*/ 57 w 381057"/>
                    <a:gd name="connsiteY1" fmla="*/ 347662 h 376832"/>
                    <a:gd name="connsiteX2" fmla="*/ 23870 w 381057"/>
                    <a:gd name="connsiteY2" fmla="*/ 373856 h 376832"/>
                    <a:gd name="connsiteX3" fmla="*/ 102451 w 381057"/>
                    <a:gd name="connsiteY3" fmla="*/ 376237 h 376832"/>
                    <a:gd name="connsiteX4" fmla="*/ 109595 w 381057"/>
                    <a:gd name="connsiteY4" fmla="*/ 373856 h 376832"/>
                    <a:gd name="connsiteX5" fmla="*/ 135789 w 381057"/>
                    <a:gd name="connsiteY5" fmla="*/ 369093 h 376832"/>
                    <a:gd name="connsiteX6" fmla="*/ 171507 w 381057"/>
                    <a:gd name="connsiteY6" fmla="*/ 366712 h 376832"/>
                    <a:gd name="connsiteX7" fmla="*/ 185795 w 381057"/>
                    <a:gd name="connsiteY7" fmla="*/ 361950 h 376832"/>
                    <a:gd name="connsiteX8" fmla="*/ 192939 w 381057"/>
                    <a:gd name="connsiteY8" fmla="*/ 359568 h 376832"/>
                    <a:gd name="connsiteX9" fmla="*/ 202464 w 381057"/>
                    <a:gd name="connsiteY9" fmla="*/ 357187 h 376832"/>
                    <a:gd name="connsiteX10" fmla="*/ 223895 w 381057"/>
                    <a:gd name="connsiteY10" fmla="*/ 345281 h 376832"/>
                    <a:gd name="connsiteX11" fmla="*/ 233420 w 381057"/>
                    <a:gd name="connsiteY11" fmla="*/ 342900 h 376832"/>
                    <a:gd name="connsiteX12" fmla="*/ 247707 w 381057"/>
                    <a:gd name="connsiteY12" fmla="*/ 333375 h 376832"/>
                    <a:gd name="connsiteX13" fmla="*/ 254851 w 381057"/>
                    <a:gd name="connsiteY13" fmla="*/ 330993 h 376832"/>
                    <a:gd name="connsiteX14" fmla="*/ 273901 w 381057"/>
                    <a:gd name="connsiteY14" fmla="*/ 323850 h 376832"/>
                    <a:gd name="connsiteX15" fmla="*/ 285807 w 381057"/>
                    <a:gd name="connsiteY15" fmla="*/ 311943 h 376832"/>
                    <a:gd name="connsiteX16" fmla="*/ 302476 w 381057"/>
                    <a:gd name="connsiteY16" fmla="*/ 300037 h 376832"/>
                    <a:gd name="connsiteX17" fmla="*/ 307239 w 381057"/>
                    <a:gd name="connsiteY17" fmla="*/ 292893 h 376832"/>
                    <a:gd name="connsiteX18" fmla="*/ 314382 w 381057"/>
                    <a:gd name="connsiteY18" fmla="*/ 285750 h 376832"/>
                    <a:gd name="connsiteX19" fmla="*/ 321526 w 381057"/>
                    <a:gd name="connsiteY19" fmla="*/ 273843 h 376832"/>
                    <a:gd name="connsiteX20" fmla="*/ 331051 w 381057"/>
                    <a:gd name="connsiteY20" fmla="*/ 259556 h 376832"/>
                    <a:gd name="connsiteX21" fmla="*/ 335814 w 381057"/>
                    <a:gd name="connsiteY21" fmla="*/ 242887 h 376832"/>
                    <a:gd name="connsiteX22" fmla="*/ 340576 w 381057"/>
                    <a:gd name="connsiteY22" fmla="*/ 233362 h 376832"/>
                    <a:gd name="connsiteX23" fmla="*/ 342957 w 381057"/>
                    <a:gd name="connsiteY23" fmla="*/ 223837 h 376832"/>
                    <a:gd name="connsiteX24" fmla="*/ 352482 w 381057"/>
                    <a:gd name="connsiteY24" fmla="*/ 207168 h 376832"/>
                    <a:gd name="connsiteX25" fmla="*/ 354864 w 381057"/>
                    <a:gd name="connsiteY25" fmla="*/ 195262 h 376832"/>
                    <a:gd name="connsiteX26" fmla="*/ 366770 w 381057"/>
                    <a:gd name="connsiteY26" fmla="*/ 166687 h 376832"/>
                    <a:gd name="connsiteX27" fmla="*/ 369151 w 381057"/>
                    <a:gd name="connsiteY27" fmla="*/ 152400 h 376832"/>
                    <a:gd name="connsiteX28" fmla="*/ 376295 w 381057"/>
                    <a:gd name="connsiteY28" fmla="*/ 140493 h 376832"/>
                    <a:gd name="connsiteX29" fmla="*/ 378676 w 381057"/>
                    <a:gd name="connsiteY29" fmla="*/ 116681 h 376832"/>
                    <a:gd name="connsiteX30" fmla="*/ 381057 w 381057"/>
                    <a:gd name="connsiteY30" fmla="*/ 104775 h 376832"/>
                    <a:gd name="connsiteX31" fmla="*/ 376295 w 381057"/>
                    <a:gd name="connsiteY31" fmla="*/ 14287 h 376832"/>
                    <a:gd name="connsiteX32" fmla="*/ 373914 w 381057"/>
                    <a:gd name="connsiteY32" fmla="*/ 7143 h 376832"/>
                    <a:gd name="connsiteX33" fmla="*/ 369151 w 381057"/>
                    <a:gd name="connsiteY33" fmla="*/ 0 h 376832"/>
                    <a:gd name="connsiteX0" fmla="*/ 0 w 373856"/>
                    <a:gd name="connsiteY0" fmla="*/ 269081 h 382461"/>
                    <a:gd name="connsiteX1" fmla="*/ 16669 w 373856"/>
                    <a:gd name="connsiteY1" fmla="*/ 373856 h 382461"/>
                    <a:gd name="connsiteX2" fmla="*/ 95250 w 373856"/>
                    <a:gd name="connsiteY2" fmla="*/ 376237 h 382461"/>
                    <a:gd name="connsiteX3" fmla="*/ 102394 w 373856"/>
                    <a:gd name="connsiteY3" fmla="*/ 373856 h 382461"/>
                    <a:gd name="connsiteX4" fmla="*/ 128588 w 373856"/>
                    <a:gd name="connsiteY4" fmla="*/ 369093 h 382461"/>
                    <a:gd name="connsiteX5" fmla="*/ 164306 w 373856"/>
                    <a:gd name="connsiteY5" fmla="*/ 366712 h 382461"/>
                    <a:gd name="connsiteX6" fmla="*/ 178594 w 373856"/>
                    <a:gd name="connsiteY6" fmla="*/ 361950 h 382461"/>
                    <a:gd name="connsiteX7" fmla="*/ 185738 w 373856"/>
                    <a:gd name="connsiteY7" fmla="*/ 359568 h 382461"/>
                    <a:gd name="connsiteX8" fmla="*/ 195263 w 373856"/>
                    <a:gd name="connsiteY8" fmla="*/ 357187 h 382461"/>
                    <a:gd name="connsiteX9" fmla="*/ 216694 w 373856"/>
                    <a:gd name="connsiteY9" fmla="*/ 345281 h 382461"/>
                    <a:gd name="connsiteX10" fmla="*/ 226219 w 373856"/>
                    <a:gd name="connsiteY10" fmla="*/ 342900 h 382461"/>
                    <a:gd name="connsiteX11" fmla="*/ 240506 w 373856"/>
                    <a:gd name="connsiteY11" fmla="*/ 333375 h 382461"/>
                    <a:gd name="connsiteX12" fmla="*/ 247650 w 373856"/>
                    <a:gd name="connsiteY12" fmla="*/ 330993 h 382461"/>
                    <a:gd name="connsiteX13" fmla="*/ 266700 w 373856"/>
                    <a:gd name="connsiteY13" fmla="*/ 323850 h 382461"/>
                    <a:gd name="connsiteX14" fmla="*/ 278606 w 373856"/>
                    <a:gd name="connsiteY14" fmla="*/ 311943 h 382461"/>
                    <a:gd name="connsiteX15" fmla="*/ 295275 w 373856"/>
                    <a:gd name="connsiteY15" fmla="*/ 300037 h 382461"/>
                    <a:gd name="connsiteX16" fmla="*/ 300038 w 373856"/>
                    <a:gd name="connsiteY16" fmla="*/ 292893 h 382461"/>
                    <a:gd name="connsiteX17" fmla="*/ 307181 w 373856"/>
                    <a:gd name="connsiteY17" fmla="*/ 285750 h 382461"/>
                    <a:gd name="connsiteX18" fmla="*/ 314325 w 373856"/>
                    <a:gd name="connsiteY18" fmla="*/ 273843 h 382461"/>
                    <a:gd name="connsiteX19" fmla="*/ 323850 w 373856"/>
                    <a:gd name="connsiteY19" fmla="*/ 259556 h 382461"/>
                    <a:gd name="connsiteX20" fmla="*/ 328613 w 373856"/>
                    <a:gd name="connsiteY20" fmla="*/ 242887 h 382461"/>
                    <a:gd name="connsiteX21" fmla="*/ 333375 w 373856"/>
                    <a:gd name="connsiteY21" fmla="*/ 233362 h 382461"/>
                    <a:gd name="connsiteX22" fmla="*/ 335756 w 373856"/>
                    <a:gd name="connsiteY22" fmla="*/ 223837 h 382461"/>
                    <a:gd name="connsiteX23" fmla="*/ 345281 w 373856"/>
                    <a:gd name="connsiteY23" fmla="*/ 207168 h 382461"/>
                    <a:gd name="connsiteX24" fmla="*/ 347663 w 373856"/>
                    <a:gd name="connsiteY24" fmla="*/ 195262 h 382461"/>
                    <a:gd name="connsiteX25" fmla="*/ 359569 w 373856"/>
                    <a:gd name="connsiteY25" fmla="*/ 166687 h 382461"/>
                    <a:gd name="connsiteX26" fmla="*/ 361950 w 373856"/>
                    <a:gd name="connsiteY26" fmla="*/ 152400 h 382461"/>
                    <a:gd name="connsiteX27" fmla="*/ 369094 w 373856"/>
                    <a:gd name="connsiteY27" fmla="*/ 140493 h 382461"/>
                    <a:gd name="connsiteX28" fmla="*/ 371475 w 373856"/>
                    <a:gd name="connsiteY28" fmla="*/ 116681 h 382461"/>
                    <a:gd name="connsiteX29" fmla="*/ 373856 w 373856"/>
                    <a:gd name="connsiteY29" fmla="*/ 104775 h 382461"/>
                    <a:gd name="connsiteX30" fmla="*/ 369094 w 373856"/>
                    <a:gd name="connsiteY30" fmla="*/ 14287 h 382461"/>
                    <a:gd name="connsiteX31" fmla="*/ 366713 w 373856"/>
                    <a:gd name="connsiteY31" fmla="*/ 7143 h 382461"/>
                    <a:gd name="connsiteX32" fmla="*/ 361950 w 373856"/>
                    <a:gd name="connsiteY32" fmla="*/ 0 h 382461"/>
                    <a:gd name="connsiteX0" fmla="*/ 8252 w 382108"/>
                    <a:gd name="connsiteY0" fmla="*/ 269081 h 376651"/>
                    <a:gd name="connsiteX1" fmla="*/ 5871 w 382108"/>
                    <a:gd name="connsiteY1" fmla="*/ 364331 h 376651"/>
                    <a:gd name="connsiteX2" fmla="*/ 103502 w 382108"/>
                    <a:gd name="connsiteY2" fmla="*/ 376237 h 376651"/>
                    <a:gd name="connsiteX3" fmla="*/ 110646 w 382108"/>
                    <a:gd name="connsiteY3" fmla="*/ 373856 h 376651"/>
                    <a:gd name="connsiteX4" fmla="*/ 136840 w 382108"/>
                    <a:gd name="connsiteY4" fmla="*/ 369093 h 376651"/>
                    <a:gd name="connsiteX5" fmla="*/ 172558 w 382108"/>
                    <a:gd name="connsiteY5" fmla="*/ 366712 h 376651"/>
                    <a:gd name="connsiteX6" fmla="*/ 186846 w 382108"/>
                    <a:gd name="connsiteY6" fmla="*/ 361950 h 376651"/>
                    <a:gd name="connsiteX7" fmla="*/ 193990 w 382108"/>
                    <a:gd name="connsiteY7" fmla="*/ 359568 h 376651"/>
                    <a:gd name="connsiteX8" fmla="*/ 203515 w 382108"/>
                    <a:gd name="connsiteY8" fmla="*/ 357187 h 376651"/>
                    <a:gd name="connsiteX9" fmla="*/ 224946 w 382108"/>
                    <a:gd name="connsiteY9" fmla="*/ 345281 h 376651"/>
                    <a:gd name="connsiteX10" fmla="*/ 234471 w 382108"/>
                    <a:gd name="connsiteY10" fmla="*/ 342900 h 376651"/>
                    <a:gd name="connsiteX11" fmla="*/ 248758 w 382108"/>
                    <a:gd name="connsiteY11" fmla="*/ 333375 h 376651"/>
                    <a:gd name="connsiteX12" fmla="*/ 255902 w 382108"/>
                    <a:gd name="connsiteY12" fmla="*/ 330993 h 376651"/>
                    <a:gd name="connsiteX13" fmla="*/ 274952 w 382108"/>
                    <a:gd name="connsiteY13" fmla="*/ 323850 h 376651"/>
                    <a:gd name="connsiteX14" fmla="*/ 286858 w 382108"/>
                    <a:gd name="connsiteY14" fmla="*/ 311943 h 376651"/>
                    <a:gd name="connsiteX15" fmla="*/ 303527 w 382108"/>
                    <a:gd name="connsiteY15" fmla="*/ 300037 h 376651"/>
                    <a:gd name="connsiteX16" fmla="*/ 308290 w 382108"/>
                    <a:gd name="connsiteY16" fmla="*/ 292893 h 376651"/>
                    <a:gd name="connsiteX17" fmla="*/ 315433 w 382108"/>
                    <a:gd name="connsiteY17" fmla="*/ 285750 h 376651"/>
                    <a:gd name="connsiteX18" fmla="*/ 322577 w 382108"/>
                    <a:gd name="connsiteY18" fmla="*/ 273843 h 376651"/>
                    <a:gd name="connsiteX19" fmla="*/ 332102 w 382108"/>
                    <a:gd name="connsiteY19" fmla="*/ 259556 h 376651"/>
                    <a:gd name="connsiteX20" fmla="*/ 336865 w 382108"/>
                    <a:gd name="connsiteY20" fmla="*/ 242887 h 376651"/>
                    <a:gd name="connsiteX21" fmla="*/ 341627 w 382108"/>
                    <a:gd name="connsiteY21" fmla="*/ 233362 h 376651"/>
                    <a:gd name="connsiteX22" fmla="*/ 344008 w 382108"/>
                    <a:gd name="connsiteY22" fmla="*/ 223837 h 376651"/>
                    <a:gd name="connsiteX23" fmla="*/ 353533 w 382108"/>
                    <a:gd name="connsiteY23" fmla="*/ 207168 h 376651"/>
                    <a:gd name="connsiteX24" fmla="*/ 355915 w 382108"/>
                    <a:gd name="connsiteY24" fmla="*/ 195262 h 376651"/>
                    <a:gd name="connsiteX25" fmla="*/ 367821 w 382108"/>
                    <a:gd name="connsiteY25" fmla="*/ 166687 h 376651"/>
                    <a:gd name="connsiteX26" fmla="*/ 370202 w 382108"/>
                    <a:gd name="connsiteY26" fmla="*/ 152400 h 376651"/>
                    <a:gd name="connsiteX27" fmla="*/ 377346 w 382108"/>
                    <a:gd name="connsiteY27" fmla="*/ 140493 h 376651"/>
                    <a:gd name="connsiteX28" fmla="*/ 379727 w 382108"/>
                    <a:gd name="connsiteY28" fmla="*/ 116681 h 376651"/>
                    <a:gd name="connsiteX29" fmla="*/ 382108 w 382108"/>
                    <a:gd name="connsiteY29" fmla="*/ 104775 h 376651"/>
                    <a:gd name="connsiteX30" fmla="*/ 377346 w 382108"/>
                    <a:gd name="connsiteY30" fmla="*/ 14287 h 376651"/>
                    <a:gd name="connsiteX31" fmla="*/ 374965 w 382108"/>
                    <a:gd name="connsiteY31" fmla="*/ 7143 h 376651"/>
                    <a:gd name="connsiteX32" fmla="*/ 370202 w 382108"/>
                    <a:gd name="connsiteY32" fmla="*/ 0 h 376651"/>
                    <a:gd name="connsiteX0" fmla="*/ 8252 w 382108"/>
                    <a:gd name="connsiteY0" fmla="*/ 269081 h 376847"/>
                    <a:gd name="connsiteX1" fmla="*/ 5871 w 382108"/>
                    <a:gd name="connsiteY1" fmla="*/ 364331 h 376847"/>
                    <a:gd name="connsiteX2" fmla="*/ 103502 w 382108"/>
                    <a:gd name="connsiteY2" fmla="*/ 376237 h 376847"/>
                    <a:gd name="connsiteX3" fmla="*/ 136840 w 382108"/>
                    <a:gd name="connsiteY3" fmla="*/ 369093 h 376847"/>
                    <a:gd name="connsiteX4" fmla="*/ 172558 w 382108"/>
                    <a:gd name="connsiteY4" fmla="*/ 366712 h 376847"/>
                    <a:gd name="connsiteX5" fmla="*/ 186846 w 382108"/>
                    <a:gd name="connsiteY5" fmla="*/ 361950 h 376847"/>
                    <a:gd name="connsiteX6" fmla="*/ 193990 w 382108"/>
                    <a:gd name="connsiteY6" fmla="*/ 359568 h 376847"/>
                    <a:gd name="connsiteX7" fmla="*/ 203515 w 382108"/>
                    <a:gd name="connsiteY7" fmla="*/ 357187 h 376847"/>
                    <a:gd name="connsiteX8" fmla="*/ 224946 w 382108"/>
                    <a:gd name="connsiteY8" fmla="*/ 345281 h 376847"/>
                    <a:gd name="connsiteX9" fmla="*/ 234471 w 382108"/>
                    <a:gd name="connsiteY9" fmla="*/ 342900 h 376847"/>
                    <a:gd name="connsiteX10" fmla="*/ 248758 w 382108"/>
                    <a:gd name="connsiteY10" fmla="*/ 333375 h 376847"/>
                    <a:gd name="connsiteX11" fmla="*/ 255902 w 382108"/>
                    <a:gd name="connsiteY11" fmla="*/ 330993 h 376847"/>
                    <a:gd name="connsiteX12" fmla="*/ 274952 w 382108"/>
                    <a:gd name="connsiteY12" fmla="*/ 323850 h 376847"/>
                    <a:gd name="connsiteX13" fmla="*/ 286858 w 382108"/>
                    <a:gd name="connsiteY13" fmla="*/ 311943 h 376847"/>
                    <a:gd name="connsiteX14" fmla="*/ 303527 w 382108"/>
                    <a:gd name="connsiteY14" fmla="*/ 300037 h 376847"/>
                    <a:gd name="connsiteX15" fmla="*/ 308290 w 382108"/>
                    <a:gd name="connsiteY15" fmla="*/ 292893 h 376847"/>
                    <a:gd name="connsiteX16" fmla="*/ 315433 w 382108"/>
                    <a:gd name="connsiteY16" fmla="*/ 285750 h 376847"/>
                    <a:gd name="connsiteX17" fmla="*/ 322577 w 382108"/>
                    <a:gd name="connsiteY17" fmla="*/ 273843 h 376847"/>
                    <a:gd name="connsiteX18" fmla="*/ 332102 w 382108"/>
                    <a:gd name="connsiteY18" fmla="*/ 259556 h 376847"/>
                    <a:gd name="connsiteX19" fmla="*/ 336865 w 382108"/>
                    <a:gd name="connsiteY19" fmla="*/ 242887 h 376847"/>
                    <a:gd name="connsiteX20" fmla="*/ 341627 w 382108"/>
                    <a:gd name="connsiteY20" fmla="*/ 233362 h 376847"/>
                    <a:gd name="connsiteX21" fmla="*/ 344008 w 382108"/>
                    <a:gd name="connsiteY21" fmla="*/ 223837 h 376847"/>
                    <a:gd name="connsiteX22" fmla="*/ 353533 w 382108"/>
                    <a:gd name="connsiteY22" fmla="*/ 207168 h 376847"/>
                    <a:gd name="connsiteX23" fmla="*/ 355915 w 382108"/>
                    <a:gd name="connsiteY23" fmla="*/ 195262 h 376847"/>
                    <a:gd name="connsiteX24" fmla="*/ 367821 w 382108"/>
                    <a:gd name="connsiteY24" fmla="*/ 166687 h 376847"/>
                    <a:gd name="connsiteX25" fmla="*/ 370202 w 382108"/>
                    <a:gd name="connsiteY25" fmla="*/ 152400 h 376847"/>
                    <a:gd name="connsiteX26" fmla="*/ 377346 w 382108"/>
                    <a:gd name="connsiteY26" fmla="*/ 140493 h 376847"/>
                    <a:gd name="connsiteX27" fmla="*/ 379727 w 382108"/>
                    <a:gd name="connsiteY27" fmla="*/ 116681 h 376847"/>
                    <a:gd name="connsiteX28" fmla="*/ 382108 w 382108"/>
                    <a:gd name="connsiteY28" fmla="*/ 104775 h 376847"/>
                    <a:gd name="connsiteX29" fmla="*/ 377346 w 382108"/>
                    <a:gd name="connsiteY29" fmla="*/ 14287 h 376847"/>
                    <a:gd name="connsiteX30" fmla="*/ 374965 w 382108"/>
                    <a:gd name="connsiteY30" fmla="*/ 7143 h 376847"/>
                    <a:gd name="connsiteX31" fmla="*/ 370202 w 382108"/>
                    <a:gd name="connsiteY31" fmla="*/ 0 h 376847"/>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186846 w 382108"/>
                    <a:gd name="connsiteY4" fmla="*/ 361950 h 377018"/>
                    <a:gd name="connsiteX5" fmla="*/ 193990 w 382108"/>
                    <a:gd name="connsiteY5" fmla="*/ 359568 h 377018"/>
                    <a:gd name="connsiteX6" fmla="*/ 203515 w 382108"/>
                    <a:gd name="connsiteY6" fmla="*/ 357187 h 377018"/>
                    <a:gd name="connsiteX7" fmla="*/ 224946 w 382108"/>
                    <a:gd name="connsiteY7" fmla="*/ 345281 h 377018"/>
                    <a:gd name="connsiteX8" fmla="*/ 234471 w 382108"/>
                    <a:gd name="connsiteY8" fmla="*/ 342900 h 377018"/>
                    <a:gd name="connsiteX9" fmla="*/ 248758 w 382108"/>
                    <a:gd name="connsiteY9" fmla="*/ 333375 h 377018"/>
                    <a:gd name="connsiteX10" fmla="*/ 255902 w 382108"/>
                    <a:gd name="connsiteY10" fmla="*/ 330993 h 377018"/>
                    <a:gd name="connsiteX11" fmla="*/ 274952 w 382108"/>
                    <a:gd name="connsiteY11" fmla="*/ 323850 h 377018"/>
                    <a:gd name="connsiteX12" fmla="*/ 286858 w 382108"/>
                    <a:gd name="connsiteY12" fmla="*/ 311943 h 377018"/>
                    <a:gd name="connsiteX13" fmla="*/ 303527 w 382108"/>
                    <a:gd name="connsiteY13" fmla="*/ 300037 h 377018"/>
                    <a:gd name="connsiteX14" fmla="*/ 308290 w 382108"/>
                    <a:gd name="connsiteY14" fmla="*/ 292893 h 377018"/>
                    <a:gd name="connsiteX15" fmla="*/ 315433 w 382108"/>
                    <a:gd name="connsiteY15" fmla="*/ 285750 h 377018"/>
                    <a:gd name="connsiteX16" fmla="*/ 322577 w 382108"/>
                    <a:gd name="connsiteY16" fmla="*/ 273843 h 377018"/>
                    <a:gd name="connsiteX17" fmla="*/ 332102 w 382108"/>
                    <a:gd name="connsiteY17" fmla="*/ 259556 h 377018"/>
                    <a:gd name="connsiteX18" fmla="*/ 336865 w 382108"/>
                    <a:gd name="connsiteY18" fmla="*/ 242887 h 377018"/>
                    <a:gd name="connsiteX19" fmla="*/ 341627 w 382108"/>
                    <a:gd name="connsiteY19" fmla="*/ 233362 h 377018"/>
                    <a:gd name="connsiteX20" fmla="*/ 344008 w 382108"/>
                    <a:gd name="connsiteY20" fmla="*/ 223837 h 377018"/>
                    <a:gd name="connsiteX21" fmla="*/ 353533 w 382108"/>
                    <a:gd name="connsiteY21" fmla="*/ 207168 h 377018"/>
                    <a:gd name="connsiteX22" fmla="*/ 355915 w 382108"/>
                    <a:gd name="connsiteY22" fmla="*/ 195262 h 377018"/>
                    <a:gd name="connsiteX23" fmla="*/ 367821 w 382108"/>
                    <a:gd name="connsiteY23" fmla="*/ 166687 h 377018"/>
                    <a:gd name="connsiteX24" fmla="*/ 370202 w 382108"/>
                    <a:gd name="connsiteY24" fmla="*/ 152400 h 377018"/>
                    <a:gd name="connsiteX25" fmla="*/ 377346 w 382108"/>
                    <a:gd name="connsiteY25" fmla="*/ 140493 h 377018"/>
                    <a:gd name="connsiteX26" fmla="*/ 379727 w 382108"/>
                    <a:gd name="connsiteY26" fmla="*/ 116681 h 377018"/>
                    <a:gd name="connsiteX27" fmla="*/ 382108 w 382108"/>
                    <a:gd name="connsiteY27" fmla="*/ 104775 h 377018"/>
                    <a:gd name="connsiteX28" fmla="*/ 377346 w 382108"/>
                    <a:gd name="connsiteY28" fmla="*/ 14287 h 377018"/>
                    <a:gd name="connsiteX29" fmla="*/ 374965 w 382108"/>
                    <a:gd name="connsiteY29" fmla="*/ 7143 h 377018"/>
                    <a:gd name="connsiteX30" fmla="*/ 370202 w 382108"/>
                    <a:gd name="connsiteY30" fmla="*/ 0 h 377018"/>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193990 w 382108"/>
                    <a:gd name="connsiteY4" fmla="*/ 359568 h 377018"/>
                    <a:gd name="connsiteX5" fmla="*/ 203515 w 382108"/>
                    <a:gd name="connsiteY5" fmla="*/ 357187 h 377018"/>
                    <a:gd name="connsiteX6" fmla="*/ 224946 w 382108"/>
                    <a:gd name="connsiteY6" fmla="*/ 345281 h 377018"/>
                    <a:gd name="connsiteX7" fmla="*/ 234471 w 382108"/>
                    <a:gd name="connsiteY7" fmla="*/ 342900 h 377018"/>
                    <a:gd name="connsiteX8" fmla="*/ 248758 w 382108"/>
                    <a:gd name="connsiteY8" fmla="*/ 333375 h 377018"/>
                    <a:gd name="connsiteX9" fmla="*/ 255902 w 382108"/>
                    <a:gd name="connsiteY9" fmla="*/ 330993 h 377018"/>
                    <a:gd name="connsiteX10" fmla="*/ 274952 w 382108"/>
                    <a:gd name="connsiteY10" fmla="*/ 323850 h 377018"/>
                    <a:gd name="connsiteX11" fmla="*/ 286858 w 382108"/>
                    <a:gd name="connsiteY11" fmla="*/ 311943 h 377018"/>
                    <a:gd name="connsiteX12" fmla="*/ 303527 w 382108"/>
                    <a:gd name="connsiteY12" fmla="*/ 300037 h 377018"/>
                    <a:gd name="connsiteX13" fmla="*/ 308290 w 382108"/>
                    <a:gd name="connsiteY13" fmla="*/ 292893 h 377018"/>
                    <a:gd name="connsiteX14" fmla="*/ 315433 w 382108"/>
                    <a:gd name="connsiteY14" fmla="*/ 285750 h 377018"/>
                    <a:gd name="connsiteX15" fmla="*/ 322577 w 382108"/>
                    <a:gd name="connsiteY15" fmla="*/ 273843 h 377018"/>
                    <a:gd name="connsiteX16" fmla="*/ 332102 w 382108"/>
                    <a:gd name="connsiteY16" fmla="*/ 259556 h 377018"/>
                    <a:gd name="connsiteX17" fmla="*/ 336865 w 382108"/>
                    <a:gd name="connsiteY17" fmla="*/ 242887 h 377018"/>
                    <a:gd name="connsiteX18" fmla="*/ 341627 w 382108"/>
                    <a:gd name="connsiteY18" fmla="*/ 233362 h 377018"/>
                    <a:gd name="connsiteX19" fmla="*/ 344008 w 382108"/>
                    <a:gd name="connsiteY19" fmla="*/ 223837 h 377018"/>
                    <a:gd name="connsiteX20" fmla="*/ 353533 w 382108"/>
                    <a:gd name="connsiteY20" fmla="*/ 207168 h 377018"/>
                    <a:gd name="connsiteX21" fmla="*/ 355915 w 382108"/>
                    <a:gd name="connsiteY21" fmla="*/ 195262 h 377018"/>
                    <a:gd name="connsiteX22" fmla="*/ 367821 w 382108"/>
                    <a:gd name="connsiteY22" fmla="*/ 166687 h 377018"/>
                    <a:gd name="connsiteX23" fmla="*/ 370202 w 382108"/>
                    <a:gd name="connsiteY23" fmla="*/ 152400 h 377018"/>
                    <a:gd name="connsiteX24" fmla="*/ 377346 w 382108"/>
                    <a:gd name="connsiteY24" fmla="*/ 140493 h 377018"/>
                    <a:gd name="connsiteX25" fmla="*/ 379727 w 382108"/>
                    <a:gd name="connsiteY25" fmla="*/ 116681 h 377018"/>
                    <a:gd name="connsiteX26" fmla="*/ 382108 w 382108"/>
                    <a:gd name="connsiteY26" fmla="*/ 104775 h 377018"/>
                    <a:gd name="connsiteX27" fmla="*/ 377346 w 382108"/>
                    <a:gd name="connsiteY27" fmla="*/ 14287 h 377018"/>
                    <a:gd name="connsiteX28" fmla="*/ 374965 w 382108"/>
                    <a:gd name="connsiteY28" fmla="*/ 7143 h 377018"/>
                    <a:gd name="connsiteX29" fmla="*/ 370202 w 382108"/>
                    <a:gd name="connsiteY29" fmla="*/ 0 h 377018"/>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193990 w 382108"/>
                    <a:gd name="connsiteY4" fmla="*/ 359568 h 377018"/>
                    <a:gd name="connsiteX5" fmla="*/ 224946 w 382108"/>
                    <a:gd name="connsiteY5" fmla="*/ 345281 h 377018"/>
                    <a:gd name="connsiteX6" fmla="*/ 234471 w 382108"/>
                    <a:gd name="connsiteY6" fmla="*/ 342900 h 377018"/>
                    <a:gd name="connsiteX7" fmla="*/ 248758 w 382108"/>
                    <a:gd name="connsiteY7" fmla="*/ 333375 h 377018"/>
                    <a:gd name="connsiteX8" fmla="*/ 255902 w 382108"/>
                    <a:gd name="connsiteY8" fmla="*/ 330993 h 377018"/>
                    <a:gd name="connsiteX9" fmla="*/ 274952 w 382108"/>
                    <a:gd name="connsiteY9" fmla="*/ 323850 h 377018"/>
                    <a:gd name="connsiteX10" fmla="*/ 286858 w 382108"/>
                    <a:gd name="connsiteY10" fmla="*/ 311943 h 377018"/>
                    <a:gd name="connsiteX11" fmla="*/ 303527 w 382108"/>
                    <a:gd name="connsiteY11" fmla="*/ 300037 h 377018"/>
                    <a:gd name="connsiteX12" fmla="*/ 308290 w 382108"/>
                    <a:gd name="connsiteY12" fmla="*/ 292893 h 377018"/>
                    <a:gd name="connsiteX13" fmla="*/ 315433 w 382108"/>
                    <a:gd name="connsiteY13" fmla="*/ 285750 h 377018"/>
                    <a:gd name="connsiteX14" fmla="*/ 322577 w 382108"/>
                    <a:gd name="connsiteY14" fmla="*/ 273843 h 377018"/>
                    <a:gd name="connsiteX15" fmla="*/ 332102 w 382108"/>
                    <a:gd name="connsiteY15" fmla="*/ 259556 h 377018"/>
                    <a:gd name="connsiteX16" fmla="*/ 336865 w 382108"/>
                    <a:gd name="connsiteY16" fmla="*/ 242887 h 377018"/>
                    <a:gd name="connsiteX17" fmla="*/ 341627 w 382108"/>
                    <a:gd name="connsiteY17" fmla="*/ 233362 h 377018"/>
                    <a:gd name="connsiteX18" fmla="*/ 344008 w 382108"/>
                    <a:gd name="connsiteY18" fmla="*/ 223837 h 377018"/>
                    <a:gd name="connsiteX19" fmla="*/ 353533 w 382108"/>
                    <a:gd name="connsiteY19" fmla="*/ 207168 h 377018"/>
                    <a:gd name="connsiteX20" fmla="*/ 355915 w 382108"/>
                    <a:gd name="connsiteY20" fmla="*/ 195262 h 377018"/>
                    <a:gd name="connsiteX21" fmla="*/ 367821 w 382108"/>
                    <a:gd name="connsiteY21" fmla="*/ 166687 h 377018"/>
                    <a:gd name="connsiteX22" fmla="*/ 370202 w 382108"/>
                    <a:gd name="connsiteY22" fmla="*/ 152400 h 377018"/>
                    <a:gd name="connsiteX23" fmla="*/ 377346 w 382108"/>
                    <a:gd name="connsiteY23" fmla="*/ 140493 h 377018"/>
                    <a:gd name="connsiteX24" fmla="*/ 379727 w 382108"/>
                    <a:gd name="connsiteY24" fmla="*/ 116681 h 377018"/>
                    <a:gd name="connsiteX25" fmla="*/ 382108 w 382108"/>
                    <a:gd name="connsiteY25" fmla="*/ 104775 h 377018"/>
                    <a:gd name="connsiteX26" fmla="*/ 377346 w 382108"/>
                    <a:gd name="connsiteY26" fmla="*/ 14287 h 377018"/>
                    <a:gd name="connsiteX27" fmla="*/ 374965 w 382108"/>
                    <a:gd name="connsiteY27" fmla="*/ 7143 h 377018"/>
                    <a:gd name="connsiteX28" fmla="*/ 370202 w 382108"/>
                    <a:gd name="connsiteY28" fmla="*/ 0 h 377018"/>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224946 w 382108"/>
                    <a:gd name="connsiteY4" fmla="*/ 345281 h 377018"/>
                    <a:gd name="connsiteX5" fmla="*/ 234471 w 382108"/>
                    <a:gd name="connsiteY5" fmla="*/ 342900 h 377018"/>
                    <a:gd name="connsiteX6" fmla="*/ 248758 w 382108"/>
                    <a:gd name="connsiteY6" fmla="*/ 333375 h 377018"/>
                    <a:gd name="connsiteX7" fmla="*/ 255902 w 382108"/>
                    <a:gd name="connsiteY7" fmla="*/ 330993 h 377018"/>
                    <a:gd name="connsiteX8" fmla="*/ 274952 w 382108"/>
                    <a:gd name="connsiteY8" fmla="*/ 323850 h 377018"/>
                    <a:gd name="connsiteX9" fmla="*/ 286858 w 382108"/>
                    <a:gd name="connsiteY9" fmla="*/ 311943 h 377018"/>
                    <a:gd name="connsiteX10" fmla="*/ 303527 w 382108"/>
                    <a:gd name="connsiteY10" fmla="*/ 300037 h 377018"/>
                    <a:gd name="connsiteX11" fmla="*/ 308290 w 382108"/>
                    <a:gd name="connsiteY11" fmla="*/ 292893 h 377018"/>
                    <a:gd name="connsiteX12" fmla="*/ 315433 w 382108"/>
                    <a:gd name="connsiteY12" fmla="*/ 285750 h 377018"/>
                    <a:gd name="connsiteX13" fmla="*/ 322577 w 382108"/>
                    <a:gd name="connsiteY13" fmla="*/ 273843 h 377018"/>
                    <a:gd name="connsiteX14" fmla="*/ 332102 w 382108"/>
                    <a:gd name="connsiteY14" fmla="*/ 259556 h 377018"/>
                    <a:gd name="connsiteX15" fmla="*/ 336865 w 382108"/>
                    <a:gd name="connsiteY15" fmla="*/ 242887 h 377018"/>
                    <a:gd name="connsiteX16" fmla="*/ 341627 w 382108"/>
                    <a:gd name="connsiteY16" fmla="*/ 233362 h 377018"/>
                    <a:gd name="connsiteX17" fmla="*/ 344008 w 382108"/>
                    <a:gd name="connsiteY17" fmla="*/ 223837 h 377018"/>
                    <a:gd name="connsiteX18" fmla="*/ 353533 w 382108"/>
                    <a:gd name="connsiteY18" fmla="*/ 207168 h 377018"/>
                    <a:gd name="connsiteX19" fmla="*/ 355915 w 382108"/>
                    <a:gd name="connsiteY19" fmla="*/ 195262 h 377018"/>
                    <a:gd name="connsiteX20" fmla="*/ 367821 w 382108"/>
                    <a:gd name="connsiteY20" fmla="*/ 166687 h 377018"/>
                    <a:gd name="connsiteX21" fmla="*/ 370202 w 382108"/>
                    <a:gd name="connsiteY21" fmla="*/ 152400 h 377018"/>
                    <a:gd name="connsiteX22" fmla="*/ 377346 w 382108"/>
                    <a:gd name="connsiteY22" fmla="*/ 140493 h 377018"/>
                    <a:gd name="connsiteX23" fmla="*/ 379727 w 382108"/>
                    <a:gd name="connsiteY23" fmla="*/ 116681 h 377018"/>
                    <a:gd name="connsiteX24" fmla="*/ 382108 w 382108"/>
                    <a:gd name="connsiteY24" fmla="*/ 104775 h 377018"/>
                    <a:gd name="connsiteX25" fmla="*/ 377346 w 382108"/>
                    <a:gd name="connsiteY25" fmla="*/ 14287 h 377018"/>
                    <a:gd name="connsiteX26" fmla="*/ 374965 w 382108"/>
                    <a:gd name="connsiteY26" fmla="*/ 7143 h 377018"/>
                    <a:gd name="connsiteX27" fmla="*/ 370202 w 382108"/>
                    <a:gd name="connsiteY27" fmla="*/ 0 h 377018"/>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24946 w 382108"/>
                    <a:gd name="connsiteY4" fmla="*/ 345281 h 377533"/>
                    <a:gd name="connsiteX5" fmla="*/ 234471 w 382108"/>
                    <a:gd name="connsiteY5" fmla="*/ 342900 h 377533"/>
                    <a:gd name="connsiteX6" fmla="*/ 248758 w 382108"/>
                    <a:gd name="connsiteY6" fmla="*/ 333375 h 377533"/>
                    <a:gd name="connsiteX7" fmla="*/ 255902 w 382108"/>
                    <a:gd name="connsiteY7" fmla="*/ 330993 h 377533"/>
                    <a:gd name="connsiteX8" fmla="*/ 274952 w 382108"/>
                    <a:gd name="connsiteY8" fmla="*/ 323850 h 377533"/>
                    <a:gd name="connsiteX9" fmla="*/ 286858 w 382108"/>
                    <a:gd name="connsiteY9" fmla="*/ 311943 h 377533"/>
                    <a:gd name="connsiteX10" fmla="*/ 303527 w 382108"/>
                    <a:gd name="connsiteY10" fmla="*/ 300037 h 377533"/>
                    <a:gd name="connsiteX11" fmla="*/ 308290 w 382108"/>
                    <a:gd name="connsiteY11" fmla="*/ 292893 h 377533"/>
                    <a:gd name="connsiteX12" fmla="*/ 315433 w 382108"/>
                    <a:gd name="connsiteY12" fmla="*/ 285750 h 377533"/>
                    <a:gd name="connsiteX13" fmla="*/ 322577 w 382108"/>
                    <a:gd name="connsiteY13" fmla="*/ 273843 h 377533"/>
                    <a:gd name="connsiteX14" fmla="*/ 332102 w 382108"/>
                    <a:gd name="connsiteY14" fmla="*/ 259556 h 377533"/>
                    <a:gd name="connsiteX15" fmla="*/ 336865 w 382108"/>
                    <a:gd name="connsiteY15" fmla="*/ 242887 h 377533"/>
                    <a:gd name="connsiteX16" fmla="*/ 341627 w 382108"/>
                    <a:gd name="connsiteY16" fmla="*/ 233362 h 377533"/>
                    <a:gd name="connsiteX17" fmla="*/ 344008 w 382108"/>
                    <a:gd name="connsiteY17" fmla="*/ 223837 h 377533"/>
                    <a:gd name="connsiteX18" fmla="*/ 353533 w 382108"/>
                    <a:gd name="connsiteY18" fmla="*/ 207168 h 377533"/>
                    <a:gd name="connsiteX19" fmla="*/ 355915 w 382108"/>
                    <a:gd name="connsiteY19" fmla="*/ 195262 h 377533"/>
                    <a:gd name="connsiteX20" fmla="*/ 367821 w 382108"/>
                    <a:gd name="connsiteY20" fmla="*/ 166687 h 377533"/>
                    <a:gd name="connsiteX21" fmla="*/ 370202 w 382108"/>
                    <a:gd name="connsiteY21" fmla="*/ 152400 h 377533"/>
                    <a:gd name="connsiteX22" fmla="*/ 377346 w 382108"/>
                    <a:gd name="connsiteY22" fmla="*/ 140493 h 377533"/>
                    <a:gd name="connsiteX23" fmla="*/ 379727 w 382108"/>
                    <a:gd name="connsiteY23" fmla="*/ 116681 h 377533"/>
                    <a:gd name="connsiteX24" fmla="*/ 382108 w 382108"/>
                    <a:gd name="connsiteY24" fmla="*/ 104775 h 377533"/>
                    <a:gd name="connsiteX25" fmla="*/ 377346 w 382108"/>
                    <a:gd name="connsiteY25" fmla="*/ 14287 h 377533"/>
                    <a:gd name="connsiteX26" fmla="*/ 374965 w 382108"/>
                    <a:gd name="connsiteY26" fmla="*/ 7143 h 377533"/>
                    <a:gd name="connsiteX27" fmla="*/ 370202 w 382108"/>
                    <a:gd name="connsiteY27"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24946 w 382108"/>
                    <a:gd name="connsiteY4" fmla="*/ 345281 h 377533"/>
                    <a:gd name="connsiteX5" fmla="*/ 248758 w 382108"/>
                    <a:gd name="connsiteY5" fmla="*/ 333375 h 377533"/>
                    <a:gd name="connsiteX6" fmla="*/ 255902 w 382108"/>
                    <a:gd name="connsiteY6" fmla="*/ 330993 h 377533"/>
                    <a:gd name="connsiteX7" fmla="*/ 274952 w 382108"/>
                    <a:gd name="connsiteY7" fmla="*/ 323850 h 377533"/>
                    <a:gd name="connsiteX8" fmla="*/ 286858 w 382108"/>
                    <a:gd name="connsiteY8" fmla="*/ 311943 h 377533"/>
                    <a:gd name="connsiteX9" fmla="*/ 303527 w 382108"/>
                    <a:gd name="connsiteY9" fmla="*/ 300037 h 377533"/>
                    <a:gd name="connsiteX10" fmla="*/ 308290 w 382108"/>
                    <a:gd name="connsiteY10" fmla="*/ 292893 h 377533"/>
                    <a:gd name="connsiteX11" fmla="*/ 315433 w 382108"/>
                    <a:gd name="connsiteY11" fmla="*/ 285750 h 377533"/>
                    <a:gd name="connsiteX12" fmla="*/ 322577 w 382108"/>
                    <a:gd name="connsiteY12" fmla="*/ 273843 h 377533"/>
                    <a:gd name="connsiteX13" fmla="*/ 332102 w 382108"/>
                    <a:gd name="connsiteY13" fmla="*/ 259556 h 377533"/>
                    <a:gd name="connsiteX14" fmla="*/ 336865 w 382108"/>
                    <a:gd name="connsiteY14" fmla="*/ 242887 h 377533"/>
                    <a:gd name="connsiteX15" fmla="*/ 341627 w 382108"/>
                    <a:gd name="connsiteY15" fmla="*/ 233362 h 377533"/>
                    <a:gd name="connsiteX16" fmla="*/ 344008 w 382108"/>
                    <a:gd name="connsiteY16" fmla="*/ 223837 h 377533"/>
                    <a:gd name="connsiteX17" fmla="*/ 353533 w 382108"/>
                    <a:gd name="connsiteY17" fmla="*/ 207168 h 377533"/>
                    <a:gd name="connsiteX18" fmla="*/ 355915 w 382108"/>
                    <a:gd name="connsiteY18" fmla="*/ 195262 h 377533"/>
                    <a:gd name="connsiteX19" fmla="*/ 367821 w 382108"/>
                    <a:gd name="connsiteY19" fmla="*/ 166687 h 377533"/>
                    <a:gd name="connsiteX20" fmla="*/ 370202 w 382108"/>
                    <a:gd name="connsiteY20" fmla="*/ 152400 h 377533"/>
                    <a:gd name="connsiteX21" fmla="*/ 377346 w 382108"/>
                    <a:gd name="connsiteY21" fmla="*/ 140493 h 377533"/>
                    <a:gd name="connsiteX22" fmla="*/ 379727 w 382108"/>
                    <a:gd name="connsiteY22" fmla="*/ 116681 h 377533"/>
                    <a:gd name="connsiteX23" fmla="*/ 382108 w 382108"/>
                    <a:gd name="connsiteY23" fmla="*/ 104775 h 377533"/>
                    <a:gd name="connsiteX24" fmla="*/ 377346 w 382108"/>
                    <a:gd name="connsiteY24" fmla="*/ 14287 h 377533"/>
                    <a:gd name="connsiteX25" fmla="*/ 374965 w 382108"/>
                    <a:gd name="connsiteY25" fmla="*/ 7143 h 377533"/>
                    <a:gd name="connsiteX26" fmla="*/ 370202 w 382108"/>
                    <a:gd name="connsiteY26"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48758 w 382108"/>
                    <a:gd name="connsiteY4" fmla="*/ 333375 h 377533"/>
                    <a:gd name="connsiteX5" fmla="*/ 255902 w 382108"/>
                    <a:gd name="connsiteY5" fmla="*/ 330993 h 377533"/>
                    <a:gd name="connsiteX6" fmla="*/ 274952 w 382108"/>
                    <a:gd name="connsiteY6" fmla="*/ 323850 h 377533"/>
                    <a:gd name="connsiteX7" fmla="*/ 286858 w 382108"/>
                    <a:gd name="connsiteY7" fmla="*/ 311943 h 377533"/>
                    <a:gd name="connsiteX8" fmla="*/ 303527 w 382108"/>
                    <a:gd name="connsiteY8" fmla="*/ 300037 h 377533"/>
                    <a:gd name="connsiteX9" fmla="*/ 308290 w 382108"/>
                    <a:gd name="connsiteY9" fmla="*/ 292893 h 377533"/>
                    <a:gd name="connsiteX10" fmla="*/ 315433 w 382108"/>
                    <a:gd name="connsiteY10" fmla="*/ 285750 h 377533"/>
                    <a:gd name="connsiteX11" fmla="*/ 322577 w 382108"/>
                    <a:gd name="connsiteY11" fmla="*/ 273843 h 377533"/>
                    <a:gd name="connsiteX12" fmla="*/ 332102 w 382108"/>
                    <a:gd name="connsiteY12" fmla="*/ 259556 h 377533"/>
                    <a:gd name="connsiteX13" fmla="*/ 336865 w 382108"/>
                    <a:gd name="connsiteY13" fmla="*/ 242887 h 377533"/>
                    <a:gd name="connsiteX14" fmla="*/ 341627 w 382108"/>
                    <a:gd name="connsiteY14" fmla="*/ 233362 h 377533"/>
                    <a:gd name="connsiteX15" fmla="*/ 344008 w 382108"/>
                    <a:gd name="connsiteY15" fmla="*/ 223837 h 377533"/>
                    <a:gd name="connsiteX16" fmla="*/ 353533 w 382108"/>
                    <a:gd name="connsiteY16" fmla="*/ 207168 h 377533"/>
                    <a:gd name="connsiteX17" fmla="*/ 355915 w 382108"/>
                    <a:gd name="connsiteY17" fmla="*/ 195262 h 377533"/>
                    <a:gd name="connsiteX18" fmla="*/ 367821 w 382108"/>
                    <a:gd name="connsiteY18" fmla="*/ 166687 h 377533"/>
                    <a:gd name="connsiteX19" fmla="*/ 370202 w 382108"/>
                    <a:gd name="connsiteY19" fmla="*/ 152400 h 377533"/>
                    <a:gd name="connsiteX20" fmla="*/ 377346 w 382108"/>
                    <a:gd name="connsiteY20" fmla="*/ 140493 h 377533"/>
                    <a:gd name="connsiteX21" fmla="*/ 379727 w 382108"/>
                    <a:gd name="connsiteY21" fmla="*/ 116681 h 377533"/>
                    <a:gd name="connsiteX22" fmla="*/ 382108 w 382108"/>
                    <a:gd name="connsiteY22" fmla="*/ 104775 h 377533"/>
                    <a:gd name="connsiteX23" fmla="*/ 377346 w 382108"/>
                    <a:gd name="connsiteY23" fmla="*/ 14287 h 377533"/>
                    <a:gd name="connsiteX24" fmla="*/ 374965 w 382108"/>
                    <a:gd name="connsiteY24" fmla="*/ 7143 h 377533"/>
                    <a:gd name="connsiteX25" fmla="*/ 370202 w 382108"/>
                    <a:gd name="connsiteY25"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48758 w 382108"/>
                    <a:gd name="connsiteY4" fmla="*/ 333375 h 377533"/>
                    <a:gd name="connsiteX5" fmla="*/ 274952 w 382108"/>
                    <a:gd name="connsiteY5" fmla="*/ 323850 h 377533"/>
                    <a:gd name="connsiteX6" fmla="*/ 286858 w 382108"/>
                    <a:gd name="connsiteY6" fmla="*/ 311943 h 377533"/>
                    <a:gd name="connsiteX7" fmla="*/ 303527 w 382108"/>
                    <a:gd name="connsiteY7" fmla="*/ 300037 h 377533"/>
                    <a:gd name="connsiteX8" fmla="*/ 308290 w 382108"/>
                    <a:gd name="connsiteY8" fmla="*/ 292893 h 377533"/>
                    <a:gd name="connsiteX9" fmla="*/ 315433 w 382108"/>
                    <a:gd name="connsiteY9" fmla="*/ 285750 h 377533"/>
                    <a:gd name="connsiteX10" fmla="*/ 322577 w 382108"/>
                    <a:gd name="connsiteY10" fmla="*/ 273843 h 377533"/>
                    <a:gd name="connsiteX11" fmla="*/ 332102 w 382108"/>
                    <a:gd name="connsiteY11" fmla="*/ 259556 h 377533"/>
                    <a:gd name="connsiteX12" fmla="*/ 336865 w 382108"/>
                    <a:gd name="connsiteY12" fmla="*/ 242887 h 377533"/>
                    <a:gd name="connsiteX13" fmla="*/ 341627 w 382108"/>
                    <a:gd name="connsiteY13" fmla="*/ 233362 h 377533"/>
                    <a:gd name="connsiteX14" fmla="*/ 344008 w 382108"/>
                    <a:gd name="connsiteY14" fmla="*/ 223837 h 377533"/>
                    <a:gd name="connsiteX15" fmla="*/ 353533 w 382108"/>
                    <a:gd name="connsiteY15" fmla="*/ 207168 h 377533"/>
                    <a:gd name="connsiteX16" fmla="*/ 355915 w 382108"/>
                    <a:gd name="connsiteY16" fmla="*/ 195262 h 377533"/>
                    <a:gd name="connsiteX17" fmla="*/ 367821 w 382108"/>
                    <a:gd name="connsiteY17" fmla="*/ 166687 h 377533"/>
                    <a:gd name="connsiteX18" fmla="*/ 370202 w 382108"/>
                    <a:gd name="connsiteY18" fmla="*/ 152400 h 377533"/>
                    <a:gd name="connsiteX19" fmla="*/ 377346 w 382108"/>
                    <a:gd name="connsiteY19" fmla="*/ 140493 h 377533"/>
                    <a:gd name="connsiteX20" fmla="*/ 379727 w 382108"/>
                    <a:gd name="connsiteY20" fmla="*/ 116681 h 377533"/>
                    <a:gd name="connsiteX21" fmla="*/ 382108 w 382108"/>
                    <a:gd name="connsiteY21" fmla="*/ 104775 h 377533"/>
                    <a:gd name="connsiteX22" fmla="*/ 377346 w 382108"/>
                    <a:gd name="connsiteY22" fmla="*/ 14287 h 377533"/>
                    <a:gd name="connsiteX23" fmla="*/ 374965 w 382108"/>
                    <a:gd name="connsiteY23" fmla="*/ 7143 h 377533"/>
                    <a:gd name="connsiteX24" fmla="*/ 370202 w 382108"/>
                    <a:gd name="connsiteY24"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74952 w 382108"/>
                    <a:gd name="connsiteY4" fmla="*/ 323850 h 377533"/>
                    <a:gd name="connsiteX5" fmla="*/ 286858 w 382108"/>
                    <a:gd name="connsiteY5" fmla="*/ 311943 h 377533"/>
                    <a:gd name="connsiteX6" fmla="*/ 303527 w 382108"/>
                    <a:gd name="connsiteY6" fmla="*/ 300037 h 377533"/>
                    <a:gd name="connsiteX7" fmla="*/ 308290 w 382108"/>
                    <a:gd name="connsiteY7" fmla="*/ 292893 h 377533"/>
                    <a:gd name="connsiteX8" fmla="*/ 315433 w 382108"/>
                    <a:gd name="connsiteY8" fmla="*/ 285750 h 377533"/>
                    <a:gd name="connsiteX9" fmla="*/ 322577 w 382108"/>
                    <a:gd name="connsiteY9" fmla="*/ 273843 h 377533"/>
                    <a:gd name="connsiteX10" fmla="*/ 332102 w 382108"/>
                    <a:gd name="connsiteY10" fmla="*/ 259556 h 377533"/>
                    <a:gd name="connsiteX11" fmla="*/ 336865 w 382108"/>
                    <a:gd name="connsiteY11" fmla="*/ 242887 h 377533"/>
                    <a:gd name="connsiteX12" fmla="*/ 341627 w 382108"/>
                    <a:gd name="connsiteY12" fmla="*/ 233362 h 377533"/>
                    <a:gd name="connsiteX13" fmla="*/ 344008 w 382108"/>
                    <a:gd name="connsiteY13" fmla="*/ 223837 h 377533"/>
                    <a:gd name="connsiteX14" fmla="*/ 353533 w 382108"/>
                    <a:gd name="connsiteY14" fmla="*/ 207168 h 377533"/>
                    <a:gd name="connsiteX15" fmla="*/ 355915 w 382108"/>
                    <a:gd name="connsiteY15" fmla="*/ 195262 h 377533"/>
                    <a:gd name="connsiteX16" fmla="*/ 367821 w 382108"/>
                    <a:gd name="connsiteY16" fmla="*/ 166687 h 377533"/>
                    <a:gd name="connsiteX17" fmla="*/ 370202 w 382108"/>
                    <a:gd name="connsiteY17" fmla="*/ 152400 h 377533"/>
                    <a:gd name="connsiteX18" fmla="*/ 377346 w 382108"/>
                    <a:gd name="connsiteY18" fmla="*/ 140493 h 377533"/>
                    <a:gd name="connsiteX19" fmla="*/ 379727 w 382108"/>
                    <a:gd name="connsiteY19" fmla="*/ 116681 h 377533"/>
                    <a:gd name="connsiteX20" fmla="*/ 382108 w 382108"/>
                    <a:gd name="connsiteY20" fmla="*/ 104775 h 377533"/>
                    <a:gd name="connsiteX21" fmla="*/ 377346 w 382108"/>
                    <a:gd name="connsiteY21" fmla="*/ 14287 h 377533"/>
                    <a:gd name="connsiteX22" fmla="*/ 374965 w 382108"/>
                    <a:gd name="connsiteY22" fmla="*/ 7143 h 377533"/>
                    <a:gd name="connsiteX23" fmla="*/ 370202 w 382108"/>
                    <a:gd name="connsiteY2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74952 w 382108"/>
                    <a:gd name="connsiteY4" fmla="*/ 323850 h 377533"/>
                    <a:gd name="connsiteX5" fmla="*/ 294002 w 382108"/>
                    <a:gd name="connsiteY5" fmla="*/ 278605 h 377533"/>
                    <a:gd name="connsiteX6" fmla="*/ 303527 w 382108"/>
                    <a:gd name="connsiteY6" fmla="*/ 300037 h 377533"/>
                    <a:gd name="connsiteX7" fmla="*/ 308290 w 382108"/>
                    <a:gd name="connsiteY7" fmla="*/ 292893 h 377533"/>
                    <a:gd name="connsiteX8" fmla="*/ 315433 w 382108"/>
                    <a:gd name="connsiteY8" fmla="*/ 285750 h 377533"/>
                    <a:gd name="connsiteX9" fmla="*/ 322577 w 382108"/>
                    <a:gd name="connsiteY9" fmla="*/ 273843 h 377533"/>
                    <a:gd name="connsiteX10" fmla="*/ 332102 w 382108"/>
                    <a:gd name="connsiteY10" fmla="*/ 259556 h 377533"/>
                    <a:gd name="connsiteX11" fmla="*/ 336865 w 382108"/>
                    <a:gd name="connsiteY11" fmla="*/ 242887 h 377533"/>
                    <a:gd name="connsiteX12" fmla="*/ 341627 w 382108"/>
                    <a:gd name="connsiteY12" fmla="*/ 233362 h 377533"/>
                    <a:gd name="connsiteX13" fmla="*/ 344008 w 382108"/>
                    <a:gd name="connsiteY13" fmla="*/ 223837 h 377533"/>
                    <a:gd name="connsiteX14" fmla="*/ 353533 w 382108"/>
                    <a:gd name="connsiteY14" fmla="*/ 207168 h 377533"/>
                    <a:gd name="connsiteX15" fmla="*/ 355915 w 382108"/>
                    <a:gd name="connsiteY15" fmla="*/ 195262 h 377533"/>
                    <a:gd name="connsiteX16" fmla="*/ 367821 w 382108"/>
                    <a:gd name="connsiteY16" fmla="*/ 166687 h 377533"/>
                    <a:gd name="connsiteX17" fmla="*/ 370202 w 382108"/>
                    <a:gd name="connsiteY17" fmla="*/ 152400 h 377533"/>
                    <a:gd name="connsiteX18" fmla="*/ 377346 w 382108"/>
                    <a:gd name="connsiteY18" fmla="*/ 140493 h 377533"/>
                    <a:gd name="connsiteX19" fmla="*/ 379727 w 382108"/>
                    <a:gd name="connsiteY19" fmla="*/ 116681 h 377533"/>
                    <a:gd name="connsiteX20" fmla="*/ 382108 w 382108"/>
                    <a:gd name="connsiteY20" fmla="*/ 104775 h 377533"/>
                    <a:gd name="connsiteX21" fmla="*/ 377346 w 382108"/>
                    <a:gd name="connsiteY21" fmla="*/ 14287 h 377533"/>
                    <a:gd name="connsiteX22" fmla="*/ 374965 w 382108"/>
                    <a:gd name="connsiteY22" fmla="*/ 7143 h 377533"/>
                    <a:gd name="connsiteX23" fmla="*/ 370202 w 382108"/>
                    <a:gd name="connsiteY2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294002 w 382108"/>
                    <a:gd name="connsiteY5" fmla="*/ 278605 h 377533"/>
                    <a:gd name="connsiteX6" fmla="*/ 303527 w 382108"/>
                    <a:gd name="connsiteY6" fmla="*/ 300037 h 377533"/>
                    <a:gd name="connsiteX7" fmla="*/ 308290 w 382108"/>
                    <a:gd name="connsiteY7" fmla="*/ 292893 h 377533"/>
                    <a:gd name="connsiteX8" fmla="*/ 315433 w 382108"/>
                    <a:gd name="connsiteY8" fmla="*/ 285750 h 377533"/>
                    <a:gd name="connsiteX9" fmla="*/ 322577 w 382108"/>
                    <a:gd name="connsiteY9" fmla="*/ 273843 h 377533"/>
                    <a:gd name="connsiteX10" fmla="*/ 332102 w 382108"/>
                    <a:gd name="connsiteY10" fmla="*/ 259556 h 377533"/>
                    <a:gd name="connsiteX11" fmla="*/ 336865 w 382108"/>
                    <a:gd name="connsiteY11" fmla="*/ 242887 h 377533"/>
                    <a:gd name="connsiteX12" fmla="*/ 341627 w 382108"/>
                    <a:gd name="connsiteY12" fmla="*/ 233362 h 377533"/>
                    <a:gd name="connsiteX13" fmla="*/ 344008 w 382108"/>
                    <a:gd name="connsiteY13" fmla="*/ 223837 h 377533"/>
                    <a:gd name="connsiteX14" fmla="*/ 353533 w 382108"/>
                    <a:gd name="connsiteY14" fmla="*/ 207168 h 377533"/>
                    <a:gd name="connsiteX15" fmla="*/ 355915 w 382108"/>
                    <a:gd name="connsiteY15" fmla="*/ 195262 h 377533"/>
                    <a:gd name="connsiteX16" fmla="*/ 367821 w 382108"/>
                    <a:gd name="connsiteY16" fmla="*/ 166687 h 377533"/>
                    <a:gd name="connsiteX17" fmla="*/ 370202 w 382108"/>
                    <a:gd name="connsiteY17" fmla="*/ 152400 h 377533"/>
                    <a:gd name="connsiteX18" fmla="*/ 377346 w 382108"/>
                    <a:gd name="connsiteY18" fmla="*/ 140493 h 377533"/>
                    <a:gd name="connsiteX19" fmla="*/ 379727 w 382108"/>
                    <a:gd name="connsiteY19" fmla="*/ 116681 h 377533"/>
                    <a:gd name="connsiteX20" fmla="*/ 382108 w 382108"/>
                    <a:gd name="connsiteY20" fmla="*/ 104775 h 377533"/>
                    <a:gd name="connsiteX21" fmla="*/ 377346 w 382108"/>
                    <a:gd name="connsiteY21" fmla="*/ 14287 h 377533"/>
                    <a:gd name="connsiteX22" fmla="*/ 374965 w 382108"/>
                    <a:gd name="connsiteY22" fmla="*/ 7143 h 377533"/>
                    <a:gd name="connsiteX23" fmla="*/ 370202 w 382108"/>
                    <a:gd name="connsiteY2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294002 w 382108"/>
                    <a:gd name="connsiteY5" fmla="*/ 278605 h 377533"/>
                    <a:gd name="connsiteX6" fmla="*/ 303527 w 382108"/>
                    <a:gd name="connsiteY6" fmla="*/ 300037 h 377533"/>
                    <a:gd name="connsiteX7" fmla="*/ 315433 w 382108"/>
                    <a:gd name="connsiteY7" fmla="*/ 285750 h 377533"/>
                    <a:gd name="connsiteX8" fmla="*/ 322577 w 382108"/>
                    <a:gd name="connsiteY8" fmla="*/ 273843 h 377533"/>
                    <a:gd name="connsiteX9" fmla="*/ 332102 w 382108"/>
                    <a:gd name="connsiteY9" fmla="*/ 259556 h 377533"/>
                    <a:gd name="connsiteX10" fmla="*/ 336865 w 382108"/>
                    <a:gd name="connsiteY10" fmla="*/ 242887 h 377533"/>
                    <a:gd name="connsiteX11" fmla="*/ 341627 w 382108"/>
                    <a:gd name="connsiteY11" fmla="*/ 233362 h 377533"/>
                    <a:gd name="connsiteX12" fmla="*/ 344008 w 382108"/>
                    <a:gd name="connsiteY12" fmla="*/ 223837 h 377533"/>
                    <a:gd name="connsiteX13" fmla="*/ 353533 w 382108"/>
                    <a:gd name="connsiteY13" fmla="*/ 207168 h 377533"/>
                    <a:gd name="connsiteX14" fmla="*/ 355915 w 382108"/>
                    <a:gd name="connsiteY14" fmla="*/ 195262 h 377533"/>
                    <a:gd name="connsiteX15" fmla="*/ 367821 w 382108"/>
                    <a:gd name="connsiteY15" fmla="*/ 166687 h 377533"/>
                    <a:gd name="connsiteX16" fmla="*/ 370202 w 382108"/>
                    <a:gd name="connsiteY16" fmla="*/ 152400 h 377533"/>
                    <a:gd name="connsiteX17" fmla="*/ 377346 w 382108"/>
                    <a:gd name="connsiteY17" fmla="*/ 140493 h 377533"/>
                    <a:gd name="connsiteX18" fmla="*/ 379727 w 382108"/>
                    <a:gd name="connsiteY18" fmla="*/ 116681 h 377533"/>
                    <a:gd name="connsiteX19" fmla="*/ 382108 w 382108"/>
                    <a:gd name="connsiteY19" fmla="*/ 104775 h 377533"/>
                    <a:gd name="connsiteX20" fmla="*/ 377346 w 382108"/>
                    <a:gd name="connsiteY20" fmla="*/ 14287 h 377533"/>
                    <a:gd name="connsiteX21" fmla="*/ 374965 w 382108"/>
                    <a:gd name="connsiteY21" fmla="*/ 7143 h 377533"/>
                    <a:gd name="connsiteX22" fmla="*/ 370202 w 382108"/>
                    <a:gd name="connsiteY22"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03527 w 382108"/>
                    <a:gd name="connsiteY5" fmla="*/ 300037 h 377533"/>
                    <a:gd name="connsiteX6" fmla="*/ 315433 w 382108"/>
                    <a:gd name="connsiteY6" fmla="*/ 285750 h 377533"/>
                    <a:gd name="connsiteX7" fmla="*/ 322577 w 382108"/>
                    <a:gd name="connsiteY7" fmla="*/ 273843 h 377533"/>
                    <a:gd name="connsiteX8" fmla="*/ 332102 w 382108"/>
                    <a:gd name="connsiteY8" fmla="*/ 259556 h 377533"/>
                    <a:gd name="connsiteX9" fmla="*/ 336865 w 382108"/>
                    <a:gd name="connsiteY9" fmla="*/ 242887 h 377533"/>
                    <a:gd name="connsiteX10" fmla="*/ 341627 w 382108"/>
                    <a:gd name="connsiteY10" fmla="*/ 233362 h 377533"/>
                    <a:gd name="connsiteX11" fmla="*/ 344008 w 382108"/>
                    <a:gd name="connsiteY11" fmla="*/ 223837 h 377533"/>
                    <a:gd name="connsiteX12" fmla="*/ 353533 w 382108"/>
                    <a:gd name="connsiteY12" fmla="*/ 207168 h 377533"/>
                    <a:gd name="connsiteX13" fmla="*/ 355915 w 382108"/>
                    <a:gd name="connsiteY13" fmla="*/ 195262 h 377533"/>
                    <a:gd name="connsiteX14" fmla="*/ 367821 w 382108"/>
                    <a:gd name="connsiteY14" fmla="*/ 166687 h 377533"/>
                    <a:gd name="connsiteX15" fmla="*/ 370202 w 382108"/>
                    <a:gd name="connsiteY15" fmla="*/ 152400 h 377533"/>
                    <a:gd name="connsiteX16" fmla="*/ 377346 w 382108"/>
                    <a:gd name="connsiteY16" fmla="*/ 140493 h 377533"/>
                    <a:gd name="connsiteX17" fmla="*/ 379727 w 382108"/>
                    <a:gd name="connsiteY17" fmla="*/ 116681 h 377533"/>
                    <a:gd name="connsiteX18" fmla="*/ 382108 w 382108"/>
                    <a:gd name="connsiteY18" fmla="*/ 104775 h 377533"/>
                    <a:gd name="connsiteX19" fmla="*/ 377346 w 382108"/>
                    <a:gd name="connsiteY19" fmla="*/ 14287 h 377533"/>
                    <a:gd name="connsiteX20" fmla="*/ 374965 w 382108"/>
                    <a:gd name="connsiteY20" fmla="*/ 7143 h 377533"/>
                    <a:gd name="connsiteX21" fmla="*/ 370202 w 382108"/>
                    <a:gd name="connsiteY21"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03527 w 382108"/>
                    <a:gd name="connsiteY5" fmla="*/ 300037 h 377533"/>
                    <a:gd name="connsiteX6" fmla="*/ 322577 w 382108"/>
                    <a:gd name="connsiteY6" fmla="*/ 273843 h 377533"/>
                    <a:gd name="connsiteX7" fmla="*/ 332102 w 382108"/>
                    <a:gd name="connsiteY7" fmla="*/ 259556 h 377533"/>
                    <a:gd name="connsiteX8" fmla="*/ 336865 w 382108"/>
                    <a:gd name="connsiteY8" fmla="*/ 242887 h 377533"/>
                    <a:gd name="connsiteX9" fmla="*/ 341627 w 382108"/>
                    <a:gd name="connsiteY9" fmla="*/ 233362 h 377533"/>
                    <a:gd name="connsiteX10" fmla="*/ 344008 w 382108"/>
                    <a:gd name="connsiteY10" fmla="*/ 223837 h 377533"/>
                    <a:gd name="connsiteX11" fmla="*/ 353533 w 382108"/>
                    <a:gd name="connsiteY11" fmla="*/ 207168 h 377533"/>
                    <a:gd name="connsiteX12" fmla="*/ 355915 w 382108"/>
                    <a:gd name="connsiteY12" fmla="*/ 195262 h 377533"/>
                    <a:gd name="connsiteX13" fmla="*/ 367821 w 382108"/>
                    <a:gd name="connsiteY13" fmla="*/ 166687 h 377533"/>
                    <a:gd name="connsiteX14" fmla="*/ 370202 w 382108"/>
                    <a:gd name="connsiteY14" fmla="*/ 152400 h 377533"/>
                    <a:gd name="connsiteX15" fmla="*/ 377346 w 382108"/>
                    <a:gd name="connsiteY15" fmla="*/ 140493 h 377533"/>
                    <a:gd name="connsiteX16" fmla="*/ 379727 w 382108"/>
                    <a:gd name="connsiteY16" fmla="*/ 116681 h 377533"/>
                    <a:gd name="connsiteX17" fmla="*/ 382108 w 382108"/>
                    <a:gd name="connsiteY17" fmla="*/ 104775 h 377533"/>
                    <a:gd name="connsiteX18" fmla="*/ 377346 w 382108"/>
                    <a:gd name="connsiteY18" fmla="*/ 14287 h 377533"/>
                    <a:gd name="connsiteX19" fmla="*/ 374965 w 382108"/>
                    <a:gd name="connsiteY19" fmla="*/ 7143 h 377533"/>
                    <a:gd name="connsiteX20" fmla="*/ 370202 w 382108"/>
                    <a:gd name="connsiteY20"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03527 w 382108"/>
                    <a:gd name="connsiteY5" fmla="*/ 300037 h 377533"/>
                    <a:gd name="connsiteX6" fmla="*/ 332102 w 382108"/>
                    <a:gd name="connsiteY6" fmla="*/ 259556 h 377533"/>
                    <a:gd name="connsiteX7" fmla="*/ 336865 w 382108"/>
                    <a:gd name="connsiteY7" fmla="*/ 242887 h 377533"/>
                    <a:gd name="connsiteX8" fmla="*/ 341627 w 382108"/>
                    <a:gd name="connsiteY8" fmla="*/ 233362 h 377533"/>
                    <a:gd name="connsiteX9" fmla="*/ 344008 w 382108"/>
                    <a:gd name="connsiteY9" fmla="*/ 223837 h 377533"/>
                    <a:gd name="connsiteX10" fmla="*/ 353533 w 382108"/>
                    <a:gd name="connsiteY10" fmla="*/ 207168 h 377533"/>
                    <a:gd name="connsiteX11" fmla="*/ 355915 w 382108"/>
                    <a:gd name="connsiteY11" fmla="*/ 195262 h 377533"/>
                    <a:gd name="connsiteX12" fmla="*/ 367821 w 382108"/>
                    <a:gd name="connsiteY12" fmla="*/ 166687 h 377533"/>
                    <a:gd name="connsiteX13" fmla="*/ 370202 w 382108"/>
                    <a:gd name="connsiteY13" fmla="*/ 152400 h 377533"/>
                    <a:gd name="connsiteX14" fmla="*/ 377346 w 382108"/>
                    <a:gd name="connsiteY14" fmla="*/ 140493 h 377533"/>
                    <a:gd name="connsiteX15" fmla="*/ 379727 w 382108"/>
                    <a:gd name="connsiteY15" fmla="*/ 116681 h 377533"/>
                    <a:gd name="connsiteX16" fmla="*/ 382108 w 382108"/>
                    <a:gd name="connsiteY16" fmla="*/ 104775 h 377533"/>
                    <a:gd name="connsiteX17" fmla="*/ 377346 w 382108"/>
                    <a:gd name="connsiteY17" fmla="*/ 14287 h 377533"/>
                    <a:gd name="connsiteX18" fmla="*/ 374965 w 382108"/>
                    <a:gd name="connsiteY18" fmla="*/ 7143 h 377533"/>
                    <a:gd name="connsiteX19" fmla="*/ 370202 w 382108"/>
                    <a:gd name="connsiteY19"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32102 w 382108"/>
                    <a:gd name="connsiteY5" fmla="*/ 259556 h 377533"/>
                    <a:gd name="connsiteX6" fmla="*/ 336865 w 382108"/>
                    <a:gd name="connsiteY6" fmla="*/ 242887 h 377533"/>
                    <a:gd name="connsiteX7" fmla="*/ 341627 w 382108"/>
                    <a:gd name="connsiteY7" fmla="*/ 233362 h 377533"/>
                    <a:gd name="connsiteX8" fmla="*/ 344008 w 382108"/>
                    <a:gd name="connsiteY8" fmla="*/ 223837 h 377533"/>
                    <a:gd name="connsiteX9" fmla="*/ 353533 w 382108"/>
                    <a:gd name="connsiteY9" fmla="*/ 207168 h 377533"/>
                    <a:gd name="connsiteX10" fmla="*/ 355915 w 382108"/>
                    <a:gd name="connsiteY10" fmla="*/ 195262 h 377533"/>
                    <a:gd name="connsiteX11" fmla="*/ 367821 w 382108"/>
                    <a:gd name="connsiteY11" fmla="*/ 166687 h 377533"/>
                    <a:gd name="connsiteX12" fmla="*/ 370202 w 382108"/>
                    <a:gd name="connsiteY12" fmla="*/ 152400 h 377533"/>
                    <a:gd name="connsiteX13" fmla="*/ 377346 w 382108"/>
                    <a:gd name="connsiteY13" fmla="*/ 140493 h 377533"/>
                    <a:gd name="connsiteX14" fmla="*/ 379727 w 382108"/>
                    <a:gd name="connsiteY14" fmla="*/ 116681 h 377533"/>
                    <a:gd name="connsiteX15" fmla="*/ 382108 w 382108"/>
                    <a:gd name="connsiteY15" fmla="*/ 104775 h 377533"/>
                    <a:gd name="connsiteX16" fmla="*/ 377346 w 382108"/>
                    <a:gd name="connsiteY16" fmla="*/ 14287 h 377533"/>
                    <a:gd name="connsiteX17" fmla="*/ 374965 w 382108"/>
                    <a:gd name="connsiteY17" fmla="*/ 7143 h 377533"/>
                    <a:gd name="connsiteX18" fmla="*/ 370202 w 382108"/>
                    <a:gd name="connsiteY18"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36865 w 382108"/>
                    <a:gd name="connsiteY5" fmla="*/ 242887 h 377533"/>
                    <a:gd name="connsiteX6" fmla="*/ 341627 w 382108"/>
                    <a:gd name="connsiteY6" fmla="*/ 233362 h 377533"/>
                    <a:gd name="connsiteX7" fmla="*/ 344008 w 382108"/>
                    <a:gd name="connsiteY7" fmla="*/ 223837 h 377533"/>
                    <a:gd name="connsiteX8" fmla="*/ 353533 w 382108"/>
                    <a:gd name="connsiteY8" fmla="*/ 207168 h 377533"/>
                    <a:gd name="connsiteX9" fmla="*/ 355915 w 382108"/>
                    <a:gd name="connsiteY9" fmla="*/ 195262 h 377533"/>
                    <a:gd name="connsiteX10" fmla="*/ 367821 w 382108"/>
                    <a:gd name="connsiteY10" fmla="*/ 166687 h 377533"/>
                    <a:gd name="connsiteX11" fmla="*/ 370202 w 382108"/>
                    <a:gd name="connsiteY11" fmla="*/ 152400 h 377533"/>
                    <a:gd name="connsiteX12" fmla="*/ 377346 w 382108"/>
                    <a:gd name="connsiteY12" fmla="*/ 140493 h 377533"/>
                    <a:gd name="connsiteX13" fmla="*/ 379727 w 382108"/>
                    <a:gd name="connsiteY13" fmla="*/ 116681 h 377533"/>
                    <a:gd name="connsiteX14" fmla="*/ 382108 w 382108"/>
                    <a:gd name="connsiteY14" fmla="*/ 104775 h 377533"/>
                    <a:gd name="connsiteX15" fmla="*/ 377346 w 382108"/>
                    <a:gd name="connsiteY15" fmla="*/ 14287 h 377533"/>
                    <a:gd name="connsiteX16" fmla="*/ 374965 w 382108"/>
                    <a:gd name="connsiteY16" fmla="*/ 7143 h 377533"/>
                    <a:gd name="connsiteX17" fmla="*/ 370202 w 382108"/>
                    <a:gd name="connsiteY17"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41627 w 382108"/>
                    <a:gd name="connsiteY5" fmla="*/ 233362 h 377533"/>
                    <a:gd name="connsiteX6" fmla="*/ 344008 w 382108"/>
                    <a:gd name="connsiteY6" fmla="*/ 223837 h 377533"/>
                    <a:gd name="connsiteX7" fmla="*/ 353533 w 382108"/>
                    <a:gd name="connsiteY7" fmla="*/ 207168 h 377533"/>
                    <a:gd name="connsiteX8" fmla="*/ 355915 w 382108"/>
                    <a:gd name="connsiteY8" fmla="*/ 195262 h 377533"/>
                    <a:gd name="connsiteX9" fmla="*/ 367821 w 382108"/>
                    <a:gd name="connsiteY9" fmla="*/ 166687 h 377533"/>
                    <a:gd name="connsiteX10" fmla="*/ 370202 w 382108"/>
                    <a:gd name="connsiteY10" fmla="*/ 152400 h 377533"/>
                    <a:gd name="connsiteX11" fmla="*/ 377346 w 382108"/>
                    <a:gd name="connsiteY11" fmla="*/ 140493 h 377533"/>
                    <a:gd name="connsiteX12" fmla="*/ 379727 w 382108"/>
                    <a:gd name="connsiteY12" fmla="*/ 116681 h 377533"/>
                    <a:gd name="connsiteX13" fmla="*/ 382108 w 382108"/>
                    <a:gd name="connsiteY13" fmla="*/ 104775 h 377533"/>
                    <a:gd name="connsiteX14" fmla="*/ 377346 w 382108"/>
                    <a:gd name="connsiteY14" fmla="*/ 14287 h 377533"/>
                    <a:gd name="connsiteX15" fmla="*/ 374965 w 382108"/>
                    <a:gd name="connsiteY15" fmla="*/ 7143 h 377533"/>
                    <a:gd name="connsiteX16" fmla="*/ 370202 w 382108"/>
                    <a:gd name="connsiteY16"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41627 w 382108"/>
                    <a:gd name="connsiteY5" fmla="*/ 233362 h 377533"/>
                    <a:gd name="connsiteX6" fmla="*/ 353533 w 382108"/>
                    <a:gd name="connsiteY6" fmla="*/ 207168 h 377533"/>
                    <a:gd name="connsiteX7" fmla="*/ 355915 w 382108"/>
                    <a:gd name="connsiteY7" fmla="*/ 195262 h 377533"/>
                    <a:gd name="connsiteX8" fmla="*/ 367821 w 382108"/>
                    <a:gd name="connsiteY8" fmla="*/ 166687 h 377533"/>
                    <a:gd name="connsiteX9" fmla="*/ 370202 w 382108"/>
                    <a:gd name="connsiteY9" fmla="*/ 152400 h 377533"/>
                    <a:gd name="connsiteX10" fmla="*/ 377346 w 382108"/>
                    <a:gd name="connsiteY10" fmla="*/ 140493 h 377533"/>
                    <a:gd name="connsiteX11" fmla="*/ 379727 w 382108"/>
                    <a:gd name="connsiteY11" fmla="*/ 116681 h 377533"/>
                    <a:gd name="connsiteX12" fmla="*/ 382108 w 382108"/>
                    <a:gd name="connsiteY12" fmla="*/ 104775 h 377533"/>
                    <a:gd name="connsiteX13" fmla="*/ 377346 w 382108"/>
                    <a:gd name="connsiteY13" fmla="*/ 14287 h 377533"/>
                    <a:gd name="connsiteX14" fmla="*/ 374965 w 382108"/>
                    <a:gd name="connsiteY14" fmla="*/ 7143 h 377533"/>
                    <a:gd name="connsiteX15" fmla="*/ 370202 w 382108"/>
                    <a:gd name="connsiteY15"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53533 w 382108"/>
                    <a:gd name="connsiteY5" fmla="*/ 207168 h 377533"/>
                    <a:gd name="connsiteX6" fmla="*/ 355915 w 382108"/>
                    <a:gd name="connsiteY6" fmla="*/ 195262 h 377533"/>
                    <a:gd name="connsiteX7" fmla="*/ 367821 w 382108"/>
                    <a:gd name="connsiteY7" fmla="*/ 166687 h 377533"/>
                    <a:gd name="connsiteX8" fmla="*/ 370202 w 382108"/>
                    <a:gd name="connsiteY8" fmla="*/ 152400 h 377533"/>
                    <a:gd name="connsiteX9" fmla="*/ 377346 w 382108"/>
                    <a:gd name="connsiteY9" fmla="*/ 140493 h 377533"/>
                    <a:gd name="connsiteX10" fmla="*/ 379727 w 382108"/>
                    <a:gd name="connsiteY10" fmla="*/ 116681 h 377533"/>
                    <a:gd name="connsiteX11" fmla="*/ 382108 w 382108"/>
                    <a:gd name="connsiteY11" fmla="*/ 104775 h 377533"/>
                    <a:gd name="connsiteX12" fmla="*/ 377346 w 382108"/>
                    <a:gd name="connsiteY12" fmla="*/ 14287 h 377533"/>
                    <a:gd name="connsiteX13" fmla="*/ 374965 w 382108"/>
                    <a:gd name="connsiteY13" fmla="*/ 7143 h 377533"/>
                    <a:gd name="connsiteX14" fmla="*/ 370202 w 382108"/>
                    <a:gd name="connsiteY14"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55915 w 382108"/>
                    <a:gd name="connsiteY6" fmla="*/ 195262 h 377533"/>
                    <a:gd name="connsiteX7" fmla="*/ 367821 w 382108"/>
                    <a:gd name="connsiteY7" fmla="*/ 166687 h 377533"/>
                    <a:gd name="connsiteX8" fmla="*/ 370202 w 382108"/>
                    <a:gd name="connsiteY8" fmla="*/ 152400 h 377533"/>
                    <a:gd name="connsiteX9" fmla="*/ 377346 w 382108"/>
                    <a:gd name="connsiteY9" fmla="*/ 140493 h 377533"/>
                    <a:gd name="connsiteX10" fmla="*/ 379727 w 382108"/>
                    <a:gd name="connsiteY10" fmla="*/ 116681 h 377533"/>
                    <a:gd name="connsiteX11" fmla="*/ 382108 w 382108"/>
                    <a:gd name="connsiteY11" fmla="*/ 104775 h 377533"/>
                    <a:gd name="connsiteX12" fmla="*/ 377346 w 382108"/>
                    <a:gd name="connsiteY12" fmla="*/ 14287 h 377533"/>
                    <a:gd name="connsiteX13" fmla="*/ 374965 w 382108"/>
                    <a:gd name="connsiteY13" fmla="*/ 7143 h 377533"/>
                    <a:gd name="connsiteX14" fmla="*/ 370202 w 382108"/>
                    <a:gd name="connsiteY14"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67821 w 382108"/>
                    <a:gd name="connsiteY6" fmla="*/ 166687 h 377533"/>
                    <a:gd name="connsiteX7" fmla="*/ 370202 w 382108"/>
                    <a:gd name="connsiteY7" fmla="*/ 152400 h 377533"/>
                    <a:gd name="connsiteX8" fmla="*/ 377346 w 382108"/>
                    <a:gd name="connsiteY8" fmla="*/ 140493 h 377533"/>
                    <a:gd name="connsiteX9" fmla="*/ 379727 w 382108"/>
                    <a:gd name="connsiteY9" fmla="*/ 116681 h 377533"/>
                    <a:gd name="connsiteX10" fmla="*/ 382108 w 382108"/>
                    <a:gd name="connsiteY10" fmla="*/ 104775 h 377533"/>
                    <a:gd name="connsiteX11" fmla="*/ 377346 w 382108"/>
                    <a:gd name="connsiteY11" fmla="*/ 14287 h 377533"/>
                    <a:gd name="connsiteX12" fmla="*/ 374965 w 382108"/>
                    <a:gd name="connsiteY12" fmla="*/ 7143 h 377533"/>
                    <a:gd name="connsiteX13" fmla="*/ 370202 w 382108"/>
                    <a:gd name="connsiteY1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70202 w 382108"/>
                    <a:gd name="connsiteY6" fmla="*/ 152400 h 377533"/>
                    <a:gd name="connsiteX7" fmla="*/ 377346 w 382108"/>
                    <a:gd name="connsiteY7" fmla="*/ 140493 h 377533"/>
                    <a:gd name="connsiteX8" fmla="*/ 379727 w 382108"/>
                    <a:gd name="connsiteY8" fmla="*/ 116681 h 377533"/>
                    <a:gd name="connsiteX9" fmla="*/ 382108 w 382108"/>
                    <a:gd name="connsiteY9" fmla="*/ 104775 h 377533"/>
                    <a:gd name="connsiteX10" fmla="*/ 377346 w 382108"/>
                    <a:gd name="connsiteY10" fmla="*/ 14287 h 377533"/>
                    <a:gd name="connsiteX11" fmla="*/ 374965 w 382108"/>
                    <a:gd name="connsiteY11" fmla="*/ 7143 h 377533"/>
                    <a:gd name="connsiteX12" fmla="*/ 370202 w 382108"/>
                    <a:gd name="connsiteY12"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70202 w 382108"/>
                    <a:gd name="connsiteY6" fmla="*/ 152400 h 377533"/>
                    <a:gd name="connsiteX7" fmla="*/ 379727 w 382108"/>
                    <a:gd name="connsiteY7" fmla="*/ 116681 h 377533"/>
                    <a:gd name="connsiteX8" fmla="*/ 382108 w 382108"/>
                    <a:gd name="connsiteY8" fmla="*/ 104775 h 377533"/>
                    <a:gd name="connsiteX9" fmla="*/ 377346 w 382108"/>
                    <a:gd name="connsiteY9" fmla="*/ 14287 h 377533"/>
                    <a:gd name="connsiteX10" fmla="*/ 374965 w 382108"/>
                    <a:gd name="connsiteY10" fmla="*/ 7143 h 377533"/>
                    <a:gd name="connsiteX11" fmla="*/ 370202 w 382108"/>
                    <a:gd name="connsiteY11" fmla="*/ 0 h 377533"/>
                    <a:gd name="connsiteX0" fmla="*/ 8252 w 382419"/>
                    <a:gd name="connsiteY0" fmla="*/ 269081 h 377533"/>
                    <a:gd name="connsiteX1" fmla="*/ 5871 w 382419"/>
                    <a:gd name="connsiteY1" fmla="*/ 364331 h 377533"/>
                    <a:gd name="connsiteX2" fmla="*/ 103502 w 382419"/>
                    <a:gd name="connsiteY2" fmla="*/ 376237 h 377533"/>
                    <a:gd name="connsiteX3" fmla="*/ 170177 w 382419"/>
                    <a:gd name="connsiteY3" fmla="*/ 359568 h 377533"/>
                    <a:gd name="connsiteX4" fmla="*/ 286858 w 382419"/>
                    <a:gd name="connsiteY4" fmla="*/ 290512 h 377533"/>
                    <a:gd name="connsiteX5" fmla="*/ 353533 w 382419"/>
                    <a:gd name="connsiteY5" fmla="*/ 207168 h 377533"/>
                    <a:gd name="connsiteX6" fmla="*/ 379727 w 382419"/>
                    <a:gd name="connsiteY6" fmla="*/ 116681 h 377533"/>
                    <a:gd name="connsiteX7" fmla="*/ 382108 w 382419"/>
                    <a:gd name="connsiteY7" fmla="*/ 104775 h 377533"/>
                    <a:gd name="connsiteX8" fmla="*/ 377346 w 382419"/>
                    <a:gd name="connsiteY8" fmla="*/ 14287 h 377533"/>
                    <a:gd name="connsiteX9" fmla="*/ 374965 w 382419"/>
                    <a:gd name="connsiteY9" fmla="*/ 7143 h 377533"/>
                    <a:gd name="connsiteX10" fmla="*/ 370202 w 382419"/>
                    <a:gd name="connsiteY10" fmla="*/ 0 h 377533"/>
                    <a:gd name="connsiteX0" fmla="*/ 8252 w 381142"/>
                    <a:gd name="connsiteY0" fmla="*/ 269081 h 377533"/>
                    <a:gd name="connsiteX1" fmla="*/ 5871 w 381142"/>
                    <a:gd name="connsiteY1" fmla="*/ 364331 h 377533"/>
                    <a:gd name="connsiteX2" fmla="*/ 103502 w 381142"/>
                    <a:gd name="connsiteY2" fmla="*/ 376237 h 377533"/>
                    <a:gd name="connsiteX3" fmla="*/ 170177 w 381142"/>
                    <a:gd name="connsiteY3" fmla="*/ 359568 h 377533"/>
                    <a:gd name="connsiteX4" fmla="*/ 286858 w 381142"/>
                    <a:gd name="connsiteY4" fmla="*/ 290512 h 377533"/>
                    <a:gd name="connsiteX5" fmla="*/ 353533 w 381142"/>
                    <a:gd name="connsiteY5" fmla="*/ 207168 h 377533"/>
                    <a:gd name="connsiteX6" fmla="*/ 379727 w 381142"/>
                    <a:gd name="connsiteY6" fmla="*/ 116681 h 377533"/>
                    <a:gd name="connsiteX7" fmla="*/ 377346 w 381142"/>
                    <a:gd name="connsiteY7" fmla="*/ 14287 h 377533"/>
                    <a:gd name="connsiteX8" fmla="*/ 374965 w 381142"/>
                    <a:gd name="connsiteY8" fmla="*/ 7143 h 377533"/>
                    <a:gd name="connsiteX9" fmla="*/ 370202 w 381142"/>
                    <a:gd name="connsiteY9" fmla="*/ 0 h 377533"/>
                    <a:gd name="connsiteX0" fmla="*/ 8252 w 378641"/>
                    <a:gd name="connsiteY0" fmla="*/ 271112 h 379564"/>
                    <a:gd name="connsiteX1" fmla="*/ 5871 w 378641"/>
                    <a:gd name="connsiteY1" fmla="*/ 366362 h 379564"/>
                    <a:gd name="connsiteX2" fmla="*/ 103502 w 378641"/>
                    <a:gd name="connsiteY2" fmla="*/ 378268 h 379564"/>
                    <a:gd name="connsiteX3" fmla="*/ 170177 w 378641"/>
                    <a:gd name="connsiteY3" fmla="*/ 361599 h 379564"/>
                    <a:gd name="connsiteX4" fmla="*/ 286858 w 378641"/>
                    <a:gd name="connsiteY4" fmla="*/ 292543 h 379564"/>
                    <a:gd name="connsiteX5" fmla="*/ 353533 w 378641"/>
                    <a:gd name="connsiteY5" fmla="*/ 209199 h 379564"/>
                    <a:gd name="connsiteX6" fmla="*/ 377346 w 378641"/>
                    <a:gd name="connsiteY6" fmla="*/ 16318 h 379564"/>
                    <a:gd name="connsiteX7" fmla="*/ 374965 w 378641"/>
                    <a:gd name="connsiteY7" fmla="*/ 9174 h 379564"/>
                    <a:gd name="connsiteX8" fmla="*/ 370202 w 378641"/>
                    <a:gd name="connsiteY8" fmla="*/ 2031 h 379564"/>
                    <a:gd name="connsiteX0" fmla="*/ 8252 w 378641"/>
                    <a:gd name="connsiteY0" fmla="*/ 271112 h 379564"/>
                    <a:gd name="connsiteX1" fmla="*/ 5871 w 378641"/>
                    <a:gd name="connsiteY1" fmla="*/ 366362 h 379564"/>
                    <a:gd name="connsiteX2" fmla="*/ 103502 w 378641"/>
                    <a:gd name="connsiteY2" fmla="*/ 378268 h 379564"/>
                    <a:gd name="connsiteX3" fmla="*/ 170177 w 378641"/>
                    <a:gd name="connsiteY3" fmla="*/ 361599 h 379564"/>
                    <a:gd name="connsiteX4" fmla="*/ 286858 w 378641"/>
                    <a:gd name="connsiteY4" fmla="*/ 292543 h 379564"/>
                    <a:gd name="connsiteX5" fmla="*/ 353533 w 378641"/>
                    <a:gd name="connsiteY5" fmla="*/ 209199 h 379564"/>
                    <a:gd name="connsiteX6" fmla="*/ 377346 w 378641"/>
                    <a:gd name="connsiteY6" fmla="*/ 16318 h 379564"/>
                    <a:gd name="connsiteX7" fmla="*/ 374965 w 378641"/>
                    <a:gd name="connsiteY7" fmla="*/ 9174 h 379564"/>
                    <a:gd name="connsiteX0" fmla="*/ 8252 w 377346"/>
                    <a:gd name="connsiteY0" fmla="*/ 254794 h 363246"/>
                    <a:gd name="connsiteX1" fmla="*/ 5871 w 377346"/>
                    <a:gd name="connsiteY1" fmla="*/ 350044 h 363246"/>
                    <a:gd name="connsiteX2" fmla="*/ 103502 w 377346"/>
                    <a:gd name="connsiteY2" fmla="*/ 361950 h 363246"/>
                    <a:gd name="connsiteX3" fmla="*/ 170177 w 377346"/>
                    <a:gd name="connsiteY3" fmla="*/ 345281 h 363246"/>
                    <a:gd name="connsiteX4" fmla="*/ 286858 w 377346"/>
                    <a:gd name="connsiteY4" fmla="*/ 276225 h 363246"/>
                    <a:gd name="connsiteX5" fmla="*/ 353533 w 377346"/>
                    <a:gd name="connsiteY5" fmla="*/ 192881 h 363246"/>
                    <a:gd name="connsiteX6" fmla="*/ 377346 w 377346"/>
                    <a:gd name="connsiteY6" fmla="*/ 0 h 363246"/>
                    <a:gd name="connsiteX0" fmla="*/ 8252 w 370202"/>
                    <a:gd name="connsiteY0" fmla="*/ 257176 h 365628"/>
                    <a:gd name="connsiteX1" fmla="*/ 5871 w 370202"/>
                    <a:gd name="connsiteY1" fmla="*/ 352426 h 365628"/>
                    <a:gd name="connsiteX2" fmla="*/ 103502 w 370202"/>
                    <a:gd name="connsiteY2" fmla="*/ 364332 h 365628"/>
                    <a:gd name="connsiteX3" fmla="*/ 170177 w 370202"/>
                    <a:gd name="connsiteY3" fmla="*/ 347663 h 365628"/>
                    <a:gd name="connsiteX4" fmla="*/ 286858 w 370202"/>
                    <a:gd name="connsiteY4" fmla="*/ 278607 h 365628"/>
                    <a:gd name="connsiteX5" fmla="*/ 353533 w 370202"/>
                    <a:gd name="connsiteY5" fmla="*/ 195263 h 365628"/>
                    <a:gd name="connsiteX6" fmla="*/ 370202 w 370202"/>
                    <a:gd name="connsiteY6" fmla="*/ 0 h 365628"/>
                    <a:gd name="connsiteX0" fmla="*/ 4873 w 371585"/>
                    <a:gd name="connsiteY0" fmla="*/ 238126 h 366622"/>
                    <a:gd name="connsiteX1" fmla="*/ 7254 w 371585"/>
                    <a:gd name="connsiteY1" fmla="*/ 352426 h 366622"/>
                    <a:gd name="connsiteX2" fmla="*/ 104885 w 371585"/>
                    <a:gd name="connsiteY2" fmla="*/ 364332 h 366622"/>
                    <a:gd name="connsiteX3" fmla="*/ 171560 w 371585"/>
                    <a:gd name="connsiteY3" fmla="*/ 347663 h 366622"/>
                    <a:gd name="connsiteX4" fmla="*/ 288241 w 371585"/>
                    <a:gd name="connsiteY4" fmla="*/ 278607 h 366622"/>
                    <a:gd name="connsiteX5" fmla="*/ 354916 w 371585"/>
                    <a:gd name="connsiteY5" fmla="*/ 195263 h 366622"/>
                    <a:gd name="connsiteX6" fmla="*/ 371585 w 371585"/>
                    <a:gd name="connsiteY6" fmla="*/ 0 h 3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585" h="366622">
                      <a:moveTo>
                        <a:pt x="4873" y="238126"/>
                      </a:moveTo>
                      <a:cubicBezTo>
                        <a:pt x="8346" y="259954"/>
                        <a:pt x="-9415" y="331392"/>
                        <a:pt x="7254" y="352426"/>
                      </a:cubicBezTo>
                      <a:cubicBezTo>
                        <a:pt x="23923" y="373460"/>
                        <a:pt x="77501" y="365126"/>
                        <a:pt x="104885" y="364332"/>
                      </a:cubicBezTo>
                      <a:cubicBezTo>
                        <a:pt x="132269" y="363538"/>
                        <a:pt x="157669" y="350044"/>
                        <a:pt x="171560" y="347663"/>
                      </a:cubicBezTo>
                      <a:lnTo>
                        <a:pt x="288241" y="278607"/>
                      </a:lnTo>
                      <a:cubicBezTo>
                        <a:pt x="318800" y="253207"/>
                        <a:pt x="343407" y="212329"/>
                        <a:pt x="354916" y="195263"/>
                      </a:cubicBezTo>
                      <a:cubicBezTo>
                        <a:pt x="369997" y="149226"/>
                        <a:pt x="368013" y="33337"/>
                        <a:pt x="371585" y="0"/>
                      </a:cubicBezTo>
                    </a:path>
                  </a:pathLst>
                </a:custGeom>
                <a:solidFill>
                  <a:srgbClr val="9B926E"/>
                </a:solidFill>
                <a:ln>
                  <a:solidFill>
                    <a:srgbClr val="9B92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37CDFF98-2F15-1022-4305-DCB717AD94C4}"/>
                    </a:ext>
                  </a:extLst>
                </p:cNvPr>
                <p:cNvSpPr/>
                <p:nvPr/>
              </p:nvSpPr>
              <p:spPr>
                <a:xfrm flipH="1">
                  <a:off x="9466658" y="3125109"/>
                  <a:ext cx="371585" cy="366622"/>
                </a:xfrm>
                <a:custGeom>
                  <a:avLst/>
                  <a:gdLst>
                    <a:gd name="connsiteX0" fmla="*/ 7353 w 381209"/>
                    <a:gd name="connsiteY0" fmla="*/ 269081 h 383381"/>
                    <a:gd name="connsiteX1" fmla="*/ 4972 w 381209"/>
                    <a:gd name="connsiteY1" fmla="*/ 288131 h 383381"/>
                    <a:gd name="connsiteX2" fmla="*/ 2591 w 381209"/>
                    <a:gd name="connsiteY2" fmla="*/ 304800 h 383381"/>
                    <a:gd name="connsiteX3" fmla="*/ 209 w 381209"/>
                    <a:gd name="connsiteY3" fmla="*/ 347662 h 383381"/>
                    <a:gd name="connsiteX4" fmla="*/ 2591 w 381209"/>
                    <a:gd name="connsiteY4" fmla="*/ 373856 h 383381"/>
                    <a:gd name="connsiteX5" fmla="*/ 21641 w 381209"/>
                    <a:gd name="connsiteY5" fmla="*/ 383381 h 383381"/>
                    <a:gd name="connsiteX6" fmla="*/ 102603 w 381209"/>
                    <a:gd name="connsiteY6" fmla="*/ 376237 h 383381"/>
                    <a:gd name="connsiteX7" fmla="*/ 109747 w 381209"/>
                    <a:gd name="connsiteY7" fmla="*/ 373856 h 383381"/>
                    <a:gd name="connsiteX8" fmla="*/ 135941 w 381209"/>
                    <a:gd name="connsiteY8" fmla="*/ 369093 h 383381"/>
                    <a:gd name="connsiteX9" fmla="*/ 171659 w 381209"/>
                    <a:gd name="connsiteY9" fmla="*/ 366712 h 383381"/>
                    <a:gd name="connsiteX10" fmla="*/ 185947 w 381209"/>
                    <a:gd name="connsiteY10" fmla="*/ 361950 h 383381"/>
                    <a:gd name="connsiteX11" fmla="*/ 193091 w 381209"/>
                    <a:gd name="connsiteY11" fmla="*/ 359568 h 383381"/>
                    <a:gd name="connsiteX12" fmla="*/ 202616 w 381209"/>
                    <a:gd name="connsiteY12" fmla="*/ 357187 h 383381"/>
                    <a:gd name="connsiteX13" fmla="*/ 224047 w 381209"/>
                    <a:gd name="connsiteY13" fmla="*/ 345281 h 383381"/>
                    <a:gd name="connsiteX14" fmla="*/ 233572 w 381209"/>
                    <a:gd name="connsiteY14" fmla="*/ 342900 h 383381"/>
                    <a:gd name="connsiteX15" fmla="*/ 247859 w 381209"/>
                    <a:gd name="connsiteY15" fmla="*/ 333375 h 383381"/>
                    <a:gd name="connsiteX16" fmla="*/ 255003 w 381209"/>
                    <a:gd name="connsiteY16" fmla="*/ 330993 h 383381"/>
                    <a:gd name="connsiteX17" fmla="*/ 274053 w 381209"/>
                    <a:gd name="connsiteY17" fmla="*/ 323850 h 383381"/>
                    <a:gd name="connsiteX18" fmla="*/ 285959 w 381209"/>
                    <a:gd name="connsiteY18" fmla="*/ 311943 h 383381"/>
                    <a:gd name="connsiteX19" fmla="*/ 302628 w 381209"/>
                    <a:gd name="connsiteY19" fmla="*/ 300037 h 383381"/>
                    <a:gd name="connsiteX20" fmla="*/ 307391 w 381209"/>
                    <a:gd name="connsiteY20" fmla="*/ 292893 h 383381"/>
                    <a:gd name="connsiteX21" fmla="*/ 314534 w 381209"/>
                    <a:gd name="connsiteY21" fmla="*/ 285750 h 383381"/>
                    <a:gd name="connsiteX22" fmla="*/ 321678 w 381209"/>
                    <a:gd name="connsiteY22" fmla="*/ 273843 h 383381"/>
                    <a:gd name="connsiteX23" fmla="*/ 331203 w 381209"/>
                    <a:gd name="connsiteY23" fmla="*/ 259556 h 383381"/>
                    <a:gd name="connsiteX24" fmla="*/ 335966 w 381209"/>
                    <a:gd name="connsiteY24" fmla="*/ 242887 h 383381"/>
                    <a:gd name="connsiteX25" fmla="*/ 340728 w 381209"/>
                    <a:gd name="connsiteY25" fmla="*/ 233362 h 383381"/>
                    <a:gd name="connsiteX26" fmla="*/ 343109 w 381209"/>
                    <a:gd name="connsiteY26" fmla="*/ 223837 h 383381"/>
                    <a:gd name="connsiteX27" fmla="*/ 352634 w 381209"/>
                    <a:gd name="connsiteY27" fmla="*/ 207168 h 383381"/>
                    <a:gd name="connsiteX28" fmla="*/ 355016 w 381209"/>
                    <a:gd name="connsiteY28" fmla="*/ 195262 h 383381"/>
                    <a:gd name="connsiteX29" fmla="*/ 366922 w 381209"/>
                    <a:gd name="connsiteY29" fmla="*/ 166687 h 383381"/>
                    <a:gd name="connsiteX30" fmla="*/ 369303 w 381209"/>
                    <a:gd name="connsiteY30" fmla="*/ 152400 h 383381"/>
                    <a:gd name="connsiteX31" fmla="*/ 376447 w 381209"/>
                    <a:gd name="connsiteY31" fmla="*/ 140493 h 383381"/>
                    <a:gd name="connsiteX32" fmla="*/ 378828 w 381209"/>
                    <a:gd name="connsiteY32" fmla="*/ 116681 h 383381"/>
                    <a:gd name="connsiteX33" fmla="*/ 381209 w 381209"/>
                    <a:gd name="connsiteY33" fmla="*/ 104775 h 383381"/>
                    <a:gd name="connsiteX34" fmla="*/ 376447 w 381209"/>
                    <a:gd name="connsiteY34" fmla="*/ 14287 h 383381"/>
                    <a:gd name="connsiteX35" fmla="*/ 374066 w 381209"/>
                    <a:gd name="connsiteY35" fmla="*/ 7143 h 383381"/>
                    <a:gd name="connsiteX36" fmla="*/ 369303 w 381209"/>
                    <a:gd name="connsiteY36" fmla="*/ 0 h 383381"/>
                    <a:gd name="connsiteX0" fmla="*/ 12817 w 386673"/>
                    <a:gd name="connsiteY0" fmla="*/ 269081 h 376832"/>
                    <a:gd name="connsiteX1" fmla="*/ 10436 w 386673"/>
                    <a:gd name="connsiteY1" fmla="*/ 288131 h 376832"/>
                    <a:gd name="connsiteX2" fmla="*/ 8055 w 386673"/>
                    <a:gd name="connsiteY2" fmla="*/ 304800 h 376832"/>
                    <a:gd name="connsiteX3" fmla="*/ 5673 w 386673"/>
                    <a:gd name="connsiteY3" fmla="*/ 347662 h 376832"/>
                    <a:gd name="connsiteX4" fmla="*/ 8055 w 386673"/>
                    <a:gd name="connsiteY4" fmla="*/ 373856 h 376832"/>
                    <a:gd name="connsiteX5" fmla="*/ 108067 w 386673"/>
                    <a:gd name="connsiteY5" fmla="*/ 376237 h 376832"/>
                    <a:gd name="connsiteX6" fmla="*/ 115211 w 386673"/>
                    <a:gd name="connsiteY6" fmla="*/ 373856 h 376832"/>
                    <a:gd name="connsiteX7" fmla="*/ 141405 w 386673"/>
                    <a:gd name="connsiteY7" fmla="*/ 369093 h 376832"/>
                    <a:gd name="connsiteX8" fmla="*/ 177123 w 386673"/>
                    <a:gd name="connsiteY8" fmla="*/ 366712 h 376832"/>
                    <a:gd name="connsiteX9" fmla="*/ 191411 w 386673"/>
                    <a:gd name="connsiteY9" fmla="*/ 361950 h 376832"/>
                    <a:gd name="connsiteX10" fmla="*/ 198555 w 386673"/>
                    <a:gd name="connsiteY10" fmla="*/ 359568 h 376832"/>
                    <a:gd name="connsiteX11" fmla="*/ 208080 w 386673"/>
                    <a:gd name="connsiteY11" fmla="*/ 357187 h 376832"/>
                    <a:gd name="connsiteX12" fmla="*/ 229511 w 386673"/>
                    <a:gd name="connsiteY12" fmla="*/ 345281 h 376832"/>
                    <a:gd name="connsiteX13" fmla="*/ 239036 w 386673"/>
                    <a:gd name="connsiteY13" fmla="*/ 342900 h 376832"/>
                    <a:gd name="connsiteX14" fmla="*/ 253323 w 386673"/>
                    <a:gd name="connsiteY14" fmla="*/ 333375 h 376832"/>
                    <a:gd name="connsiteX15" fmla="*/ 260467 w 386673"/>
                    <a:gd name="connsiteY15" fmla="*/ 330993 h 376832"/>
                    <a:gd name="connsiteX16" fmla="*/ 279517 w 386673"/>
                    <a:gd name="connsiteY16" fmla="*/ 323850 h 376832"/>
                    <a:gd name="connsiteX17" fmla="*/ 291423 w 386673"/>
                    <a:gd name="connsiteY17" fmla="*/ 311943 h 376832"/>
                    <a:gd name="connsiteX18" fmla="*/ 308092 w 386673"/>
                    <a:gd name="connsiteY18" fmla="*/ 300037 h 376832"/>
                    <a:gd name="connsiteX19" fmla="*/ 312855 w 386673"/>
                    <a:gd name="connsiteY19" fmla="*/ 292893 h 376832"/>
                    <a:gd name="connsiteX20" fmla="*/ 319998 w 386673"/>
                    <a:gd name="connsiteY20" fmla="*/ 285750 h 376832"/>
                    <a:gd name="connsiteX21" fmla="*/ 327142 w 386673"/>
                    <a:gd name="connsiteY21" fmla="*/ 273843 h 376832"/>
                    <a:gd name="connsiteX22" fmla="*/ 336667 w 386673"/>
                    <a:gd name="connsiteY22" fmla="*/ 259556 h 376832"/>
                    <a:gd name="connsiteX23" fmla="*/ 341430 w 386673"/>
                    <a:gd name="connsiteY23" fmla="*/ 242887 h 376832"/>
                    <a:gd name="connsiteX24" fmla="*/ 346192 w 386673"/>
                    <a:gd name="connsiteY24" fmla="*/ 233362 h 376832"/>
                    <a:gd name="connsiteX25" fmla="*/ 348573 w 386673"/>
                    <a:gd name="connsiteY25" fmla="*/ 223837 h 376832"/>
                    <a:gd name="connsiteX26" fmla="*/ 358098 w 386673"/>
                    <a:gd name="connsiteY26" fmla="*/ 207168 h 376832"/>
                    <a:gd name="connsiteX27" fmla="*/ 360480 w 386673"/>
                    <a:gd name="connsiteY27" fmla="*/ 195262 h 376832"/>
                    <a:gd name="connsiteX28" fmla="*/ 372386 w 386673"/>
                    <a:gd name="connsiteY28" fmla="*/ 166687 h 376832"/>
                    <a:gd name="connsiteX29" fmla="*/ 374767 w 386673"/>
                    <a:gd name="connsiteY29" fmla="*/ 152400 h 376832"/>
                    <a:gd name="connsiteX30" fmla="*/ 381911 w 386673"/>
                    <a:gd name="connsiteY30" fmla="*/ 140493 h 376832"/>
                    <a:gd name="connsiteX31" fmla="*/ 384292 w 386673"/>
                    <a:gd name="connsiteY31" fmla="*/ 116681 h 376832"/>
                    <a:gd name="connsiteX32" fmla="*/ 386673 w 386673"/>
                    <a:gd name="connsiteY32" fmla="*/ 104775 h 376832"/>
                    <a:gd name="connsiteX33" fmla="*/ 381911 w 386673"/>
                    <a:gd name="connsiteY33" fmla="*/ 14287 h 376832"/>
                    <a:gd name="connsiteX34" fmla="*/ 379530 w 386673"/>
                    <a:gd name="connsiteY34" fmla="*/ 7143 h 376832"/>
                    <a:gd name="connsiteX35" fmla="*/ 374767 w 386673"/>
                    <a:gd name="connsiteY35" fmla="*/ 0 h 376832"/>
                    <a:gd name="connsiteX0" fmla="*/ 13120 w 386976"/>
                    <a:gd name="connsiteY0" fmla="*/ 269081 h 376832"/>
                    <a:gd name="connsiteX1" fmla="*/ 10739 w 386976"/>
                    <a:gd name="connsiteY1" fmla="*/ 288131 h 376832"/>
                    <a:gd name="connsiteX2" fmla="*/ 5976 w 386976"/>
                    <a:gd name="connsiteY2" fmla="*/ 347662 h 376832"/>
                    <a:gd name="connsiteX3" fmla="*/ 8358 w 386976"/>
                    <a:gd name="connsiteY3" fmla="*/ 373856 h 376832"/>
                    <a:gd name="connsiteX4" fmla="*/ 108370 w 386976"/>
                    <a:gd name="connsiteY4" fmla="*/ 376237 h 376832"/>
                    <a:gd name="connsiteX5" fmla="*/ 115514 w 386976"/>
                    <a:gd name="connsiteY5" fmla="*/ 373856 h 376832"/>
                    <a:gd name="connsiteX6" fmla="*/ 141708 w 386976"/>
                    <a:gd name="connsiteY6" fmla="*/ 369093 h 376832"/>
                    <a:gd name="connsiteX7" fmla="*/ 177426 w 386976"/>
                    <a:gd name="connsiteY7" fmla="*/ 366712 h 376832"/>
                    <a:gd name="connsiteX8" fmla="*/ 191714 w 386976"/>
                    <a:gd name="connsiteY8" fmla="*/ 361950 h 376832"/>
                    <a:gd name="connsiteX9" fmla="*/ 198858 w 386976"/>
                    <a:gd name="connsiteY9" fmla="*/ 359568 h 376832"/>
                    <a:gd name="connsiteX10" fmla="*/ 208383 w 386976"/>
                    <a:gd name="connsiteY10" fmla="*/ 357187 h 376832"/>
                    <a:gd name="connsiteX11" fmla="*/ 229814 w 386976"/>
                    <a:gd name="connsiteY11" fmla="*/ 345281 h 376832"/>
                    <a:gd name="connsiteX12" fmla="*/ 239339 w 386976"/>
                    <a:gd name="connsiteY12" fmla="*/ 342900 h 376832"/>
                    <a:gd name="connsiteX13" fmla="*/ 253626 w 386976"/>
                    <a:gd name="connsiteY13" fmla="*/ 333375 h 376832"/>
                    <a:gd name="connsiteX14" fmla="*/ 260770 w 386976"/>
                    <a:gd name="connsiteY14" fmla="*/ 330993 h 376832"/>
                    <a:gd name="connsiteX15" fmla="*/ 279820 w 386976"/>
                    <a:gd name="connsiteY15" fmla="*/ 323850 h 376832"/>
                    <a:gd name="connsiteX16" fmla="*/ 291726 w 386976"/>
                    <a:gd name="connsiteY16" fmla="*/ 311943 h 376832"/>
                    <a:gd name="connsiteX17" fmla="*/ 308395 w 386976"/>
                    <a:gd name="connsiteY17" fmla="*/ 300037 h 376832"/>
                    <a:gd name="connsiteX18" fmla="*/ 313158 w 386976"/>
                    <a:gd name="connsiteY18" fmla="*/ 292893 h 376832"/>
                    <a:gd name="connsiteX19" fmla="*/ 320301 w 386976"/>
                    <a:gd name="connsiteY19" fmla="*/ 285750 h 376832"/>
                    <a:gd name="connsiteX20" fmla="*/ 327445 w 386976"/>
                    <a:gd name="connsiteY20" fmla="*/ 273843 h 376832"/>
                    <a:gd name="connsiteX21" fmla="*/ 336970 w 386976"/>
                    <a:gd name="connsiteY21" fmla="*/ 259556 h 376832"/>
                    <a:gd name="connsiteX22" fmla="*/ 341733 w 386976"/>
                    <a:gd name="connsiteY22" fmla="*/ 242887 h 376832"/>
                    <a:gd name="connsiteX23" fmla="*/ 346495 w 386976"/>
                    <a:gd name="connsiteY23" fmla="*/ 233362 h 376832"/>
                    <a:gd name="connsiteX24" fmla="*/ 348876 w 386976"/>
                    <a:gd name="connsiteY24" fmla="*/ 223837 h 376832"/>
                    <a:gd name="connsiteX25" fmla="*/ 358401 w 386976"/>
                    <a:gd name="connsiteY25" fmla="*/ 207168 h 376832"/>
                    <a:gd name="connsiteX26" fmla="*/ 360783 w 386976"/>
                    <a:gd name="connsiteY26" fmla="*/ 195262 h 376832"/>
                    <a:gd name="connsiteX27" fmla="*/ 372689 w 386976"/>
                    <a:gd name="connsiteY27" fmla="*/ 166687 h 376832"/>
                    <a:gd name="connsiteX28" fmla="*/ 375070 w 386976"/>
                    <a:gd name="connsiteY28" fmla="*/ 152400 h 376832"/>
                    <a:gd name="connsiteX29" fmla="*/ 382214 w 386976"/>
                    <a:gd name="connsiteY29" fmla="*/ 140493 h 376832"/>
                    <a:gd name="connsiteX30" fmla="*/ 384595 w 386976"/>
                    <a:gd name="connsiteY30" fmla="*/ 116681 h 376832"/>
                    <a:gd name="connsiteX31" fmla="*/ 386976 w 386976"/>
                    <a:gd name="connsiteY31" fmla="*/ 104775 h 376832"/>
                    <a:gd name="connsiteX32" fmla="*/ 382214 w 386976"/>
                    <a:gd name="connsiteY32" fmla="*/ 14287 h 376832"/>
                    <a:gd name="connsiteX33" fmla="*/ 379833 w 386976"/>
                    <a:gd name="connsiteY33" fmla="*/ 7143 h 376832"/>
                    <a:gd name="connsiteX34" fmla="*/ 375070 w 386976"/>
                    <a:gd name="connsiteY34" fmla="*/ 0 h 376832"/>
                    <a:gd name="connsiteX0" fmla="*/ 13224 w 387080"/>
                    <a:gd name="connsiteY0" fmla="*/ 269081 h 376832"/>
                    <a:gd name="connsiteX1" fmla="*/ 6080 w 387080"/>
                    <a:gd name="connsiteY1" fmla="*/ 347662 h 376832"/>
                    <a:gd name="connsiteX2" fmla="*/ 8462 w 387080"/>
                    <a:gd name="connsiteY2" fmla="*/ 373856 h 376832"/>
                    <a:gd name="connsiteX3" fmla="*/ 108474 w 387080"/>
                    <a:gd name="connsiteY3" fmla="*/ 376237 h 376832"/>
                    <a:gd name="connsiteX4" fmla="*/ 115618 w 387080"/>
                    <a:gd name="connsiteY4" fmla="*/ 373856 h 376832"/>
                    <a:gd name="connsiteX5" fmla="*/ 141812 w 387080"/>
                    <a:gd name="connsiteY5" fmla="*/ 369093 h 376832"/>
                    <a:gd name="connsiteX6" fmla="*/ 177530 w 387080"/>
                    <a:gd name="connsiteY6" fmla="*/ 366712 h 376832"/>
                    <a:gd name="connsiteX7" fmla="*/ 191818 w 387080"/>
                    <a:gd name="connsiteY7" fmla="*/ 361950 h 376832"/>
                    <a:gd name="connsiteX8" fmla="*/ 198962 w 387080"/>
                    <a:gd name="connsiteY8" fmla="*/ 359568 h 376832"/>
                    <a:gd name="connsiteX9" fmla="*/ 208487 w 387080"/>
                    <a:gd name="connsiteY9" fmla="*/ 357187 h 376832"/>
                    <a:gd name="connsiteX10" fmla="*/ 229918 w 387080"/>
                    <a:gd name="connsiteY10" fmla="*/ 345281 h 376832"/>
                    <a:gd name="connsiteX11" fmla="*/ 239443 w 387080"/>
                    <a:gd name="connsiteY11" fmla="*/ 342900 h 376832"/>
                    <a:gd name="connsiteX12" fmla="*/ 253730 w 387080"/>
                    <a:gd name="connsiteY12" fmla="*/ 333375 h 376832"/>
                    <a:gd name="connsiteX13" fmla="*/ 260874 w 387080"/>
                    <a:gd name="connsiteY13" fmla="*/ 330993 h 376832"/>
                    <a:gd name="connsiteX14" fmla="*/ 279924 w 387080"/>
                    <a:gd name="connsiteY14" fmla="*/ 323850 h 376832"/>
                    <a:gd name="connsiteX15" fmla="*/ 291830 w 387080"/>
                    <a:gd name="connsiteY15" fmla="*/ 311943 h 376832"/>
                    <a:gd name="connsiteX16" fmla="*/ 308499 w 387080"/>
                    <a:gd name="connsiteY16" fmla="*/ 300037 h 376832"/>
                    <a:gd name="connsiteX17" fmla="*/ 313262 w 387080"/>
                    <a:gd name="connsiteY17" fmla="*/ 292893 h 376832"/>
                    <a:gd name="connsiteX18" fmla="*/ 320405 w 387080"/>
                    <a:gd name="connsiteY18" fmla="*/ 285750 h 376832"/>
                    <a:gd name="connsiteX19" fmla="*/ 327549 w 387080"/>
                    <a:gd name="connsiteY19" fmla="*/ 273843 h 376832"/>
                    <a:gd name="connsiteX20" fmla="*/ 337074 w 387080"/>
                    <a:gd name="connsiteY20" fmla="*/ 259556 h 376832"/>
                    <a:gd name="connsiteX21" fmla="*/ 341837 w 387080"/>
                    <a:gd name="connsiteY21" fmla="*/ 242887 h 376832"/>
                    <a:gd name="connsiteX22" fmla="*/ 346599 w 387080"/>
                    <a:gd name="connsiteY22" fmla="*/ 233362 h 376832"/>
                    <a:gd name="connsiteX23" fmla="*/ 348980 w 387080"/>
                    <a:gd name="connsiteY23" fmla="*/ 223837 h 376832"/>
                    <a:gd name="connsiteX24" fmla="*/ 358505 w 387080"/>
                    <a:gd name="connsiteY24" fmla="*/ 207168 h 376832"/>
                    <a:gd name="connsiteX25" fmla="*/ 360887 w 387080"/>
                    <a:gd name="connsiteY25" fmla="*/ 195262 h 376832"/>
                    <a:gd name="connsiteX26" fmla="*/ 372793 w 387080"/>
                    <a:gd name="connsiteY26" fmla="*/ 166687 h 376832"/>
                    <a:gd name="connsiteX27" fmla="*/ 375174 w 387080"/>
                    <a:gd name="connsiteY27" fmla="*/ 152400 h 376832"/>
                    <a:gd name="connsiteX28" fmla="*/ 382318 w 387080"/>
                    <a:gd name="connsiteY28" fmla="*/ 140493 h 376832"/>
                    <a:gd name="connsiteX29" fmla="*/ 384699 w 387080"/>
                    <a:gd name="connsiteY29" fmla="*/ 116681 h 376832"/>
                    <a:gd name="connsiteX30" fmla="*/ 387080 w 387080"/>
                    <a:gd name="connsiteY30" fmla="*/ 104775 h 376832"/>
                    <a:gd name="connsiteX31" fmla="*/ 382318 w 387080"/>
                    <a:gd name="connsiteY31" fmla="*/ 14287 h 376832"/>
                    <a:gd name="connsiteX32" fmla="*/ 379937 w 387080"/>
                    <a:gd name="connsiteY32" fmla="*/ 7143 h 376832"/>
                    <a:gd name="connsiteX33" fmla="*/ 375174 w 387080"/>
                    <a:gd name="connsiteY33" fmla="*/ 0 h 376832"/>
                    <a:gd name="connsiteX0" fmla="*/ 7201 w 381057"/>
                    <a:gd name="connsiteY0" fmla="*/ 269081 h 376832"/>
                    <a:gd name="connsiteX1" fmla="*/ 57 w 381057"/>
                    <a:gd name="connsiteY1" fmla="*/ 347662 h 376832"/>
                    <a:gd name="connsiteX2" fmla="*/ 23870 w 381057"/>
                    <a:gd name="connsiteY2" fmla="*/ 373856 h 376832"/>
                    <a:gd name="connsiteX3" fmla="*/ 102451 w 381057"/>
                    <a:gd name="connsiteY3" fmla="*/ 376237 h 376832"/>
                    <a:gd name="connsiteX4" fmla="*/ 109595 w 381057"/>
                    <a:gd name="connsiteY4" fmla="*/ 373856 h 376832"/>
                    <a:gd name="connsiteX5" fmla="*/ 135789 w 381057"/>
                    <a:gd name="connsiteY5" fmla="*/ 369093 h 376832"/>
                    <a:gd name="connsiteX6" fmla="*/ 171507 w 381057"/>
                    <a:gd name="connsiteY6" fmla="*/ 366712 h 376832"/>
                    <a:gd name="connsiteX7" fmla="*/ 185795 w 381057"/>
                    <a:gd name="connsiteY7" fmla="*/ 361950 h 376832"/>
                    <a:gd name="connsiteX8" fmla="*/ 192939 w 381057"/>
                    <a:gd name="connsiteY8" fmla="*/ 359568 h 376832"/>
                    <a:gd name="connsiteX9" fmla="*/ 202464 w 381057"/>
                    <a:gd name="connsiteY9" fmla="*/ 357187 h 376832"/>
                    <a:gd name="connsiteX10" fmla="*/ 223895 w 381057"/>
                    <a:gd name="connsiteY10" fmla="*/ 345281 h 376832"/>
                    <a:gd name="connsiteX11" fmla="*/ 233420 w 381057"/>
                    <a:gd name="connsiteY11" fmla="*/ 342900 h 376832"/>
                    <a:gd name="connsiteX12" fmla="*/ 247707 w 381057"/>
                    <a:gd name="connsiteY12" fmla="*/ 333375 h 376832"/>
                    <a:gd name="connsiteX13" fmla="*/ 254851 w 381057"/>
                    <a:gd name="connsiteY13" fmla="*/ 330993 h 376832"/>
                    <a:gd name="connsiteX14" fmla="*/ 273901 w 381057"/>
                    <a:gd name="connsiteY14" fmla="*/ 323850 h 376832"/>
                    <a:gd name="connsiteX15" fmla="*/ 285807 w 381057"/>
                    <a:gd name="connsiteY15" fmla="*/ 311943 h 376832"/>
                    <a:gd name="connsiteX16" fmla="*/ 302476 w 381057"/>
                    <a:gd name="connsiteY16" fmla="*/ 300037 h 376832"/>
                    <a:gd name="connsiteX17" fmla="*/ 307239 w 381057"/>
                    <a:gd name="connsiteY17" fmla="*/ 292893 h 376832"/>
                    <a:gd name="connsiteX18" fmla="*/ 314382 w 381057"/>
                    <a:gd name="connsiteY18" fmla="*/ 285750 h 376832"/>
                    <a:gd name="connsiteX19" fmla="*/ 321526 w 381057"/>
                    <a:gd name="connsiteY19" fmla="*/ 273843 h 376832"/>
                    <a:gd name="connsiteX20" fmla="*/ 331051 w 381057"/>
                    <a:gd name="connsiteY20" fmla="*/ 259556 h 376832"/>
                    <a:gd name="connsiteX21" fmla="*/ 335814 w 381057"/>
                    <a:gd name="connsiteY21" fmla="*/ 242887 h 376832"/>
                    <a:gd name="connsiteX22" fmla="*/ 340576 w 381057"/>
                    <a:gd name="connsiteY22" fmla="*/ 233362 h 376832"/>
                    <a:gd name="connsiteX23" fmla="*/ 342957 w 381057"/>
                    <a:gd name="connsiteY23" fmla="*/ 223837 h 376832"/>
                    <a:gd name="connsiteX24" fmla="*/ 352482 w 381057"/>
                    <a:gd name="connsiteY24" fmla="*/ 207168 h 376832"/>
                    <a:gd name="connsiteX25" fmla="*/ 354864 w 381057"/>
                    <a:gd name="connsiteY25" fmla="*/ 195262 h 376832"/>
                    <a:gd name="connsiteX26" fmla="*/ 366770 w 381057"/>
                    <a:gd name="connsiteY26" fmla="*/ 166687 h 376832"/>
                    <a:gd name="connsiteX27" fmla="*/ 369151 w 381057"/>
                    <a:gd name="connsiteY27" fmla="*/ 152400 h 376832"/>
                    <a:gd name="connsiteX28" fmla="*/ 376295 w 381057"/>
                    <a:gd name="connsiteY28" fmla="*/ 140493 h 376832"/>
                    <a:gd name="connsiteX29" fmla="*/ 378676 w 381057"/>
                    <a:gd name="connsiteY29" fmla="*/ 116681 h 376832"/>
                    <a:gd name="connsiteX30" fmla="*/ 381057 w 381057"/>
                    <a:gd name="connsiteY30" fmla="*/ 104775 h 376832"/>
                    <a:gd name="connsiteX31" fmla="*/ 376295 w 381057"/>
                    <a:gd name="connsiteY31" fmla="*/ 14287 h 376832"/>
                    <a:gd name="connsiteX32" fmla="*/ 373914 w 381057"/>
                    <a:gd name="connsiteY32" fmla="*/ 7143 h 376832"/>
                    <a:gd name="connsiteX33" fmla="*/ 369151 w 381057"/>
                    <a:gd name="connsiteY33" fmla="*/ 0 h 376832"/>
                    <a:gd name="connsiteX0" fmla="*/ 0 w 373856"/>
                    <a:gd name="connsiteY0" fmla="*/ 269081 h 382461"/>
                    <a:gd name="connsiteX1" fmla="*/ 16669 w 373856"/>
                    <a:gd name="connsiteY1" fmla="*/ 373856 h 382461"/>
                    <a:gd name="connsiteX2" fmla="*/ 95250 w 373856"/>
                    <a:gd name="connsiteY2" fmla="*/ 376237 h 382461"/>
                    <a:gd name="connsiteX3" fmla="*/ 102394 w 373856"/>
                    <a:gd name="connsiteY3" fmla="*/ 373856 h 382461"/>
                    <a:gd name="connsiteX4" fmla="*/ 128588 w 373856"/>
                    <a:gd name="connsiteY4" fmla="*/ 369093 h 382461"/>
                    <a:gd name="connsiteX5" fmla="*/ 164306 w 373856"/>
                    <a:gd name="connsiteY5" fmla="*/ 366712 h 382461"/>
                    <a:gd name="connsiteX6" fmla="*/ 178594 w 373856"/>
                    <a:gd name="connsiteY6" fmla="*/ 361950 h 382461"/>
                    <a:gd name="connsiteX7" fmla="*/ 185738 w 373856"/>
                    <a:gd name="connsiteY7" fmla="*/ 359568 h 382461"/>
                    <a:gd name="connsiteX8" fmla="*/ 195263 w 373856"/>
                    <a:gd name="connsiteY8" fmla="*/ 357187 h 382461"/>
                    <a:gd name="connsiteX9" fmla="*/ 216694 w 373856"/>
                    <a:gd name="connsiteY9" fmla="*/ 345281 h 382461"/>
                    <a:gd name="connsiteX10" fmla="*/ 226219 w 373856"/>
                    <a:gd name="connsiteY10" fmla="*/ 342900 h 382461"/>
                    <a:gd name="connsiteX11" fmla="*/ 240506 w 373856"/>
                    <a:gd name="connsiteY11" fmla="*/ 333375 h 382461"/>
                    <a:gd name="connsiteX12" fmla="*/ 247650 w 373856"/>
                    <a:gd name="connsiteY12" fmla="*/ 330993 h 382461"/>
                    <a:gd name="connsiteX13" fmla="*/ 266700 w 373856"/>
                    <a:gd name="connsiteY13" fmla="*/ 323850 h 382461"/>
                    <a:gd name="connsiteX14" fmla="*/ 278606 w 373856"/>
                    <a:gd name="connsiteY14" fmla="*/ 311943 h 382461"/>
                    <a:gd name="connsiteX15" fmla="*/ 295275 w 373856"/>
                    <a:gd name="connsiteY15" fmla="*/ 300037 h 382461"/>
                    <a:gd name="connsiteX16" fmla="*/ 300038 w 373856"/>
                    <a:gd name="connsiteY16" fmla="*/ 292893 h 382461"/>
                    <a:gd name="connsiteX17" fmla="*/ 307181 w 373856"/>
                    <a:gd name="connsiteY17" fmla="*/ 285750 h 382461"/>
                    <a:gd name="connsiteX18" fmla="*/ 314325 w 373856"/>
                    <a:gd name="connsiteY18" fmla="*/ 273843 h 382461"/>
                    <a:gd name="connsiteX19" fmla="*/ 323850 w 373856"/>
                    <a:gd name="connsiteY19" fmla="*/ 259556 h 382461"/>
                    <a:gd name="connsiteX20" fmla="*/ 328613 w 373856"/>
                    <a:gd name="connsiteY20" fmla="*/ 242887 h 382461"/>
                    <a:gd name="connsiteX21" fmla="*/ 333375 w 373856"/>
                    <a:gd name="connsiteY21" fmla="*/ 233362 h 382461"/>
                    <a:gd name="connsiteX22" fmla="*/ 335756 w 373856"/>
                    <a:gd name="connsiteY22" fmla="*/ 223837 h 382461"/>
                    <a:gd name="connsiteX23" fmla="*/ 345281 w 373856"/>
                    <a:gd name="connsiteY23" fmla="*/ 207168 h 382461"/>
                    <a:gd name="connsiteX24" fmla="*/ 347663 w 373856"/>
                    <a:gd name="connsiteY24" fmla="*/ 195262 h 382461"/>
                    <a:gd name="connsiteX25" fmla="*/ 359569 w 373856"/>
                    <a:gd name="connsiteY25" fmla="*/ 166687 h 382461"/>
                    <a:gd name="connsiteX26" fmla="*/ 361950 w 373856"/>
                    <a:gd name="connsiteY26" fmla="*/ 152400 h 382461"/>
                    <a:gd name="connsiteX27" fmla="*/ 369094 w 373856"/>
                    <a:gd name="connsiteY27" fmla="*/ 140493 h 382461"/>
                    <a:gd name="connsiteX28" fmla="*/ 371475 w 373856"/>
                    <a:gd name="connsiteY28" fmla="*/ 116681 h 382461"/>
                    <a:gd name="connsiteX29" fmla="*/ 373856 w 373856"/>
                    <a:gd name="connsiteY29" fmla="*/ 104775 h 382461"/>
                    <a:gd name="connsiteX30" fmla="*/ 369094 w 373856"/>
                    <a:gd name="connsiteY30" fmla="*/ 14287 h 382461"/>
                    <a:gd name="connsiteX31" fmla="*/ 366713 w 373856"/>
                    <a:gd name="connsiteY31" fmla="*/ 7143 h 382461"/>
                    <a:gd name="connsiteX32" fmla="*/ 361950 w 373856"/>
                    <a:gd name="connsiteY32" fmla="*/ 0 h 382461"/>
                    <a:gd name="connsiteX0" fmla="*/ 8252 w 382108"/>
                    <a:gd name="connsiteY0" fmla="*/ 269081 h 376651"/>
                    <a:gd name="connsiteX1" fmla="*/ 5871 w 382108"/>
                    <a:gd name="connsiteY1" fmla="*/ 364331 h 376651"/>
                    <a:gd name="connsiteX2" fmla="*/ 103502 w 382108"/>
                    <a:gd name="connsiteY2" fmla="*/ 376237 h 376651"/>
                    <a:gd name="connsiteX3" fmla="*/ 110646 w 382108"/>
                    <a:gd name="connsiteY3" fmla="*/ 373856 h 376651"/>
                    <a:gd name="connsiteX4" fmla="*/ 136840 w 382108"/>
                    <a:gd name="connsiteY4" fmla="*/ 369093 h 376651"/>
                    <a:gd name="connsiteX5" fmla="*/ 172558 w 382108"/>
                    <a:gd name="connsiteY5" fmla="*/ 366712 h 376651"/>
                    <a:gd name="connsiteX6" fmla="*/ 186846 w 382108"/>
                    <a:gd name="connsiteY6" fmla="*/ 361950 h 376651"/>
                    <a:gd name="connsiteX7" fmla="*/ 193990 w 382108"/>
                    <a:gd name="connsiteY7" fmla="*/ 359568 h 376651"/>
                    <a:gd name="connsiteX8" fmla="*/ 203515 w 382108"/>
                    <a:gd name="connsiteY8" fmla="*/ 357187 h 376651"/>
                    <a:gd name="connsiteX9" fmla="*/ 224946 w 382108"/>
                    <a:gd name="connsiteY9" fmla="*/ 345281 h 376651"/>
                    <a:gd name="connsiteX10" fmla="*/ 234471 w 382108"/>
                    <a:gd name="connsiteY10" fmla="*/ 342900 h 376651"/>
                    <a:gd name="connsiteX11" fmla="*/ 248758 w 382108"/>
                    <a:gd name="connsiteY11" fmla="*/ 333375 h 376651"/>
                    <a:gd name="connsiteX12" fmla="*/ 255902 w 382108"/>
                    <a:gd name="connsiteY12" fmla="*/ 330993 h 376651"/>
                    <a:gd name="connsiteX13" fmla="*/ 274952 w 382108"/>
                    <a:gd name="connsiteY13" fmla="*/ 323850 h 376651"/>
                    <a:gd name="connsiteX14" fmla="*/ 286858 w 382108"/>
                    <a:gd name="connsiteY14" fmla="*/ 311943 h 376651"/>
                    <a:gd name="connsiteX15" fmla="*/ 303527 w 382108"/>
                    <a:gd name="connsiteY15" fmla="*/ 300037 h 376651"/>
                    <a:gd name="connsiteX16" fmla="*/ 308290 w 382108"/>
                    <a:gd name="connsiteY16" fmla="*/ 292893 h 376651"/>
                    <a:gd name="connsiteX17" fmla="*/ 315433 w 382108"/>
                    <a:gd name="connsiteY17" fmla="*/ 285750 h 376651"/>
                    <a:gd name="connsiteX18" fmla="*/ 322577 w 382108"/>
                    <a:gd name="connsiteY18" fmla="*/ 273843 h 376651"/>
                    <a:gd name="connsiteX19" fmla="*/ 332102 w 382108"/>
                    <a:gd name="connsiteY19" fmla="*/ 259556 h 376651"/>
                    <a:gd name="connsiteX20" fmla="*/ 336865 w 382108"/>
                    <a:gd name="connsiteY20" fmla="*/ 242887 h 376651"/>
                    <a:gd name="connsiteX21" fmla="*/ 341627 w 382108"/>
                    <a:gd name="connsiteY21" fmla="*/ 233362 h 376651"/>
                    <a:gd name="connsiteX22" fmla="*/ 344008 w 382108"/>
                    <a:gd name="connsiteY22" fmla="*/ 223837 h 376651"/>
                    <a:gd name="connsiteX23" fmla="*/ 353533 w 382108"/>
                    <a:gd name="connsiteY23" fmla="*/ 207168 h 376651"/>
                    <a:gd name="connsiteX24" fmla="*/ 355915 w 382108"/>
                    <a:gd name="connsiteY24" fmla="*/ 195262 h 376651"/>
                    <a:gd name="connsiteX25" fmla="*/ 367821 w 382108"/>
                    <a:gd name="connsiteY25" fmla="*/ 166687 h 376651"/>
                    <a:gd name="connsiteX26" fmla="*/ 370202 w 382108"/>
                    <a:gd name="connsiteY26" fmla="*/ 152400 h 376651"/>
                    <a:gd name="connsiteX27" fmla="*/ 377346 w 382108"/>
                    <a:gd name="connsiteY27" fmla="*/ 140493 h 376651"/>
                    <a:gd name="connsiteX28" fmla="*/ 379727 w 382108"/>
                    <a:gd name="connsiteY28" fmla="*/ 116681 h 376651"/>
                    <a:gd name="connsiteX29" fmla="*/ 382108 w 382108"/>
                    <a:gd name="connsiteY29" fmla="*/ 104775 h 376651"/>
                    <a:gd name="connsiteX30" fmla="*/ 377346 w 382108"/>
                    <a:gd name="connsiteY30" fmla="*/ 14287 h 376651"/>
                    <a:gd name="connsiteX31" fmla="*/ 374965 w 382108"/>
                    <a:gd name="connsiteY31" fmla="*/ 7143 h 376651"/>
                    <a:gd name="connsiteX32" fmla="*/ 370202 w 382108"/>
                    <a:gd name="connsiteY32" fmla="*/ 0 h 376651"/>
                    <a:gd name="connsiteX0" fmla="*/ 8252 w 382108"/>
                    <a:gd name="connsiteY0" fmla="*/ 269081 h 376847"/>
                    <a:gd name="connsiteX1" fmla="*/ 5871 w 382108"/>
                    <a:gd name="connsiteY1" fmla="*/ 364331 h 376847"/>
                    <a:gd name="connsiteX2" fmla="*/ 103502 w 382108"/>
                    <a:gd name="connsiteY2" fmla="*/ 376237 h 376847"/>
                    <a:gd name="connsiteX3" fmla="*/ 136840 w 382108"/>
                    <a:gd name="connsiteY3" fmla="*/ 369093 h 376847"/>
                    <a:gd name="connsiteX4" fmla="*/ 172558 w 382108"/>
                    <a:gd name="connsiteY4" fmla="*/ 366712 h 376847"/>
                    <a:gd name="connsiteX5" fmla="*/ 186846 w 382108"/>
                    <a:gd name="connsiteY5" fmla="*/ 361950 h 376847"/>
                    <a:gd name="connsiteX6" fmla="*/ 193990 w 382108"/>
                    <a:gd name="connsiteY6" fmla="*/ 359568 h 376847"/>
                    <a:gd name="connsiteX7" fmla="*/ 203515 w 382108"/>
                    <a:gd name="connsiteY7" fmla="*/ 357187 h 376847"/>
                    <a:gd name="connsiteX8" fmla="*/ 224946 w 382108"/>
                    <a:gd name="connsiteY8" fmla="*/ 345281 h 376847"/>
                    <a:gd name="connsiteX9" fmla="*/ 234471 w 382108"/>
                    <a:gd name="connsiteY9" fmla="*/ 342900 h 376847"/>
                    <a:gd name="connsiteX10" fmla="*/ 248758 w 382108"/>
                    <a:gd name="connsiteY10" fmla="*/ 333375 h 376847"/>
                    <a:gd name="connsiteX11" fmla="*/ 255902 w 382108"/>
                    <a:gd name="connsiteY11" fmla="*/ 330993 h 376847"/>
                    <a:gd name="connsiteX12" fmla="*/ 274952 w 382108"/>
                    <a:gd name="connsiteY12" fmla="*/ 323850 h 376847"/>
                    <a:gd name="connsiteX13" fmla="*/ 286858 w 382108"/>
                    <a:gd name="connsiteY13" fmla="*/ 311943 h 376847"/>
                    <a:gd name="connsiteX14" fmla="*/ 303527 w 382108"/>
                    <a:gd name="connsiteY14" fmla="*/ 300037 h 376847"/>
                    <a:gd name="connsiteX15" fmla="*/ 308290 w 382108"/>
                    <a:gd name="connsiteY15" fmla="*/ 292893 h 376847"/>
                    <a:gd name="connsiteX16" fmla="*/ 315433 w 382108"/>
                    <a:gd name="connsiteY16" fmla="*/ 285750 h 376847"/>
                    <a:gd name="connsiteX17" fmla="*/ 322577 w 382108"/>
                    <a:gd name="connsiteY17" fmla="*/ 273843 h 376847"/>
                    <a:gd name="connsiteX18" fmla="*/ 332102 w 382108"/>
                    <a:gd name="connsiteY18" fmla="*/ 259556 h 376847"/>
                    <a:gd name="connsiteX19" fmla="*/ 336865 w 382108"/>
                    <a:gd name="connsiteY19" fmla="*/ 242887 h 376847"/>
                    <a:gd name="connsiteX20" fmla="*/ 341627 w 382108"/>
                    <a:gd name="connsiteY20" fmla="*/ 233362 h 376847"/>
                    <a:gd name="connsiteX21" fmla="*/ 344008 w 382108"/>
                    <a:gd name="connsiteY21" fmla="*/ 223837 h 376847"/>
                    <a:gd name="connsiteX22" fmla="*/ 353533 w 382108"/>
                    <a:gd name="connsiteY22" fmla="*/ 207168 h 376847"/>
                    <a:gd name="connsiteX23" fmla="*/ 355915 w 382108"/>
                    <a:gd name="connsiteY23" fmla="*/ 195262 h 376847"/>
                    <a:gd name="connsiteX24" fmla="*/ 367821 w 382108"/>
                    <a:gd name="connsiteY24" fmla="*/ 166687 h 376847"/>
                    <a:gd name="connsiteX25" fmla="*/ 370202 w 382108"/>
                    <a:gd name="connsiteY25" fmla="*/ 152400 h 376847"/>
                    <a:gd name="connsiteX26" fmla="*/ 377346 w 382108"/>
                    <a:gd name="connsiteY26" fmla="*/ 140493 h 376847"/>
                    <a:gd name="connsiteX27" fmla="*/ 379727 w 382108"/>
                    <a:gd name="connsiteY27" fmla="*/ 116681 h 376847"/>
                    <a:gd name="connsiteX28" fmla="*/ 382108 w 382108"/>
                    <a:gd name="connsiteY28" fmla="*/ 104775 h 376847"/>
                    <a:gd name="connsiteX29" fmla="*/ 377346 w 382108"/>
                    <a:gd name="connsiteY29" fmla="*/ 14287 h 376847"/>
                    <a:gd name="connsiteX30" fmla="*/ 374965 w 382108"/>
                    <a:gd name="connsiteY30" fmla="*/ 7143 h 376847"/>
                    <a:gd name="connsiteX31" fmla="*/ 370202 w 382108"/>
                    <a:gd name="connsiteY31" fmla="*/ 0 h 376847"/>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186846 w 382108"/>
                    <a:gd name="connsiteY4" fmla="*/ 361950 h 377018"/>
                    <a:gd name="connsiteX5" fmla="*/ 193990 w 382108"/>
                    <a:gd name="connsiteY5" fmla="*/ 359568 h 377018"/>
                    <a:gd name="connsiteX6" fmla="*/ 203515 w 382108"/>
                    <a:gd name="connsiteY6" fmla="*/ 357187 h 377018"/>
                    <a:gd name="connsiteX7" fmla="*/ 224946 w 382108"/>
                    <a:gd name="connsiteY7" fmla="*/ 345281 h 377018"/>
                    <a:gd name="connsiteX8" fmla="*/ 234471 w 382108"/>
                    <a:gd name="connsiteY8" fmla="*/ 342900 h 377018"/>
                    <a:gd name="connsiteX9" fmla="*/ 248758 w 382108"/>
                    <a:gd name="connsiteY9" fmla="*/ 333375 h 377018"/>
                    <a:gd name="connsiteX10" fmla="*/ 255902 w 382108"/>
                    <a:gd name="connsiteY10" fmla="*/ 330993 h 377018"/>
                    <a:gd name="connsiteX11" fmla="*/ 274952 w 382108"/>
                    <a:gd name="connsiteY11" fmla="*/ 323850 h 377018"/>
                    <a:gd name="connsiteX12" fmla="*/ 286858 w 382108"/>
                    <a:gd name="connsiteY12" fmla="*/ 311943 h 377018"/>
                    <a:gd name="connsiteX13" fmla="*/ 303527 w 382108"/>
                    <a:gd name="connsiteY13" fmla="*/ 300037 h 377018"/>
                    <a:gd name="connsiteX14" fmla="*/ 308290 w 382108"/>
                    <a:gd name="connsiteY14" fmla="*/ 292893 h 377018"/>
                    <a:gd name="connsiteX15" fmla="*/ 315433 w 382108"/>
                    <a:gd name="connsiteY15" fmla="*/ 285750 h 377018"/>
                    <a:gd name="connsiteX16" fmla="*/ 322577 w 382108"/>
                    <a:gd name="connsiteY16" fmla="*/ 273843 h 377018"/>
                    <a:gd name="connsiteX17" fmla="*/ 332102 w 382108"/>
                    <a:gd name="connsiteY17" fmla="*/ 259556 h 377018"/>
                    <a:gd name="connsiteX18" fmla="*/ 336865 w 382108"/>
                    <a:gd name="connsiteY18" fmla="*/ 242887 h 377018"/>
                    <a:gd name="connsiteX19" fmla="*/ 341627 w 382108"/>
                    <a:gd name="connsiteY19" fmla="*/ 233362 h 377018"/>
                    <a:gd name="connsiteX20" fmla="*/ 344008 w 382108"/>
                    <a:gd name="connsiteY20" fmla="*/ 223837 h 377018"/>
                    <a:gd name="connsiteX21" fmla="*/ 353533 w 382108"/>
                    <a:gd name="connsiteY21" fmla="*/ 207168 h 377018"/>
                    <a:gd name="connsiteX22" fmla="*/ 355915 w 382108"/>
                    <a:gd name="connsiteY22" fmla="*/ 195262 h 377018"/>
                    <a:gd name="connsiteX23" fmla="*/ 367821 w 382108"/>
                    <a:gd name="connsiteY23" fmla="*/ 166687 h 377018"/>
                    <a:gd name="connsiteX24" fmla="*/ 370202 w 382108"/>
                    <a:gd name="connsiteY24" fmla="*/ 152400 h 377018"/>
                    <a:gd name="connsiteX25" fmla="*/ 377346 w 382108"/>
                    <a:gd name="connsiteY25" fmla="*/ 140493 h 377018"/>
                    <a:gd name="connsiteX26" fmla="*/ 379727 w 382108"/>
                    <a:gd name="connsiteY26" fmla="*/ 116681 h 377018"/>
                    <a:gd name="connsiteX27" fmla="*/ 382108 w 382108"/>
                    <a:gd name="connsiteY27" fmla="*/ 104775 h 377018"/>
                    <a:gd name="connsiteX28" fmla="*/ 377346 w 382108"/>
                    <a:gd name="connsiteY28" fmla="*/ 14287 h 377018"/>
                    <a:gd name="connsiteX29" fmla="*/ 374965 w 382108"/>
                    <a:gd name="connsiteY29" fmla="*/ 7143 h 377018"/>
                    <a:gd name="connsiteX30" fmla="*/ 370202 w 382108"/>
                    <a:gd name="connsiteY30" fmla="*/ 0 h 377018"/>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193990 w 382108"/>
                    <a:gd name="connsiteY4" fmla="*/ 359568 h 377018"/>
                    <a:gd name="connsiteX5" fmla="*/ 203515 w 382108"/>
                    <a:gd name="connsiteY5" fmla="*/ 357187 h 377018"/>
                    <a:gd name="connsiteX6" fmla="*/ 224946 w 382108"/>
                    <a:gd name="connsiteY6" fmla="*/ 345281 h 377018"/>
                    <a:gd name="connsiteX7" fmla="*/ 234471 w 382108"/>
                    <a:gd name="connsiteY7" fmla="*/ 342900 h 377018"/>
                    <a:gd name="connsiteX8" fmla="*/ 248758 w 382108"/>
                    <a:gd name="connsiteY8" fmla="*/ 333375 h 377018"/>
                    <a:gd name="connsiteX9" fmla="*/ 255902 w 382108"/>
                    <a:gd name="connsiteY9" fmla="*/ 330993 h 377018"/>
                    <a:gd name="connsiteX10" fmla="*/ 274952 w 382108"/>
                    <a:gd name="connsiteY10" fmla="*/ 323850 h 377018"/>
                    <a:gd name="connsiteX11" fmla="*/ 286858 w 382108"/>
                    <a:gd name="connsiteY11" fmla="*/ 311943 h 377018"/>
                    <a:gd name="connsiteX12" fmla="*/ 303527 w 382108"/>
                    <a:gd name="connsiteY12" fmla="*/ 300037 h 377018"/>
                    <a:gd name="connsiteX13" fmla="*/ 308290 w 382108"/>
                    <a:gd name="connsiteY13" fmla="*/ 292893 h 377018"/>
                    <a:gd name="connsiteX14" fmla="*/ 315433 w 382108"/>
                    <a:gd name="connsiteY14" fmla="*/ 285750 h 377018"/>
                    <a:gd name="connsiteX15" fmla="*/ 322577 w 382108"/>
                    <a:gd name="connsiteY15" fmla="*/ 273843 h 377018"/>
                    <a:gd name="connsiteX16" fmla="*/ 332102 w 382108"/>
                    <a:gd name="connsiteY16" fmla="*/ 259556 h 377018"/>
                    <a:gd name="connsiteX17" fmla="*/ 336865 w 382108"/>
                    <a:gd name="connsiteY17" fmla="*/ 242887 h 377018"/>
                    <a:gd name="connsiteX18" fmla="*/ 341627 w 382108"/>
                    <a:gd name="connsiteY18" fmla="*/ 233362 h 377018"/>
                    <a:gd name="connsiteX19" fmla="*/ 344008 w 382108"/>
                    <a:gd name="connsiteY19" fmla="*/ 223837 h 377018"/>
                    <a:gd name="connsiteX20" fmla="*/ 353533 w 382108"/>
                    <a:gd name="connsiteY20" fmla="*/ 207168 h 377018"/>
                    <a:gd name="connsiteX21" fmla="*/ 355915 w 382108"/>
                    <a:gd name="connsiteY21" fmla="*/ 195262 h 377018"/>
                    <a:gd name="connsiteX22" fmla="*/ 367821 w 382108"/>
                    <a:gd name="connsiteY22" fmla="*/ 166687 h 377018"/>
                    <a:gd name="connsiteX23" fmla="*/ 370202 w 382108"/>
                    <a:gd name="connsiteY23" fmla="*/ 152400 h 377018"/>
                    <a:gd name="connsiteX24" fmla="*/ 377346 w 382108"/>
                    <a:gd name="connsiteY24" fmla="*/ 140493 h 377018"/>
                    <a:gd name="connsiteX25" fmla="*/ 379727 w 382108"/>
                    <a:gd name="connsiteY25" fmla="*/ 116681 h 377018"/>
                    <a:gd name="connsiteX26" fmla="*/ 382108 w 382108"/>
                    <a:gd name="connsiteY26" fmla="*/ 104775 h 377018"/>
                    <a:gd name="connsiteX27" fmla="*/ 377346 w 382108"/>
                    <a:gd name="connsiteY27" fmla="*/ 14287 h 377018"/>
                    <a:gd name="connsiteX28" fmla="*/ 374965 w 382108"/>
                    <a:gd name="connsiteY28" fmla="*/ 7143 h 377018"/>
                    <a:gd name="connsiteX29" fmla="*/ 370202 w 382108"/>
                    <a:gd name="connsiteY29" fmla="*/ 0 h 377018"/>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193990 w 382108"/>
                    <a:gd name="connsiteY4" fmla="*/ 359568 h 377018"/>
                    <a:gd name="connsiteX5" fmla="*/ 224946 w 382108"/>
                    <a:gd name="connsiteY5" fmla="*/ 345281 h 377018"/>
                    <a:gd name="connsiteX6" fmla="*/ 234471 w 382108"/>
                    <a:gd name="connsiteY6" fmla="*/ 342900 h 377018"/>
                    <a:gd name="connsiteX7" fmla="*/ 248758 w 382108"/>
                    <a:gd name="connsiteY7" fmla="*/ 333375 h 377018"/>
                    <a:gd name="connsiteX8" fmla="*/ 255902 w 382108"/>
                    <a:gd name="connsiteY8" fmla="*/ 330993 h 377018"/>
                    <a:gd name="connsiteX9" fmla="*/ 274952 w 382108"/>
                    <a:gd name="connsiteY9" fmla="*/ 323850 h 377018"/>
                    <a:gd name="connsiteX10" fmla="*/ 286858 w 382108"/>
                    <a:gd name="connsiteY10" fmla="*/ 311943 h 377018"/>
                    <a:gd name="connsiteX11" fmla="*/ 303527 w 382108"/>
                    <a:gd name="connsiteY11" fmla="*/ 300037 h 377018"/>
                    <a:gd name="connsiteX12" fmla="*/ 308290 w 382108"/>
                    <a:gd name="connsiteY12" fmla="*/ 292893 h 377018"/>
                    <a:gd name="connsiteX13" fmla="*/ 315433 w 382108"/>
                    <a:gd name="connsiteY13" fmla="*/ 285750 h 377018"/>
                    <a:gd name="connsiteX14" fmla="*/ 322577 w 382108"/>
                    <a:gd name="connsiteY14" fmla="*/ 273843 h 377018"/>
                    <a:gd name="connsiteX15" fmla="*/ 332102 w 382108"/>
                    <a:gd name="connsiteY15" fmla="*/ 259556 h 377018"/>
                    <a:gd name="connsiteX16" fmla="*/ 336865 w 382108"/>
                    <a:gd name="connsiteY16" fmla="*/ 242887 h 377018"/>
                    <a:gd name="connsiteX17" fmla="*/ 341627 w 382108"/>
                    <a:gd name="connsiteY17" fmla="*/ 233362 h 377018"/>
                    <a:gd name="connsiteX18" fmla="*/ 344008 w 382108"/>
                    <a:gd name="connsiteY18" fmla="*/ 223837 h 377018"/>
                    <a:gd name="connsiteX19" fmla="*/ 353533 w 382108"/>
                    <a:gd name="connsiteY19" fmla="*/ 207168 h 377018"/>
                    <a:gd name="connsiteX20" fmla="*/ 355915 w 382108"/>
                    <a:gd name="connsiteY20" fmla="*/ 195262 h 377018"/>
                    <a:gd name="connsiteX21" fmla="*/ 367821 w 382108"/>
                    <a:gd name="connsiteY21" fmla="*/ 166687 h 377018"/>
                    <a:gd name="connsiteX22" fmla="*/ 370202 w 382108"/>
                    <a:gd name="connsiteY22" fmla="*/ 152400 h 377018"/>
                    <a:gd name="connsiteX23" fmla="*/ 377346 w 382108"/>
                    <a:gd name="connsiteY23" fmla="*/ 140493 h 377018"/>
                    <a:gd name="connsiteX24" fmla="*/ 379727 w 382108"/>
                    <a:gd name="connsiteY24" fmla="*/ 116681 h 377018"/>
                    <a:gd name="connsiteX25" fmla="*/ 382108 w 382108"/>
                    <a:gd name="connsiteY25" fmla="*/ 104775 h 377018"/>
                    <a:gd name="connsiteX26" fmla="*/ 377346 w 382108"/>
                    <a:gd name="connsiteY26" fmla="*/ 14287 h 377018"/>
                    <a:gd name="connsiteX27" fmla="*/ 374965 w 382108"/>
                    <a:gd name="connsiteY27" fmla="*/ 7143 h 377018"/>
                    <a:gd name="connsiteX28" fmla="*/ 370202 w 382108"/>
                    <a:gd name="connsiteY28" fmla="*/ 0 h 377018"/>
                    <a:gd name="connsiteX0" fmla="*/ 8252 w 382108"/>
                    <a:gd name="connsiteY0" fmla="*/ 269081 h 377018"/>
                    <a:gd name="connsiteX1" fmla="*/ 5871 w 382108"/>
                    <a:gd name="connsiteY1" fmla="*/ 364331 h 377018"/>
                    <a:gd name="connsiteX2" fmla="*/ 103502 w 382108"/>
                    <a:gd name="connsiteY2" fmla="*/ 376237 h 377018"/>
                    <a:gd name="connsiteX3" fmla="*/ 172558 w 382108"/>
                    <a:gd name="connsiteY3" fmla="*/ 366712 h 377018"/>
                    <a:gd name="connsiteX4" fmla="*/ 224946 w 382108"/>
                    <a:gd name="connsiteY4" fmla="*/ 345281 h 377018"/>
                    <a:gd name="connsiteX5" fmla="*/ 234471 w 382108"/>
                    <a:gd name="connsiteY5" fmla="*/ 342900 h 377018"/>
                    <a:gd name="connsiteX6" fmla="*/ 248758 w 382108"/>
                    <a:gd name="connsiteY6" fmla="*/ 333375 h 377018"/>
                    <a:gd name="connsiteX7" fmla="*/ 255902 w 382108"/>
                    <a:gd name="connsiteY7" fmla="*/ 330993 h 377018"/>
                    <a:gd name="connsiteX8" fmla="*/ 274952 w 382108"/>
                    <a:gd name="connsiteY8" fmla="*/ 323850 h 377018"/>
                    <a:gd name="connsiteX9" fmla="*/ 286858 w 382108"/>
                    <a:gd name="connsiteY9" fmla="*/ 311943 h 377018"/>
                    <a:gd name="connsiteX10" fmla="*/ 303527 w 382108"/>
                    <a:gd name="connsiteY10" fmla="*/ 300037 h 377018"/>
                    <a:gd name="connsiteX11" fmla="*/ 308290 w 382108"/>
                    <a:gd name="connsiteY11" fmla="*/ 292893 h 377018"/>
                    <a:gd name="connsiteX12" fmla="*/ 315433 w 382108"/>
                    <a:gd name="connsiteY12" fmla="*/ 285750 h 377018"/>
                    <a:gd name="connsiteX13" fmla="*/ 322577 w 382108"/>
                    <a:gd name="connsiteY13" fmla="*/ 273843 h 377018"/>
                    <a:gd name="connsiteX14" fmla="*/ 332102 w 382108"/>
                    <a:gd name="connsiteY14" fmla="*/ 259556 h 377018"/>
                    <a:gd name="connsiteX15" fmla="*/ 336865 w 382108"/>
                    <a:gd name="connsiteY15" fmla="*/ 242887 h 377018"/>
                    <a:gd name="connsiteX16" fmla="*/ 341627 w 382108"/>
                    <a:gd name="connsiteY16" fmla="*/ 233362 h 377018"/>
                    <a:gd name="connsiteX17" fmla="*/ 344008 w 382108"/>
                    <a:gd name="connsiteY17" fmla="*/ 223837 h 377018"/>
                    <a:gd name="connsiteX18" fmla="*/ 353533 w 382108"/>
                    <a:gd name="connsiteY18" fmla="*/ 207168 h 377018"/>
                    <a:gd name="connsiteX19" fmla="*/ 355915 w 382108"/>
                    <a:gd name="connsiteY19" fmla="*/ 195262 h 377018"/>
                    <a:gd name="connsiteX20" fmla="*/ 367821 w 382108"/>
                    <a:gd name="connsiteY20" fmla="*/ 166687 h 377018"/>
                    <a:gd name="connsiteX21" fmla="*/ 370202 w 382108"/>
                    <a:gd name="connsiteY21" fmla="*/ 152400 h 377018"/>
                    <a:gd name="connsiteX22" fmla="*/ 377346 w 382108"/>
                    <a:gd name="connsiteY22" fmla="*/ 140493 h 377018"/>
                    <a:gd name="connsiteX23" fmla="*/ 379727 w 382108"/>
                    <a:gd name="connsiteY23" fmla="*/ 116681 h 377018"/>
                    <a:gd name="connsiteX24" fmla="*/ 382108 w 382108"/>
                    <a:gd name="connsiteY24" fmla="*/ 104775 h 377018"/>
                    <a:gd name="connsiteX25" fmla="*/ 377346 w 382108"/>
                    <a:gd name="connsiteY25" fmla="*/ 14287 h 377018"/>
                    <a:gd name="connsiteX26" fmla="*/ 374965 w 382108"/>
                    <a:gd name="connsiteY26" fmla="*/ 7143 h 377018"/>
                    <a:gd name="connsiteX27" fmla="*/ 370202 w 382108"/>
                    <a:gd name="connsiteY27" fmla="*/ 0 h 377018"/>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24946 w 382108"/>
                    <a:gd name="connsiteY4" fmla="*/ 345281 h 377533"/>
                    <a:gd name="connsiteX5" fmla="*/ 234471 w 382108"/>
                    <a:gd name="connsiteY5" fmla="*/ 342900 h 377533"/>
                    <a:gd name="connsiteX6" fmla="*/ 248758 w 382108"/>
                    <a:gd name="connsiteY6" fmla="*/ 333375 h 377533"/>
                    <a:gd name="connsiteX7" fmla="*/ 255902 w 382108"/>
                    <a:gd name="connsiteY7" fmla="*/ 330993 h 377533"/>
                    <a:gd name="connsiteX8" fmla="*/ 274952 w 382108"/>
                    <a:gd name="connsiteY8" fmla="*/ 323850 h 377533"/>
                    <a:gd name="connsiteX9" fmla="*/ 286858 w 382108"/>
                    <a:gd name="connsiteY9" fmla="*/ 311943 h 377533"/>
                    <a:gd name="connsiteX10" fmla="*/ 303527 w 382108"/>
                    <a:gd name="connsiteY10" fmla="*/ 300037 h 377533"/>
                    <a:gd name="connsiteX11" fmla="*/ 308290 w 382108"/>
                    <a:gd name="connsiteY11" fmla="*/ 292893 h 377533"/>
                    <a:gd name="connsiteX12" fmla="*/ 315433 w 382108"/>
                    <a:gd name="connsiteY12" fmla="*/ 285750 h 377533"/>
                    <a:gd name="connsiteX13" fmla="*/ 322577 w 382108"/>
                    <a:gd name="connsiteY13" fmla="*/ 273843 h 377533"/>
                    <a:gd name="connsiteX14" fmla="*/ 332102 w 382108"/>
                    <a:gd name="connsiteY14" fmla="*/ 259556 h 377533"/>
                    <a:gd name="connsiteX15" fmla="*/ 336865 w 382108"/>
                    <a:gd name="connsiteY15" fmla="*/ 242887 h 377533"/>
                    <a:gd name="connsiteX16" fmla="*/ 341627 w 382108"/>
                    <a:gd name="connsiteY16" fmla="*/ 233362 h 377533"/>
                    <a:gd name="connsiteX17" fmla="*/ 344008 w 382108"/>
                    <a:gd name="connsiteY17" fmla="*/ 223837 h 377533"/>
                    <a:gd name="connsiteX18" fmla="*/ 353533 w 382108"/>
                    <a:gd name="connsiteY18" fmla="*/ 207168 h 377533"/>
                    <a:gd name="connsiteX19" fmla="*/ 355915 w 382108"/>
                    <a:gd name="connsiteY19" fmla="*/ 195262 h 377533"/>
                    <a:gd name="connsiteX20" fmla="*/ 367821 w 382108"/>
                    <a:gd name="connsiteY20" fmla="*/ 166687 h 377533"/>
                    <a:gd name="connsiteX21" fmla="*/ 370202 w 382108"/>
                    <a:gd name="connsiteY21" fmla="*/ 152400 h 377533"/>
                    <a:gd name="connsiteX22" fmla="*/ 377346 w 382108"/>
                    <a:gd name="connsiteY22" fmla="*/ 140493 h 377533"/>
                    <a:gd name="connsiteX23" fmla="*/ 379727 w 382108"/>
                    <a:gd name="connsiteY23" fmla="*/ 116681 h 377533"/>
                    <a:gd name="connsiteX24" fmla="*/ 382108 w 382108"/>
                    <a:gd name="connsiteY24" fmla="*/ 104775 h 377533"/>
                    <a:gd name="connsiteX25" fmla="*/ 377346 w 382108"/>
                    <a:gd name="connsiteY25" fmla="*/ 14287 h 377533"/>
                    <a:gd name="connsiteX26" fmla="*/ 374965 w 382108"/>
                    <a:gd name="connsiteY26" fmla="*/ 7143 h 377533"/>
                    <a:gd name="connsiteX27" fmla="*/ 370202 w 382108"/>
                    <a:gd name="connsiteY27"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24946 w 382108"/>
                    <a:gd name="connsiteY4" fmla="*/ 345281 h 377533"/>
                    <a:gd name="connsiteX5" fmla="*/ 248758 w 382108"/>
                    <a:gd name="connsiteY5" fmla="*/ 333375 h 377533"/>
                    <a:gd name="connsiteX6" fmla="*/ 255902 w 382108"/>
                    <a:gd name="connsiteY6" fmla="*/ 330993 h 377533"/>
                    <a:gd name="connsiteX7" fmla="*/ 274952 w 382108"/>
                    <a:gd name="connsiteY7" fmla="*/ 323850 h 377533"/>
                    <a:gd name="connsiteX8" fmla="*/ 286858 w 382108"/>
                    <a:gd name="connsiteY8" fmla="*/ 311943 h 377533"/>
                    <a:gd name="connsiteX9" fmla="*/ 303527 w 382108"/>
                    <a:gd name="connsiteY9" fmla="*/ 300037 h 377533"/>
                    <a:gd name="connsiteX10" fmla="*/ 308290 w 382108"/>
                    <a:gd name="connsiteY10" fmla="*/ 292893 h 377533"/>
                    <a:gd name="connsiteX11" fmla="*/ 315433 w 382108"/>
                    <a:gd name="connsiteY11" fmla="*/ 285750 h 377533"/>
                    <a:gd name="connsiteX12" fmla="*/ 322577 w 382108"/>
                    <a:gd name="connsiteY12" fmla="*/ 273843 h 377533"/>
                    <a:gd name="connsiteX13" fmla="*/ 332102 w 382108"/>
                    <a:gd name="connsiteY13" fmla="*/ 259556 h 377533"/>
                    <a:gd name="connsiteX14" fmla="*/ 336865 w 382108"/>
                    <a:gd name="connsiteY14" fmla="*/ 242887 h 377533"/>
                    <a:gd name="connsiteX15" fmla="*/ 341627 w 382108"/>
                    <a:gd name="connsiteY15" fmla="*/ 233362 h 377533"/>
                    <a:gd name="connsiteX16" fmla="*/ 344008 w 382108"/>
                    <a:gd name="connsiteY16" fmla="*/ 223837 h 377533"/>
                    <a:gd name="connsiteX17" fmla="*/ 353533 w 382108"/>
                    <a:gd name="connsiteY17" fmla="*/ 207168 h 377533"/>
                    <a:gd name="connsiteX18" fmla="*/ 355915 w 382108"/>
                    <a:gd name="connsiteY18" fmla="*/ 195262 h 377533"/>
                    <a:gd name="connsiteX19" fmla="*/ 367821 w 382108"/>
                    <a:gd name="connsiteY19" fmla="*/ 166687 h 377533"/>
                    <a:gd name="connsiteX20" fmla="*/ 370202 w 382108"/>
                    <a:gd name="connsiteY20" fmla="*/ 152400 h 377533"/>
                    <a:gd name="connsiteX21" fmla="*/ 377346 w 382108"/>
                    <a:gd name="connsiteY21" fmla="*/ 140493 h 377533"/>
                    <a:gd name="connsiteX22" fmla="*/ 379727 w 382108"/>
                    <a:gd name="connsiteY22" fmla="*/ 116681 h 377533"/>
                    <a:gd name="connsiteX23" fmla="*/ 382108 w 382108"/>
                    <a:gd name="connsiteY23" fmla="*/ 104775 h 377533"/>
                    <a:gd name="connsiteX24" fmla="*/ 377346 w 382108"/>
                    <a:gd name="connsiteY24" fmla="*/ 14287 h 377533"/>
                    <a:gd name="connsiteX25" fmla="*/ 374965 w 382108"/>
                    <a:gd name="connsiteY25" fmla="*/ 7143 h 377533"/>
                    <a:gd name="connsiteX26" fmla="*/ 370202 w 382108"/>
                    <a:gd name="connsiteY26"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48758 w 382108"/>
                    <a:gd name="connsiteY4" fmla="*/ 333375 h 377533"/>
                    <a:gd name="connsiteX5" fmla="*/ 255902 w 382108"/>
                    <a:gd name="connsiteY5" fmla="*/ 330993 h 377533"/>
                    <a:gd name="connsiteX6" fmla="*/ 274952 w 382108"/>
                    <a:gd name="connsiteY6" fmla="*/ 323850 h 377533"/>
                    <a:gd name="connsiteX7" fmla="*/ 286858 w 382108"/>
                    <a:gd name="connsiteY7" fmla="*/ 311943 h 377533"/>
                    <a:gd name="connsiteX8" fmla="*/ 303527 w 382108"/>
                    <a:gd name="connsiteY8" fmla="*/ 300037 h 377533"/>
                    <a:gd name="connsiteX9" fmla="*/ 308290 w 382108"/>
                    <a:gd name="connsiteY9" fmla="*/ 292893 h 377533"/>
                    <a:gd name="connsiteX10" fmla="*/ 315433 w 382108"/>
                    <a:gd name="connsiteY10" fmla="*/ 285750 h 377533"/>
                    <a:gd name="connsiteX11" fmla="*/ 322577 w 382108"/>
                    <a:gd name="connsiteY11" fmla="*/ 273843 h 377533"/>
                    <a:gd name="connsiteX12" fmla="*/ 332102 w 382108"/>
                    <a:gd name="connsiteY12" fmla="*/ 259556 h 377533"/>
                    <a:gd name="connsiteX13" fmla="*/ 336865 w 382108"/>
                    <a:gd name="connsiteY13" fmla="*/ 242887 h 377533"/>
                    <a:gd name="connsiteX14" fmla="*/ 341627 w 382108"/>
                    <a:gd name="connsiteY14" fmla="*/ 233362 h 377533"/>
                    <a:gd name="connsiteX15" fmla="*/ 344008 w 382108"/>
                    <a:gd name="connsiteY15" fmla="*/ 223837 h 377533"/>
                    <a:gd name="connsiteX16" fmla="*/ 353533 w 382108"/>
                    <a:gd name="connsiteY16" fmla="*/ 207168 h 377533"/>
                    <a:gd name="connsiteX17" fmla="*/ 355915 w 382108"/>
                    <a:gd name="connsiteY17" fmla="*/ 195262 h 377533"/>
                    <a:gd name="connsiteX18" fmla="*/ 367821 w 382108"/>
                    <a:gd name="connsiteY18" fmla="*/ 166687 h 377533"/>
                    <a:gd name="connsiteX19" fmla="*/ 370202 w 382108"/>
                    <a:gd name="connsiteY19" fmla="*/ 152400 h 377533"/>
                    <a:gd name="connsiteX20" fmla="*/ 377346 w 382108"/>
                    <a:gd name="connsiteY20" fmla="*/ 140493 h 377533"/>
                    <a:gd name="connsiteX21" fmla="*/ 379727 w 382108"/>
                    <a:gd name="connsiteY21" fmla="*/ 116681 h 377533"/>
                    <a:gd name="connsiteX22" fmla="*/ 382108 w 382108"/>
                    <a:gd name="connsiteY22" fmla="*/ 104775 h 377533"/>
                    <a:gd name="connsiteX23" fmla="*/ 377346 w 382108"/>
                    <a:gd name="connsiteY23" fmla="*/ 14287 h 377533"/>
                    <a:gd name="connsiteX24" fmla="*/ 374965 w 382108"/>
                    <a:gd name="connsiteY24" fmla="*/ 7143 h 377533"/>
                    <a:gd name="connsiteX25" fmla="*/ 370202 w 382108"/>
                    <a:gd name="connsiteY25"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48758 w 382108"/>
                    <a:gd name="connsiteY4" fmla="*/ 333375 h 377533"/>
                    <a:gd name="connsiteX5" fmla="*/ 274952 w 382108"/>
                    <a:gd name="connsiteY5" fmla="*/ 323850 h 377533"/>
                    <a:gd name="connsiteX6" fmla="*/ 286858 w 382108"/>
                    <a:gd name="connsiteY6" fmla="*/ 311943 h 377533"/>
                    <a:gd name="connsiteX7" fmla="*/ 303527 w 382108"/>
                    <a:gd name="connsiteY7" fmla="*/ 300037 h 377533"/>
                    <a:gd name="connsiteX8" fmla="*/ 308290 w 382108"/>
                    <a:gd name="connsiteY8" fmla="*/ 292893 h 377533"/>
                    <a:gd name="connsiteX9" fmla="*/ 315433 w 382108"/>
                    <a:gd name="connsiteY9" fmla="*/ 285750 h 377533"/>
                    <a:gd name="connsiteX10" fmla="*/ 322577 w 382108"/>
                    <a:gd name="connsiteY10" fmla="*/ 273843 h 377533"/>
                    <a:gd name="connsiteX11" fmla="*/ 332102 w 382108"/>
                    <a:gd name="connsiteY11" fmla="*/ 259556 h 377533"/>
                    <a:gd name="connsiteX12" fmla="*/ 336865 w 382108"/>
                    <a:gd name="connsiteY12" fmla="*/ 242887 h 377533"/>
                    <a:gd name="connsiteX13" fmla="*/ 341627 w 382108"/>
                    <a:gd name="connsiteY13" fmla="*/ 233362 h 377533"/>
                    <a:gd name="connsiteX14" fmla="*/ 344008 w 382108"/>
                    <a:gd name="connsiteY14" fmla="*/ 223837 h 377533"/>
                    <a:gd name="connsiteX15" fmla="*/ 353533 w 382108"/>
                    <a:gd name="connsiteY15" fmla="*/ 207168 h 377533"/>
                    <a:gd name="connsiteX16" fmla="*/ 355915 w 382108"/>
                    <a:gd name="connsiteY16" fmla="*/ 195262 h 377533"/>
                    <a:gd name="connsiteX17" fmla="*/ 367821 w 382108"/>
                    <a:gd name="connsiteY17" fmla="*/ 166687 h 377533"/>
                    <a:gd name="connsiteX18" fmla="*/ 370202 w 382108"/>
                    <a:gd name="connsiteY18" fmla="*/ 152400 h 377533"/>
                    <a:gd name="connsiteX19" fmla="*/ 377346 w 382108"/>
                    <a:gd name="connsiteY19" fmla="*/ 140493 h 377533"/>
                    <a:gd name="connsiteX20" fmla="*/ 379727 w 382108"/>
                    <a:gd name="connsiteY20" fmla="*/ 116681 h 377533"/>
                    <a:gd name="connsiteX21" fmla="*/ 382108 w 382108"/>
                    <a:gd name="connsiteY21" fmla="*/ 104775 h 377533"/>
                    <a:gd name="connsiteX22" fmla="*/ 377346 w 382108"/>
                    <a:gd name="connsiteY22" fmla="*/ 14287 h 377533"/>
                    <a:gd name="connsiteX23" fmla="*/ 374965 w 382108"/>
                    <a:gd name="connsiteY23" fmla="*/ 7143 h 377533"/>
                    <a:gd name="connsiteX24" fmla="*/ 370202 w 382108"/>
                    <a:gd name="connsiteY24"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74952 w 382108"/>
                    <a:gd name="connsiteY4" fmla="*/ 323850 h 377533"/>
                    <a:gd name="connsiteX5" fmla="*/ 286858 w 382108"/>
                    <a:gd name="connsiteY5" fmla="*/ 311943 h 377533"/>
                    <a:gd name="connsiteX6" fmla="*/ 303527 w 382108"/>
                    <a:gd name="connsiteY6" fmla="*/ 300037 h 377533"/>
                    <a:gd name="connsiteX7" fmla="*/ 308290 w 382108"/>
                    <a:gd name="connsiteY7" fmla="*/ 292893 h 377533"/>
                    <a:gd name="connsiteX8" fmla="*/ 315433 w 382108"/>
                    <a:gd name="connsiteY8" fmla="*/ 285750 h 377533"/>
                    <a:gd name="connsiteX9" fmla="*/ 322577 w 382108"/>
                    <a:gd name="connsiteY9" fmla="*/ 273843 h 377533"/>
                    <a:gd name="connsiteX10" fmla="*/ 332102 w 382108"/>
                    <a:gd name="connsiteY10" fmla="*/ 259556 h 377533"/>
                    <a:gd name="connsiteX11" fmla="*/ 336865 w 382108"/>
                    <a:gd name="connsiteY11" fmla="*/ 242887 h 377533"/>
                    <a:gd name="connsiteX12" fmla="*/ 341627 w 382108"/>
                    <a:gd name="connsiteY12" fmla="*/ 233362 h 377533"/>
                    <a:gd name="connsiteX13" fmla="*/ 344008 w 382108"/>
                    <a:gd name="connsiteY13" fmla="*/ 223837 h 377533"/>
                    <a:gd name="connsiteX14" fmla="*/ 353533 w 382108"/>
                    <a:gd name="connsiteY14" fmla="*/ 207168 h 377533"/>
                    <a:gd name="connsiteX15" fmla="*/ 355915 w 382108"/>
                    <a:gd name="connsiteY15" fmla="*/ 195262 h 377533"/>
                    <a:gd name="connsiteX16" fmla="*/ 367821 w 382108"/>
                    <a:gd name="connsiteY16" fmla="*/ 166687 h 377533"/>
                    <a:gd name="connsiteX17" fmla="*/ 370202 w 382108"/>
                    <a:gd name="connsiteY17" fmla="*/ 152400 h 377533"/>
                    <a:gd name="connsiteX18" fmla="*/ 377346 w 382108"/>
                    <a:gd name="connsiteY18" fmla="*/ 140493 h 377533"/>
                    <a:gd name="connsiteX19" fmla="*/ 379727 w 382108"/>
                    <a:gd name="connsiteY19" fmla="*/ 116681 h 377533"/>
                    <a:gd name="connsiteX20" fmla="*/ 382108 w 382108"/>
                    <a:gd name="connsiteY20" fmla="*/ 104775 h 377533"/>
                    <a:gd name="connsiteX21" fmla="*/ 377346 w 382108"/>
                    <a:gd name="connsiteY21" fmla="*/ 14287 h 377533"/>
                    <a:gd name="connsiteX22" fmla="*/ 374965 w 382108"/>
                    <a:gd name="connsiteY22" fmla="*/ 7143 h 377533"/>
                    <a:gd name="connsiteX23" fmla="*/ 370202 w 382108"/>
                    <a:gd name="connsiteY2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74952 w 382108"/>
                    <a:gd name="connsiteY4" fmla="*/ 323850 h 377533"/>
                    <a:gd name="connsiteX5" fmla="*/ 294002 w 382108"/>
                    <a:gd name="connsiteY5" fmla="*/ 278605 h 377533"/>
                    <a:gd name="connsiteX6" fmla="*/ 303527 w 382108"/>
                    <a:gd name="connsiteY6" fmla="*/ 300037 h 377533"/>
                    <a:gd name="connsiteX7" fmla="*/ 308290 w 382108"/>
                    <a:gd name="connsiteY7" fmla="*/ 292893 h 377533"/>
                    <a:gd name="connsiteX8" fmla="*/ 315433 w 382108"/>
                    <a:gd name="connsiteY8" fmla="*/ 285750 h 377533"/>
                    <a:gd name="connsiteX9" fmla="*/ 322577 w 382108"/>
                    <a:gd name="connsiteY9" fmla="*/ 273843 h 377533"/>
                    <a:gd name="connsiteX10" fmla="*/ 332102 w 382108"/>
                    <a:gd name="connsiteY10" fmla="*/ 259556 h 377533"/>
                    <a:gd name="connsiteX11" fmla="*/ 336865 w 382108"/>
                    <a:gd name="connsiteY11" fmla="*/ 242887 h 377533"/>
                    <a:gd name="connsiteX12" fmla="*/ 341627 w 382108"/>
                    <a:gd name="connsiteY12" fmla="*/ 233362 h 377533"/>
                    <a:gd name="connsiteX13" fmla="*/ 344008 w 382108"/>
                    <a:gd name="connsiteY13" fmla="*/ 223837 h 377533"/>
                    <a:gd name="connsiteX14" fmla="*/ 353533 w 382108"/>
                    <a:gd name="connsiteY14" fmla="*/ 207168 h 377533"/>
                    <a:gd name="connsiteX15" fmla="*/ 355915 w 382108"/>
                    <a:gd name="connsiteY15" fmla="*/ 195262 h 377533"/>
                    <a:gd name="connsiteX16" fmla="*/ 367821 w 382108"/>
                    <a:gd name="connsiteY16" fmla="*/ 166687 h 377533"/>
                    <a:gd name="connsiteX17" fmla="*/ 370202 w 382108"/>
                    <a:gd name="connsiteY17" fmla="*/ 152400 h 377533"/>
                    <a:gd name="connsiteX18" fmla="*/ 377346 w 382108"/>
                    <a:gd name="connsiteY18" fmla="*/ 140493 h 377533"/>
                    <a:gd name="connsiteX19" fmla="*/ 379727 w 382108"/>
                    <a:gd name="connsiteY19" fmla="*/ 116681 h 377533"/>
                    <a:gd name="connsiteX20" fmla="*/ 382108 w 382108"/>
                    <a:gd name="connsiteY20" fmla="*/ 104775 h 377533"/>
                    <a:gd name="connsiteX21" fmla="*/ 377346 w 382108"/>
                    <a:gd name="connsiteY21" fmla="*/ 14287 h 377533"/>
                    <a:gd name="connsiteX22" fmla="*/ 374965 w 382108"/>
                    <a:gd name="connsiteY22" fmla="*/ 7143 h 377533"/>
                    <a:gd name="connsiteX23" fmla="*/ 370202 w 382108"/>
                    <a:gd name="connsiteY2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294002 w 382108"/>
                    <a:gd name="connsiteY5" fmla="*/ 278605 h 377533"/>
                    <a:gd name="connsiteX6" fmla="*/ 303527 w 382108"/>
                    <a:gd name="connsiteY6" fmla="*/ 300037 h 377533"/>
                    <a:gd name="connsiteX7" fmla="*/ 308290 w 382108"/>
                    <a:gd name="connsiteY7" fmla="*/ 292893 h 377533"/>
                    <a:gd name="connsiteX8" fmla="*/ 315433 w 382108"/>
                    <a:gd name="connsiteY8" fmla="*/ 285750 h 377533"/>
                    <a:gd name="connsiteX9" fmla="*/ 322577 w 382108"/>
                    <a:gd name="connsiteY9" fmla="*/ 273843 h 377533"/>
                    <a:gd name="connsiteX10" fmla="*/ 332102 w 382108"/>
                    <a:gd name="connsiteY10" fmla="*/ 259556 h 377533"/>
                    <a:gd name="connsiteX11" fmla="*/ 336865 w 382108"/>
                    <a:gd name="connsiteY11" fmla="*/ 242887 h 377533"/>
                    <a:gd name="connsiteX12" fmla="*/ 341627 w 382108"/>
                    <a:gd name="connsiteY12" fmla="*/ 233362 h 377533"/>
                    <a:gd name="connsiteX13" fmla="*/ 344008 w 382108"/>
                    <a:gd name="connsiteY13" fmla="*/ 223837 h 377533"/>
                    <a:gd name="connsiteX14" fmla="*/ 353533 w 382108"/>
                    <a:gd name="connsiteY14" fmla="*/ 207168 h 377533"/>
                    <a:gd name="connsiteX15" fmla="*/ 355915 w 382108"/>
                    <a:gd name="connsiteY15" fmla="*/ 195262 h 377533"/>
                    <a:gd name="connsiteX16" fmla="*/ 367821 w 382108"/>
                    <a:gd name="connsiteY16" fmla="*/ 166687 h 377533"/>
                    <a:gd name="connsiteX17" fmla="*/ 370202 w 382108"/>
                    <a:gd name="connsiteY17" fmla="*/ 152400 h 377533"/>
                    <a:gd name="connsiteX18" fmla="*/ 377346 w 382108"/>
                    <a:gd name="connsiteY18" fmla="*/ 140493 h 377533"/>
                    <a:gd name="connsiteX19" fmla="*/ 379727 w 382108"/>
                    <a:gd name="connsiteY19" fmla="*/ 116681 h 377533"/>
                    <a:gd name="connsiteX20" fmla="*/ 382108 w 382108"/>
                    <a:gd name="connsiteY20" fmla="*/ 104775 h 377533"/>
                    <a:gd name="connsiteX21" fmla="*/ 377346 w 382108"/>
                    <a:gd name="connsiteY21" fmla="*/ 14287 h 377533"/>
                    <a:gd name="connsiteX22" fmla="*/ 374965 w 382108"/>
                    <a:gd name="connsiteY22" fmla="*/ 7143 h 377533"/>
                    <a:gd name="connsiteX23" fmla="*/ 370202 w 382108"/>
                    <a:gd name="connsiteY2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294002 w 382108"/>
                    <a:gd name="connsiteY5" fmla="*/ 278605 h 377533"/>
                    <a:gd name="connsiteX6" fmla="*/ 303527 w 382108"/>
                    <a:gd name="connsiteY6" fmla="*/ 300037 h 377533"/>
                    <a:gd name="connsiteX7" fmla="*/ 315433 w 382108"/>
                    <a:gd name="connsiteY7" fmla="*/ 285750 h 377533"/>
                    <a:gd name="connsiteX8" fmla="*/ 322577 w 382108"/>
                    <a:gd name="connsiteY8" fmla="*/ 273843 h 377533"/>
                    <a:gd name="connsiteX9" fmla="*/ 332102 w 382108"/>
                    <a:gd name="connsiteY9" fmla="*/ 259556 h 377533"/>
                    <a:gd name="connsiteX10" fmla="*/ 336865 w 382108"/>
                    <a:gd name="connsiteY10" fmla="*/ 242887 h 377533"/>
                    <a:gd name="connsiteX11" fmla="*/ 341627 w 382108"/>
                    <a:gd name="connsiteY11" fmla="*/ 233362 h 377533"/>
                    <a:gd name="connsiteX12" fmla="*/ 344008 w 382108"/>
                    <a:gd name="connsiteY12" fmla="*/ 223837 h 377533"/>
                    <a:gd name="connsiteX13" fmla="*/ 353533 w 382108"/>
                    <a:gd name="connsiteY13" fmla="*/ 207168 h 377533"/>
                    <a:gd name="connsiteX14" fmla="*/ 355915 w 382108"/>
                    <a:gd name="connsiteY14" fmla="*/ 195262 h 377533"/>
                    <a:gd name="connsiteX15" fmla="*/ 367821 w 382108"/>
                    <a:gd name="connsiteY15" fmla="*/ 166687 h 377533"/>
                    <a:gd name="connsiteX16" fmla="*/ 370202 w 382108"/>
                    <a:gd name="connsiteY16" fmla="*/ 152400 h 377533"/>
                    <a:gd name="connsiteX17" fmla="*/ 377346 w 382108"/>
                    <a:gd name="connsiteY17" fmla="*/ 140493 h 377533"/>
                    <a:gd name="connsiteX18" fmla="*/ 379727 w 382108"/>
                    <a:gd name="connsiteY18" fmla="*/ 116681 h 377533"/>
                    <a:gd name="connsiteX19" fmla="*/ 382108 w 382108"/>
                    <a:gd name="connsiteY19" fmla="*/ 104775 h 377533"/>
                    <a:gd name="connsiteX20" fmla="*/ 377346 w 382108"/>
                    <a:gd name="connsiteY20" fmla="*/ 14287 h 377533"/>
                    <a:gd name="connsiteX21" fmla="*/ 374965 w 382108"/>
                    <a:gd name="connsiteY21" fmla="*/ 7143 h 377533"/>
                    <a:gd name="connsiteX22" fmla="*/ 370202 w 382108"/>
                    <a:gd name="connsiteY22"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03527 w 382108"/>
                    <a:gd name="connsiteY5" fmla="*/ 300037 h 377533"/>
                    <a:gd name="connsiteX6" fmla="*/ 315433 w 382108"/>
                    <a:gd name="connsiteY6" fmla="*/ 285750 h 377533"/>
                    <a:gd name="connsiteX7" fmla="*/ 322577 w 382108"/>
                    <a:gd name="connsiteY7" fmla="*/ 273843 h 377533"/>
                    <a:gd name="connsiteX8" fmla="*/ 332102 w 382108"/>
                    <a:gd name="connsiteY8" fmla="*/ 259556 h 377533"/>
                    <a:gd name="connsiteX9" fmla="*/ 336865 w 382108"/>
                    <a:gd name="connsiteY9" fmla="*/ 242887 h 377533"/>
                    <a:gd name="connsiteX10" fmla="*/ 341627 w 382108"/>
                    <a:gd name="connsiteY10" fmla="*/ 233362 h 377533"/>
                    <a:gd name="connsiteX11" fmla="*/ 344008 w 382108"/>
                    <a:gd name="connsiteY11" fmla="*/ 223837 h 377533"/>
                    <a:gd name="connsiteX12" fmla="*/ 353533 w 382108"/>
                    <a:gd name="connsiteY12" fmla="*/ 207168 h 377533"/>
                    <a:gd name="connsiteX13" fmla="*/ 355915 w 382108"/>
                    <a:gd name="connsiteY13" fmla="*/ 195262 h 377533"/>
                    <a:gd name="connsiteX14" fmla="*/ 367821 w 382108"/>
                    <a:gd name="connsiteY14" fmla="*/ 166687 h 377533"/>
                    <a:gd name="connsiteX15" fmla="*/ 370202 w 382108"/>
                    <a:gd name="connsiteY15" fmla="*/ 152400 h 377533"/>
                    <a:gd name="connsiteX16" fmla="*/ 377346 w 382108"/>
                    <a:gd name="connsiteY16" fmla="*/ 140493 h 377533"/>
                    <a:gd name="connsiteX17" fmla="*/ 379727 w 382108"/>
                    <a:gd name="connsiteY17" fmla="*/ 116681 h 377533"/>
                    <a:gd name="connsiteX18" fmla="*/ 382108 w 382108"/>
                    <a:gd name="connsiteY18" fmla="*/ 104775 h 377533"/>
                    <a:gd name="connsiteX19" fmla="*/ 377346 w 382108"/>
                    <a:gd name="connsiteY19" fmla="*/ 14287 h 377533"/>
                    <a:gd name="connsiteX20" fmla="*/ 374965 w 382108"/>
                    <a:gd name="connsiteY20" fmla="*/ 7143 h 377533"/>
                    <a:gd name="connsiteX21" fmla="*/ 370202 w 382108"/>
                    <a:gd name="connsiteY21"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03527 w 382108"/>
                    <a:gd name="connsiteY5" fmla="*/ 300037 h 377533"/>
                    <a:gd name="connsiteX6" fmla="*/ 322577 w 382108"/>
                    <a:gd name="connsiteY6" fmla="*/ 273843 h 377533"/>
                    <a:gd name="connsiteX7" fmla="*/ 332102 w 382108"/>
                    <a:gd name="connsiteY7" fmla="*/ 259556 h 377533"/>
                    <a:gd name="connsiteX8" fmla="*/ 336865 w 382108"/>
                    <a:gd name="connsiteY8" fmla="*/ 242887 h 377533"/>
                    <a:gd name="connsiteX9" fmla="*/ 341627 w 382108"/>
                    <a:gd name="connsiteY9" fmla="*/ 233362 h 377533"/>
                    <a:gd name="connsiteX10" fmla="*/ 344008 w 382108"/>
                    <a:gd name="connsiteY10" fmla="*/ 223837 h 377533"/>
                    <a:gd name="connsiteX11" fmla="*/ 353533 w 382108"/>
                    <a:gd name="connsiteY11" fmla="*/ 207168 h 377533"/>
                    <a:gd name="connsiteX12" fmla="*/ 355915 w 382108"/>
                    <a:gd name="connsiteY12" fmla="*/ 195262 h 377533"/>
                    <a:gd name="connsiteX13" fmla="*/ 367821 w 382108"/>
                    <a:gd name="connsiteY13" fmla="*/ 166687 h 377533"/>
                    <a:gd name="connsiteX14" fmla="*/ 370202 w 382108"/>
                    <a:gd name="connsiteY14" fmla="*/ 152400 h 377533"/>
                    <a:gd name="connsiteX15" fmla="*/ 377346 w 382108"/>
                    <a:gd name="connsiteY15" fmla="*/ 140493 h 377533"/>
                    <a:gd name="connsiteX16" fmla="*/ 379727 w 382108"/>
                    <a:gd name="connsiteY16" fmla="*/ 116681 h 377533"/>
                    <a:gd name="connsiteX17" fmla="*/ 382108 w 382108"/>
                    <a:gd name="connsiteY17" fmla="*/ 104775 h 377533"/>
                    <a:gd name="connsiteX18" fmla="*/ 377346 w 382108"/>
                    <a:gd name="connsiteY18" fmla="*/ 14287 h 377533"/>
                    <a:gd name="connsiteX19" fmla="*/ 374965 w 382108"/>
                    <a:gd name="connsiteY19" fmla="*/ 7143 h 377533"/>
                    <a:gd name="connsiteX20" fmla="*/ 370202 w 382108"/>
                    <a:gd name="connsiteY20"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03527 w 382108"/>
                    <a:gd name="connsiteY5" fmla="*/ 300037 h 377533"/>
                    <a:gd name="connsiteX6" fmla="*/ 332102 w 382108"/>
                    <a:gd name="connsiteY6" fmla="*/ 259556 h 377533"/>
                    <a:gd name="connsiteX7" fmla="*/ 336865 w 382108"/>
                    <a:gd name="connsiteY7" fmla="*/ 242887 h 377533"/>
                    <a:gd name="connsiteX8" fmla="*/ 341627 w 382108"/>
                    <a:gd name="connsiteY8" fmla="*/ 233362 h 377533"/>
                    <a:gd name="connsiteX9" fmla="*/ 344008 w 382108"/>
                    <a:gd name="connsiteY9" fmla="*/ 223837 h 377533"/>
                    <a:gd name="connsiteX10" fmla="*/ 353533 w 382108"/>
                    <a:gd name="connsiteY10" fmla="*/ 207168 h 377533"/>
                    <a:gd name="connsiteX11" fmla="*/ 355915 w 382108"/>
                    <a:gd name="connsiteY11" fmla="*/ 195262 h 377533"/>
                    <a:gd name="connsiteX12" fmla="*/ 367821 w 382108"/>
                    <a:gd name="connsiteY12" fmla="*/ 166687 h 377533"/>
                    <a:gd name="connsiteX13" fmla="*/ 370202 w 382108"/>
                    <a:gd name="connsiteY13" fmla="*/ 152400 h 377533"/>
                    <a:gd name="connsiteX14" fmla="*/ 377346 w 382108"/>
                    <a:gd name="connsiteY14" fmla="*/ 140493 h 377533"/>
                    <a:gd name="connsiteX15" fmla="*/ 379727 w 382108"/>
                    <a:gd name="connsiteY15" fmla="*/ 116681 h 377533"/>
                    <a:gd name="connsiteX16" fmla="*/ 382108 w 382108"/>
                    <a:gd name="connsiteY16" fmla="*/ 104775 h 377533"/>
                    <a:gd name="connsiteX17" fmla="*/ 377346 w 382108"/>
                    <a:gd name="connsiteY17" fmla="*/ 14287 h 377533"/>
                    <a:gd name="connsiteX18" fmla="*/ 374965 w 382108"/>
                    <a:gd name="connsiteY18" fmla="*/ 7143 h 377533"/>
                    <a:gd name="connsiteX19" fmla="*/ 370202 w 382108"/>
                    <a:gd name="connsiteY19"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32102 w 382108"/>
                    <a:gd name="connsiteY5" fmla="*/ 259556 h 377533"/>
                    <a:gd name="connsiteX6" fmla="*/ 336865 w 382108"/>
                    <a:gd name="connsiteY6" fmla="*/ 242887 h 377533"/>
                    <a:gd name="connsiteX7" fmla="*/ 341627 w 382108"/>
                    <a:gd name="connsiteY7" fmla="*/ 233362 h 377533"/>
                    <a:gd name="connsiteX8" fmla="*/ 344008 w 382108"/>
                    <a:gd name="connsiteY8" fmla="*/ 223837 h 377533"/>
                    <a:gd name="connsiteX9" fmla="*/ 353533 w 382108"/>
                    <a:gd name="connsiteY9" fmla="*/ 207168 h 377533"/>
                    <a:gd name="connsiteX10" fmla="*/ 355915 w 382108"/>
                    <a:gd name="connsiteY10" fmla="*/ 195262 h 377533"/>
                    <a:gd name="connsiteX11" fmla="*/ 367821 w 382108"/>
                    <a:gd name="connsiteY11" fmla="*/ 166687 h 377533"/>
                    <a:gd name="connsiteX12" fmla="*/ 370202 w 382108"/>
                    <a:gd name="connsiteY12" fmla="*/ 152400 h 377533"/>
                    <a:gd name="connsiteX13" fmla="*/ 377346 w 382108"/>
                    <a:gd name="connsiteY13" fmla="*/ 140493 h 377533"/>
                    <a:gd name="connsiteX14" fmla="*/ 379727 w 382108"/>
                    <a:gd name="connsiteY14" fmla="*/ 116681 h 377533"/>
                    <a:gd name="connsiteX15" fmla="*/ 382108 w 382108"/>
                    <a:gd name="connsiteY15" fmla="*/ 104775 h 377533"/>
                    <a:gd name="connsiteX16" fmla="*/ 377346 w 382108"/>
                    <a:gd name="connsiteY16" fmla="*/ 14287 h 377533"/>
                    <a:gd name="connsiteX17" fmla="*/ 374965 w 382108"/>
                    <a:gd name="connsiteY17" fmla="*/ 7143 h 377533"/>
                    <a:gd name="connsiteX18" fmla="*/ 370202 w 382108"/>
                    <a:gd name="connsiteY18"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36865 w 382108"/>
                    <a:gd name="connsiteY5" fmla="*/ 242887 h 377533"/>
                    <a:gd name="connsiteX6" fmla="*/ 341627 w 382108"/>
                    <a:gd name="connsiteY6" fmla="*/ 233362 h 377533"/>
                    <a:gd name="connsiteX7" fmla="*/ 344008 w 382108"/>
                    <a:gd name="connsiteY7" fmla="*/ 223837 h 377533"/>
                    <a:gd name="connsiteX8" fmla="*/ 353533 w 382108"/>
                    <a:gd name="connsiteY8" fmla="*/ 207168 h 377533"/>
                    <a:gd name="connsiteX9" fmla="*/ 355915 w 382108"/>
                    <a:gd name="connsiteY9" fmla="*/ 195262 h 377533"/>
                    <a:gd name="connsiteX10" fmla="*/ 367821 w 382108"/>
                    <a:gd name="connsiteY10" fmla="*/ 166687 h 377533"/>
                    <a:gd name="connsiteX11" fmla="*/ 370202 w 382108"/>
                    <a:gd name="connsiteY11" fmla="*/ 152400 h 377533"/>
                    <a:gd name="connsiteX12" fmla="*/ 377346 w 382108"/>
                    <a:gd name="connsiteY12" fmla="*/ 140493 h 377533"/>
                    <a:gd name="connsiteX13" fmla="*/ 379727 w 382108"/>
                    <a:gd name="connsiteY13" fmla="*/ 116681 h 377533"/>
                    <a:gd name="connsiteX14" fmla="*/ 382108 w 382108"/>
                    <a:gd name="connsiteY14" fmla="*/ 104775 h 377533"/>
                    <a:gd name="connsiteX15" fmla="*/ 377346 w 382108"/>
                    <a:gd name="connsiteY15" fmla="*/ 14287 h 377533"/>
                    <a:gd name="connsiteX16" fmla="*/ 374965 w 382108"/>
                    <a:gd name="connsiteY16" fmla="*/ 7143 h 377533"/>
                    <a:gd name="connsiteX17" fmla="*/ 370202 w 382108"/>
                    <a:gd name="connsiteY17"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41627 w 382108"/>
                    <a:gd name="connsiteY5" fmla="*/ 233362 h 377533"/>
                    <a:gd name="connsiteX6" fmla="*/ 344008 w 382108"/>
                    <a:gd name="connsiteY6" fmla="*/ 223837 h 377533"/>
                    <a:gd name="connsiteX7" fmla="*/ 353533 w 382108"/>
                    <a:gd name="connsiteY7" fmla="*/ 207168 h 377533"/>
                    <a:gd name="connsiteX8" fmla="*/ 355915 w 382108"/>
                    <a:gd name="connsiteY8" fmla="*/ 195262 h 377533"/>
                    <a:gd name="connsiteX9" fmla="*/ 367821 w 382108"/>
                    <a:gd name="connsiteY9" fmla="*/ 166687 h 377533"/>
                    <a:gd name="connsiteX10" fmla="*/ 370202 w 382108"/>
                    <a:gd name="connsiteY10" fmla="*/ 152400 h 377533"/>
                    <a:gd name="connsiteX11" fmla="*/ 377346 w 382108"/>
                    <a:gd name="connsiteY11" fmla="*/ 140493 h 377533"/>
                    <a:gd name="connsiteX12" fmla="*/ 379727 w 382108"/>
                    <a:gd name="connsiteY12" fmla="*/ 116681 h 377533"/>
                    <a:gd name="connsiteX13" fmla="*/ 382108 w 382108"/>
                    <a:gd name="connsiteY13" fmla="*/ 104775 h 377533"/>
                    <a:gd name="connsiteX14" fmla="*/ 377346 w 382108"/>
                    <a:gd name="connsiteY14" fmla="*/ 14287 h 377533"/>
                    <a:gd name="connsiteX15" fmla="*/ 374965 w 382108"/>
                    <a:gd name="connsiteY15" fmla="*/ 7143 h 377533"/>
                    <a:gd name="connsiteX16" fmla="*/ 370202 w 382108"/>
                    <a:gd name="connsiteY16"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41627 w 382108"/>
                    <a:gd name="connsiteY5" fmla="*/ 233362 h 377533"/>
                    <a:gd name="connsiteX6" fmla="*/ 353533 w 382108"/>
                    <a:gd name="connsiteY6" fmla="*/ 207168 h 377533"/>
                    <a:gd name="connsiteX7" fmla="*/ 355915 w 382108"/>
                    <a:gd name="connsiteY7" fmla="*/ 195262 h 377533"/>
                    <a:gd name="connsiteX8" fmla="*/ 367821 w 382108"/>
                    <a:gd name="connsiteY8" fmla="*/ 166687 h 377533"/>
                    <a:gd name="connsiteX9" fmla="*/ 370202 w 382108"/>
                    <a:gd name="connsiteY9" fmla="*/ 152400 h 377533"/>
                    <a:gd name="connsiteX10" fmla="*/ 377346 w 382108"/>
                    <a:gd name="connsiteY10" fmla="*/ 140493 h 377533"/>
                    <a:gd name="connsiteX11" fmla="*/ 379727 w 382108"/>
                    <a:gd name="connsiteY11" fmla="*/ 116681 h 377533"/>
                    <a:gd name="connsiteX12" fmla="*/ 382108 w 382108"/>
                    <a:gd name="connsiteY12" fmla="*/ 104775 h 377533"/>
                    <a:gd name="connsiteX13" fmla="*/ 377346 w 382108"/>
                    <a:gd name="connsiteY13" fmla="*/ 14287 h 377533"/>
                    <a:gd name="connsiteX14" fmla="*/ 374965 w 382108"/>
                    <a:gd name="connsiteY14" fmla="*/ 7143 h 377533"/>
                    <a:gd name="connsiteX15" fmla="*/ 370202 w 382108"/>
                    <a:gd name="connsiteY15"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7656 h 377533"/>
                    <a:gd name="connsiteX5" fmla="*/ 353533 w 382108"/>
                    <a:gd name="connsiteY5" fmla="*/ 207168 h 377533"/>
                    <a:gd name="connsiteX6" fmla="*/ 355915 w 382108"/>
                    <a:gd name="connsiteY6" fmla="*/ 195262 h 377533"/>
                    <a:gd name="connsiteX7" fmla="*/ 367821 w 382108"/>
                    <a:gd name="connsiteY7" fmla="*/ 166687 h 377533"/>
                    <a:gd name="connsiteX8" fmla="*/ 370202 w 382108"/>
                    <a:gd name="connsiteY8" fmla="*/ 152400 h 377533"/>
                    <a:gd name="connsiteX9" fmla="*/ 377346 w 382108"/>
                    <a:gd name="connsiteY9" fmla="*/ 140493 h 377533"/>
                    <a:gd name="connsiteX10" fmla="*/ 379727 w 382108"/>
                    <a:gd name="connsiteY10" fmla="*/ 116681 h 377533"/>
                    <a:gd name="connsiteX11" fmla="*/ 382108 w 382108"/>
                    <a:gd name="connsiteY11" fmla="*/ 104775 h 377533"/>
                    <a:gd name="connsiteX12" fmla="*/ 377346 w 382108"/>
                    <a:gd name="connsiteY12" fmla="*/ 14287 h 377533"/>
                    <a:gd name="connsiteX13" fmla="*/ 374965 w 382108"/>
                    <a:gd name="connsiteY13" fmla="*/ 7143 h 377533"/>
                    <a:gd name="connsiteX14" fmla="*/ 370202 w 382108"/>
                    <a:gd name="connsiteY14"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55915 w 382108"/>
                    <a:gd name="connsiteY6" fmla="*/ 195262 h 377533"/>
                    <a:gd name="connsiteX7" fmla="*/ 367821 w 382108"/>
                    <a:gd name="connsiteY7" fmla="*/ 166687 h 377533"/>
                    <a:gd name="connsiteX8" fmla="*/ 370202 w 382108"/>
                    <a:gd name="connsiteY8" fmla="*/ 152400 h 377533"/>
                    <a:gd name="connsiteX9" fmla="*/ 377346 w 382108"/>
                    <a:gd name="connsiteY9" fmla="*/ 140493 h 377533"/>
                    <a:gd name="connsiteX10" fmla="*/ 379727 w 382108"/>
                    <a:gd name="connsiteY10" fmla="*/ 116681 h 377533"/>
                    <a:gd name="connsiteX11" fmla="*/ 382108 w 382108"/>
                    <a:gd name="connsiteY11" fmla="*/ 104775 h 377533"/>
                    <a:gd name="connsiteX12" fmla="*/ 377346 w 382108"/>
                    <a:gd name="connsiteY12" fmla="*/ 14287 h 377533"/>
                    <a:gd name="connsiteX13" fmla="*/ 374965 w 382108"/>
                    <a:gd name="connsiteY13" fmla="*/ 7143 h 377533"/>
                    <a:gd name="connsiteX14" fmla="*/ 370202 w 382108"/>
                    <a:gd name="connsiteY14"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67821 w 382108"/>
                    <a:gd name="connsiteY6" fmla="*/ 166687 h 377533"/>
                    <a:gd name="connsiteX7" fmla="*/ 370202 w 382108"/>
                    <a:gd name="connsiteY7" fmla="*/ 152400 h 377533"/>
                    <a:gd name="connsiteX8" fmla="*/ 377346 w 382108"/>
                    <a:gd name="connsiteY8" fmla="*/ 140493 h 377533"/>
                    <a:gd name="connsiteX9" fmla="*/ 379727 w 382108"/>
                    <a:gd name="connsiteY9" fmla="*/ 116681 h 377533"/>
                    <a:gd name="connsiteX10" fmla="*/ 382108 w 382108"/>
                    <a:gd name="connsiteY10" fmla="*/ 104775 h 377533"/>
                    <a:gd name="connsiteX11" fmla="*/ 377346 w 382108"/>
                    <a:gd name="connsiteY11" fmla="*/ 14287 h 377533"/>
                    <a:gd name="connsiteX12" fmla="*/ 374965 w 382108"/>
                    <a:gd name="connsiteY12" fmla="*/ 7143 h 377533"/>
                    <a:gd name="connsiteX13" fmla="*/ 370202 w 382108"/>
                    <a:gd name="connsiteY13"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70202 w 382108"/>
                    <a:gd name="connsiteY6" fmla="*/ 152400 h 377533"/>
                    <a:gd name="connsiteX7" fmla="*/ 377346 w 382108"/>
                    <a:gd name="connsiteY7" fmla="*/ 140493 h 377533"/>
                    <a:gd name="connsiteX8" fmla="*/ 379727 w 382108"/>
                    <a:gd name="connsiteY8" fmla="*/ 116681 h 377533"/>
                    <a:gd name="connsiteX9" fmla="*/ 382108 w 382108"/>
                    <a:gd name="connsiteY9" fmla="*/ 104775 h 377533"/>
                    <a:gd name="connsiteX10" fmla="*/ 377346 w 382108"/>
                    <a:gd name="connsiteY10" fmla="*/ 14287 h 377533"/>
                    <a:gd name="connsiteX11" fmla="*/ 374965 w 382108"/>
                    <a:gd name="connsiteY11" fmla="*/ 7143 h 377533"/>
                    <a:gd name="connsiteX12" fmla="*/ 370202 w 382108"/>
                    <a:gd name="connsiteY12" fmla="*/ 0 h 377533"/>
                    <a:gd name="connsiteX0" fmla="*/ 8252 w 382108"/>
                    <a:gd name="connsiteY0" fmla="*/ 269081 h 377533"/>
                    <a:gd name="connsiteX1" fmla="*/ 5871 w 382108"/>
                    <a:gd name="connsiteY1" fmla="*/ 364331 h 377533"/>
                    <a:gd name="connsiteX2" fmla="*/ 103502 w 382108"/>
                    <a:gd name="connsiteY2" fmla="*/ 376237 h 377533"/>
                    <a:gd name="connsiteX3" fmla="*/ 170177 w 382108"/>
                    <a:gd name="connsiteY3" fmla="*/ 359568 h 377533"/>
                    <a:gd name="connsiteX4" fmla="*/ 286858 w 382108"/>
                    <a:gd name="connsiteY4" fmla="*/ 290512 h 377533"/>
                    <a:gd name="connsiteX5" fmla="*/ 353533 w 382108"/>
                    <a:gd name="connsiteY5" fmla="*/ 207168 h 377533"/>
                    <a:gd name="connsiteX6" fmla="*/ 370202 w 382108"/>
                    <a:gd name="connsiteY6" fmla="*/ 152400 h 377533"/>
                    <a:gd name="connsiteX7" fmla="*/ 379727 w 382108"/>
                    <a:gd name="connsiteY7" fmla="*/ 116681 h 377533"/>
                    <a:gd name="connsiteX8" fmla="*/ 382108 w 382108"/>
                    <a:gd name="connsiteY8" fmla="*/ 104775 h 377533"/>
                    <a:gd name="connsiteX9" fmla="*/ 377346 w 382108"/>
                    <a:gd name="connsiteY9" fmla="*/ 14287 h 377533"/>
                    <a:gd name="connsiteX10" fmla="*/ 374965 w 382108"/>
                    <a:gd name="connsiteY10" fmla="*/ 7143 h 377533"/>
                    <a:gd name="connsiteX11" fmla="*/ 370202 w 382108"/>
                    <a:gd name="connsiteY11" fmla="*/ 0 h 377533"/>
                    <a:gd name="connsiteX0" fmla="*/ 8252 w 382419"/>
                    <a:gd name="connsiteY0" fmla="*/ 269081 h 377533"/>
                    <a:gd name="connsiteX1" fmla="*/ 5871 w 382419"/>
                    <a:gd name="connsiteY1" fmla="*/ 364331 h 377533"/>
                    <a:gd name="connsiteX2" fmla="*/ 103502 w 382419"/>
                    <a:gd name="connsiteY2" fmla="*/ 376237 h 377533"/>
                    <a:gd name="connsiteX3" fmla="*/ 170177 w 382419"/>
                    <a:gd name="connsiteY3" fmla="*/ 359568 h 377533"/>
                    <a:gd name="connsiteX4" fmla="*/ 286858 w 382419"/>
                    <a:gd name="connsiteY4" fmla="*/ 290512 h 377533"/>
                    <a:gd name="connsiteX5" fmla="*/ 353533 w 382419"/>
                    <a:gd name="connsiteY5" fmla="*/ 207168 h 377533"/>
                    <a:gd name="connsiteX6" fmla="*/ 379727 w 382419"/>
                    <a:gd name="connsiteY6" fmla="*/ 116681 h 377533"/>
                    <a:gd name="connsiteX7" fmla="*/ 382108 w 382419"/>
                    <a:gd name="connsiteY7" fmla="*/ 104775 h 377533"/>
                    <a:gd name="connsiteX8" fmla="*/ 377346 w 382419"/>
                    <a:gd name="connsiteY8" fmla="*/ 14287 h 377533"/>
                    <a:gd name="connsiteX9" fmla="*/ 374965 w 382419"/>
                    <a:gd name="connsiteY9" fmla="*/ 7143 h 377533"/>
                    <a:gd name="connsiteX10" fmla="*/ 370202 w 382419"/>
                    <a:gd name="connsiteY10" fmla="*/ 0 h 377533"/>
                    <a:gd name="connsiteX0" fmla="*/ 8252 w 381142"/>
                    <a:gd name="connsiteY0" fmla="*/ 269081 h 377533"/>
                    <a:gd name="connsiteX1" fmla="*/ 5871 w 381142"/>
                    <a:gd name="connsiteY1" fmla="*/ 364331 h 377533"/>
                    <a:gd name="connsiteX2" fmla="*/ 103502 w 381142"/>
                    <a:gd name="connsiteY2" fmla="*/ 376237 h 377533"/>
                    <a:gd name="connsiteX3" fmla="*/ 170177 w 381142"/>
                    <a:gd name="connsiteY3" fmla="*/ 359568 h 377533"/>
                    <a:gd name="connsiteX4" fmla="*/ 286858 w 381142"/>
                    <a:gd name="connsiteY4" fmla="*/ 290512 h 377533"/>
                    <a:gd name="connsiteX5" fmla="*/ 353533 w 381142"/>
                    <a:gd name="connsiteY5" fmla="*/ 207168 h 377533"/>
                    <a:gd name="connsiteX6" fmla="*/ 379727 w 381142"/>
                    <a:gd name="connsiteY6" fmla="*/ 116681 h 377533"/>
                    <a:gd name="connsiteX7" fmla="*/ 377346 w 381142"/>
                    <a:gd name="connsiteY7" fmla="*/ 14287 h 377533"/>
                    <a:gd name="connsiteX8" fmla="*/ 374965 w 381142"/>
                    <a:gd name="connsiteY8" fmla="*/ 7143 h 377533"/>
                    <a:gd name="connsiteX9" fmla="*/ 370202 w 381142"/>
                    <a:gd name="connsiteY9" fmla="*/ 0 h 377533"/>
                    <a:gd name="connsiteX0" fmla="*/ 8252 w 378641"/>
                    <a:gd name="connsiteY0" fmla="*/ 271112 h 379564"/>
                    <a:gd name="connsiteX1" fmla="*/ 5871 w 378641"/>
                    <a:gd name="connsiteY1" fmla="*/ 366362 h 379564"/>
                    <a:gd name="connsiteX2" fmla="*/ 103502 w 378641"/>
                    <a:gd name="connsiteY2" fmla="*/ 378268 h 379564"/>
                    <a:gd name="connsiteX3" fmla="*/ 170177 w 378641"/>
                    <a:gd name="connsiteY3" fmla="*/ 361599 h 379564"/>
                    <a:gd name="connsiteX4" fmla="*/ 286858 w 378641"/>
                    <a:gd name="connsiteY4" fmla="*/ 292543 h 379564"/>
                    <a:gd name="connsiteX5" fmla="*/ 353533 w 378641"/>
                    <a:gd name="connsiteY5" fmla="*/ 209199 h 379564"/>
                    <a:gd name="connsiteX6" fmla="*/ 377346 w 378641"/>
                    <a:gd name="connsiteY6" fmla="*/ 16318 h 379564"/>
                    <a:gd name="connsiteX7" fmla="*/ 374965 w 378641"/>
                    <a:gd name="connsiteY7" fmla="*/ 9174 h 379564"/>
                    <a:gd name="connsiteX8" fmla="*/ 370202 w 378641"/>
                    <a:gd name="connsiteY8" fmla="*/ 2031 h 379564"/>
                    <a:gd name="connsiteX0" fmla="*/ 8252 w 378641"/>
                    <a:gd name="connsiteY0" fmla="*/ 271112 h 379564"/>
                    <a:gd name="connsiteX1" fmla="*/ 5871 w 378641"/>
                    <a:gd name="connsiteY1" fmla="*/ 366362 h 379564"/>
                    <a:gd name="connsiteX2" fmla="*/ 103502 w 378641"/>
                    <a:gd name="connsiteY2" fmla="*/ 378268 h 379564"/>
                    <a:gd name="connsiteX3" fmla="*/ 170177 w 378641"/>
                    <a:gd name="connsiteY3" fmla="*/ 361599 h 379564"/>
                    <a:gd name="connsiteX4" fmla="*/ 286858 w 378641"/>
                    <a:gd name="connsiteY4" fmla="*/ 292543 h 379564"/>
                    <a:gd name="connsiteX5" fmla="*/ 353533 w 378641"/>
                    <a:gd name="connsiteY5" fmla="*/ 209199 h 379564"/>
                    <a:gd name="connsiteX6" fmla="*/ 377346 w 378641"/>
                    <a:gd name="connsiteY6" fmla="*/ 16318 h 379564"/>
                    <a:gd name="connsiteX7" fmla="*/ 374965 w 378641"/>
                    <a:gd name="connsiteY7" fmla="*/ 9174 h 379564"/>
                    <a:gd name="connsiteX0" fmla="*/ 8252 w 377346"/>
                    <a:gd name="connsiteY0" fmla="*/ 254794 h 363246"/>
                    <a:gd name="connsiteX1" fmla="*/ 5871 w 377346"/>
                    <a:gd name="connsiteY1" fmla="*/ 350044 h 363246"/>
                    <a:gd name="connsiteX2" fmla="*/ 103502 w 377346"/>
                    <a:gd name="connsiteY2" fmla="*/ 361950 h 363246"/>
                    <a:gd name="connsiteX3" fmla="*/ 170177 w 377346"/>
                    <a:gd name="connsiteY3" fmla="*/ 345281 h 363246"/>
                    <a:gd name="connsiteX4" fmla="*/ 286858 w 377346"/>
                    <a:gd name="connsiteY4" fmla="*/ 276225 h 363246"/>
                    <a:gd name="connsiteX5" fmla="*/ 353533 w 377346"/>
                    <a:gd name="connsiteY5" fmla="*/ 192881 h 363246"/>
                    <a:gd name="connsiteX6" fmla="*/ 377346 w 377346"/>
                    <a:gd name="connsiteY6" fmla="*/ 0 h 363246"/>
                    <a:gd name="connsiteX0" fmla="*/ 8252 w 370202"/>
                    <a:gd name="connsiteY0" fmla="*/ 257176 h 365628"/>
                    <a:gd name="connsiteX1" fmla="*/ 5871 w 370202"/>
                    <a:gd name="connsiteY1" fmla="*/ 352426 h 365628"/>
                    <a:gd name="connsiteX2" fmla="*/ 103502 w 370202"/>
                    <a:gd name="connsiteY2" fmla="*/ 364332 h 365628"/>
                    <a:gd name="connsiteX3" fmla="*/ 170177 w 370202"/>
                    <a:gd name="connsiteY3" fmla="*/ 347663 h 365628"/>
                    <a:gd name="connsiteX4" fmla="*/ 286858 w 370202"/>
                    <a:gd name="connsiteY4" fmla="*/ 278607 h 365628"/>
                    <a:gd name="connsiteX5" fmla="*/ 353533 w 370202"/>
                    <a:gd name="connsiteY5" fmla="*/ 195263 h 365628"/>
                    <a:gd name="connsiteX6" fmla="*/ 370202 w 370202"/>
                    <a:gd name="connsiteY6" fmla="*/ 0 h 365628"/>
                    <a:gd name="connsiteX0" fmla="*/ 4873 w 371585"/>
                    <a:gd name="connsiteY0" fmla="*/ 238126 h 366622"/>
                    <a:gd name="connsiteX1" fmla="*/ 7254 w 371585"/>
                    <a:gd name="connsiteY1" fmla="*/ 352426 h 366622"/>
                    <a:gd name="connsiteX2" fmla="*/ 104885 w 371585"/>
                    <a:gd name="connsiteY2" fmla="*/ 364332 h 366622"/>
                    <a:gd name="connsiteX3" fmla="*/ 171560 w 371585"/>
                    <a:gd name="connsiteY3" fmla="*/ 347663 h 366622"/>
                    <a:gd name="connsiteX4" fmla="*/ 288241 w 371585"/>
                    <a:gd name="connsiteY4" fmla="*/ 278607 h 366622"/>
                    <a:gd name="connsiteX5" fmla="*/ 354916 w 371585"/>
                    <a:gd name="connsiteY5" fmla="*/ 195263 h 366622"/>
                    <a:gd name="connsiteX6" fmla="*/ 371585 w 371585"/>
                    <a:gd name="connsiteY6" fmla="*/ 0 h 36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585" h="366622">
                      <a:moveTo>
                        <a:pt x="4873" y="238126"/>
                      </a:moveTo>
                      <a:cubicBezTo>
                        <a:pt x="8346" y="259954"/>
                        <a:pt x="-9415" y="331392"/>
                        <a:pt x="7254" y="352426"/>
                      </a:cubicBezTo>
                      <a:cubicBezTo>
                        <a:pt x="23923" y="373460"/>
                        <a:pt x="77501" y="365126"/>
                        <a:pt x="104885" y="364332"/>
                      </a:cubicBezTo>
                      <a:cubicBezTo>
                        <a:pt x="132269" y="363538"/>
                        <a:pt x="157669" y="350044"/>
                        <a:pt x="171560" y="347663"/>
                      </a:cubicBezTo>
                      <a:lnTo>
                        <a:pt x="288241" y="278607"/>
                      </a:lnTo>
                      <a:cubicBezTo>
                        <a:pt x="318800" y="253207"/>
                        <a:pt x="343407" y="212329"/>
                        <a:pt x="354916" y="195263"/>
                      </a:cubicBezTo>
                      <a:cubicBezTo>
                        <a:pt x="369997" y="149226"/>
                        <a:pt x="368013" y="33337"/>
                        <a:pt x="371585" y="0"/>
                      </a:cubicBezTo>
                    </a:path>
                  </a:pathLst>
                </a:custGeom>
                <a:solidFill>
                  <a:srgbClr val="9B926E"/>
                </a:solidFill>
                <a:ln>
                  <a:solidFill>
                    <a:srgbClr val="9B92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77435D03-FBEC-473B-EC19-B1B695089C62}"/>
                    </a:ext>
                  </a:extLst>
                </p:cNvPr>
                <p:cNvSpPr/>
                <p:nvPr/>
              </p:nvSpPr>
              <p:spPr>
                <a:xfrm>
                  <a:off x="9841707" y="2881800"/>
                  <a:ext cx="388222" cy="513986"/>
                </a:xfrm>
                <a:custGeom>
                  <a:avLst/>
                  <a:gdLst>
                    <a:gd name="connsiteX0" fmla="*/ 0 w 751446"/>
                    <a:gd name="connsiteY0" fmla="*/ 265941 h 531882"/>
                    <a:gd name="connsiteX1" fmla="*/ 375723 w 751446"/>
                    <a:gd name="connsiteY1" fmla="*/ 0 h 531882"/>
                    <a:gd name="connsiteX2" fmla="*/ 751446 w 751446"/>
                    <a:gd name="connsiteY2" fmla="*/ 265941 h 531882"/>
                    <a:gd name="connsiteX3" fmla="*/ 375723 w 751446"/>
                    <a:gd name="connsiteY3" fmla="*/ 531882 h 531882"/>
                    <a:gd name="connsiteX4" fmla="*/ 0 w 751446"/>
                    <a:gd name="connsiteY4" fmla="*/ 265941 h 531882"/>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35532 w 411255"/>
                    <a:gd name="connsiteY0" fmla="*/ 539274 h 546666"/>
                    <a:gd name="connsiteX1" fmla="*/ 35532 w 411255"/>
                    <a:gd name="connsiteY1" fmla="*/ 7392 h 546666"/>
                    <a:gd name="connsiteX2" fmla="*/ 411255 w 411255"/>
                    <a:gd name="connsiteY2" fmla="*/ 273333 h 546666"/>
                    <a:gd name="connsiteX3" fmla="*/ 35532 w 411255"/>
                    <a:gd name="connsiteY3" fmla="*/ 539274 h 546666"/>
                    <a:gd name="connsiteX0" fmla="*/ 8113 w 383836"/>
                    <a:gd name="connsiteY0" fmla="*/ 539274 h 546666"/>
                    <a:gd name="connsiteX1" fmla="*/ 8113 w 383836"/>
                    <a:gd name="connsiteY1" fmla="*/ 7392 h 546666"/>
                    <a:gd name="connsiteX2" fmla="*/ 383836 w 383836"/>
                    <a:gd name="connsiteY2" fmla="*/ 273333 h 546666"/>
                    <a:gd name="connsiteX3" fmla="*/ 8113 w 383836"/>
                    <a:gd name="connsiteY3" fmla="*/ 539274 h 546666"/>
                    <a:gd name="connsiteX0" fmla="*/ 8113 w 383836"/>
                    <a:gd name="connsiteY0" fmla="*/ 511880 h 519272"/>
                    <a:gd name="connsiteX1" fmla="*/ 8113 w 383836"/>
                    <a:gd name="connsiteY1" fmla="*/ 8573 h 519272"/>
                    <a:gd name="connsiteX2" fmla="*/ 383836 w 383836"/>
                    <a:gd name="connsiteY2" fmla="*/ 245939 h 519272"/>
                    <a:gd name="connsiteX3" fmla="*/ 8113 w 383836"/>
                    <a:gd name="connsiteY3" fmla="*/ 511880 h 519272"/>
                    <a:gd name="connsiteX0" fmla="*/ 8113 w 391733"/>
                    <a:gd name="connsiteY0" fmla="*/ 531620 h 539012"/>
                    <a:gd name="connsiteX1" fmla="*/ 8113 w 391733"/>
                    <a:gd name="connsiteY1" fmla="*/ 28313 h 539012"/>
                    <a:gd name="connsiteX2" fmla="*/ 243742 w 391733"/>
                    <a:gd name="connsiteY2" fmla="*/ 84884 h 539012"/>
                    <a:gd name="connsiteX3" fmla="*/ 383836 w 391733"/>
                    <a:gd name="connsiteY3" fmla="*/ 265679 h 539012"/>
                    <a:gd name="connsiteX4" fmla="*/ 8113 w 391733"/>
                    <a:gd name="connsiteY4" fmla="*/ 531620 h 539012"/>
                    <a:gd name="connsiteX0" fmla="*/ 8113 w 394159"/>
                    <a:gd name="connsiteY0" fmla="*/ 530772 h 538164"/>
                    <a:gd name="connsiteX1" fmla="*/ 8113 w 394159"/>
                    <a:gd name="connsiteY1" fmla="*/ 27465 h 538164"/>
                    <a:gd name="connsiteX2" fmla="*/ 279460 w 394159"/>
                    <a:gd name="connsiteY2" fmla="*/ 88799 h 538164"/>
                    <a:gd name="connsiteX3" fmla="*/ 383836 w 394159"/>
                    <a:gd name="connsiteY3" fmla="*/ 264831 h 538164"/>
                    <a:gd name="connsiteX4" fmla="*/ 8113 w 394159"/>
                    <a:gd name="connsiteY4" fmla="*/ 530772 h 538164"/>
                    <a:gd name="connsiteX0" fmla="*/ 8113 w 394159"/>
                    <a:gd name="connsiteY0" fmla="*/ 513833 h 521225"/>
                    <a:gd name="connsiteX1" fmla="*/ 8113 w 394159"/>
                    <a:gd name="connsiteY1" fmla="*/ 10526 h 521225"/>
                    <a:gd name="connsiteX2" fmla="*/ 279460 w 394159"/>
                    <a:gd name="connsiteY2" fmla="*/ 71860 h 521225"/>
                    <a:gd name="connsiteX3" fmla="*/ 383836 w 394159"/>
                    <a:gd name="connsiteY3" fmla="*/ 247892 h 521225"/>
                    <a:gd name="connsiteX4" fmla="*/ 8113 w 394159"/>
                    <a:gd name="connsiteY4" fmla="*/ 513833 h 521225"/>
                    <a:gd name="connsiteX0" fmla="*/ 8113 w 393968"/>
                    <a:gd name="connsiteY0" fmla="*/ 513833 h 521225"/>
                    <a:gd name="connsiteX1" fmla="*/ 8113 w 393968"/>
                    <a:gd name="connsiteY1" fmla="*/ 10526 h 521225"/>
                    <a:gd name="connsiteX2" fmla="*/ 279460 w 393968"/>
                    <a:gd name="connsiteY2" fmla="*/ 71860 h 521225"/>
                    <a:gd name="connsiteX3" fmla="*/ 383836 w 393968"/>
                    <a:gd name="connsiteY3" fmla="*/ 247892 h 521225"/>
                    <a:gd name="connsiteX4" fmla="*/ 8113 w 393968"/>
                    <a:gd name="connsiteY4" fmla="*/ 513833 h 521225"/>
                    <a:gd name="connsiteX0" fmla="*/ 8113 w 384314"/>
                    <a:gd name="connsiteY0" fmla="*/ 513833 h 521225"/>
                    <a:gd name="connsiteX1" fmla="*/ 8113 w 384314"/>
                    <a:gd name="connsiteY1" fmla="*/ 10526 h 521225"/>
                    <a:gd name="connsiteX2" fmla="*/ 279460 w 384314"/>
                    <a:gd name="connsiteY2" fmla="*/ 71860 h 521225"/>
                    <a:gd name="connsiteX3" fmla="*/ 383836 w 384314"/>
                    <a:gd name="connsiteY3" fmla="*/ 247892 h 521225"/>
                    <a:gd name="connsiteX4" fmla="*/ 8113 w 384314"/>
                    <a:gd name="connsiteY4" fmla="*/ 513833 h 521225"/>
                    <a:gd name="connsiteX0" fmla="*/ 8113 w 384314"/>
                    <a:gd name="connsiteY0" fmla="*/ 513833 h 531304"/>
                    <a:gd name="connsiteX1" fmla="*/ 8113 w 384314"/>
                    <a:gd name="connsiteY1" fmla="*/ 10526 h 531304"/>
                    <a:gd name="connsiteX2" fmla="*/ 279460 w 384314"/>
                    <a:gd name="connsiteY2" fmla="*/ 71860 h 531304"/>
                    <a:gd name="connsiteX3" fmla="*/ 383836 w 384314"/>
                    <a:gd name="connsiteY3" fmla="*/ 247892 h 531304"/>
                    <a:gd name="connsiteX4" fmla="*/ 293749 w 384314"/>
                    <a:gd name="connsiteY4" fmla="*/ 400472 h 531304"/>
                    <a:gd name="connsiteX5" fmla="*/ 8113 w 384314"/>
                    <a:gd name="connsiteY5" fmla="*/ 513833 h 531304"/>
                    <a:gd name="connsiteX0" fmla="*/ 8113 w 384314"/>
                    <a:gd name="connsiteY0" fmla="*/ 513833 h 532753"/>
                    <a:gd name="connsiteX1" fmla="*/ 8113 w 384314"/>
                    <a:gd name="connsiteY1" fmla="*/ 10526 h 532753"/>
                    <a:gd name="connsiteX2" fmla="*/ 279460 w 384314"/>
                    <a:gd name="connsiteY2" fmla="*/ 71860 h 532753"/>
                    <a:gd name="connsiteX3" fmla="*/ 383836 w 384314"/>
                    <a:gd name="connsiteY3" fmla="*/ 247892 h 532753"/>
                    <a:gd name="connsiteX4" fmla="*/ 305655 w 384314"/>
                    <a:gd name="connsiteY4" fmla="*/ 414760 h 532753"/>
                    <a:gd name="connsiteX5" fmla="*/ 8113 w 384314"/>
                    <a:gd name="connsiteY5" fmla="*/ 513833 h 532753"/>
                    <a:gd name="connsiteX0" fmla="*/ 16744 w 383420"/>
                    <a:gd name="connsiteY0" fmla="*/ 492402 h 513986"/>
                    <a:gd name="connsiteX1" fmla="*/ 7219 w 383420"/>
                    <a:gd name="connsiteY1" fmla="*/ 10526 h 513986"/>
                    <a:gd name="connsiteX2" fmla="*/ 278566 w 383420"/>
                    <a:gd name="connsiteY2" fmla="*/ 71860 h 513986"/>
                    <a:gd name="connsiteX3" fmla="*/ 382942 w 383420"/>
                    <a:gd name="connsiteY3" fmla="*/ 247892 h 513986"/>
                    <a:gd name="connsiteX4" fmla="*/ 304761 w 383420"/>
                    <a:gd name="connsiteY4" fmla="*/ 414760 h 513986"/>
                    <a:gd name="connsiteX5" fmla="*/ 16744 w 383420"/>
                    <a:gd name="connsiteY5" fmla="*/ 492402 h 513986"/>
                    <a:gd name="connsiteX0" fmla="*/ 17561 w 384237"/>
                    <a:gd name="connsiteY0" fmla="*/ 492402 h 513986"/>
                    <a:gd name="connsiteX1" fmla="*/ 8036 w 384237"/>
                    <a:gd name="connsiteY1" fmla="*/ 10526 h 513986"/>
                    <a:gd name="connsiteX2" fmla="*/ 279383 w 384237"/>
                    <a:gd name="connsiteY2" fmla="*/ 71860 h 513986"/>
                    <a:gd name="connsiteX3" fmla="*/ 383759 w 384237"/>
                    <a:gd name="connsiteY3" fmla="*/ 247892 h 513986"/>
                    <a:gd name="connsiteX4" fmla="*/ 305578 w 384237"/>
                    <a:gd name="connsiteY4" fmla="*/ 414760 h 513986"/>
                    <a:gd name="connsiteX5" fmla="*/ 17561 w 384237"/>
                    <a:gd name="connsiteY5" fmla="*/ 492402 h 513986"/>
                    <a:gd name="connsiteX0" fmla="*/ 16744 w 383420"/>
                    <a:gd name="connsiteY0" fmla="*/ 492402 h 513986"/>
                    <a:gd name="connsiteX1" fmla="*/ 7219 w 383420"/>
                    <a:gd name="connsiteY1" fmla="*/ 10526 h 513986"/>
                    <a:gd name="connsiteX2" fmla="*/ 278566 w 383420"/>
                    <a:gd name="connsiteY2" fmla="*/ 71860 h 513986"/>
                    <a:gd name="connsiteX3" fmla="*/ 382942 w 383420"/>
                    <a:gd name="connsiteY3" fmla="*/ 247892 h 513986"/>
                    <a:gd name="connsiteX4" fmla="*/ 304761 w 383420"/>
                    <a:gd name="connsiteY4" fmla="*/ 414760 h 513986"/>
                    <a:gd name="connsiteX5" fmla="*/ 16744 w 383420"/>
                    <a:gd name="connsiteY5" fmla="*/ 492402 h 513986"/>
                    <a:gd name="connsiteX0" fmla="*/ 26382 w 393058"/>
                    <a:gd name="connsiteY0" fmla="*/ 492402 h 513986"/>
                    <a:gd name="connsiteX1" fmla="*/ 28649 w 393058"/>
                    <a:gd name="connsiteY1" fmla="*/ 333796 h 513986"/>
                    <a:gd name="connsiteX2" fmla="*/ 16857 w 393058"/>
                    <a:gd name="connsiteY2" fmla="*/ 10526 h 513986"/>
                    <a:gd name="connsiteX3" fmla="*/ 288204 w 393058"/>
                    <a:gd name="connsiteY3" fmla="*/ 71860 h 513986"/>
                    <a:gd name="connsiteX4" fmla="*/ 392580 w 393058"/>
                    <a:gd name="connsiteY4" fmla="*/ 247892 h 513986"/>
                    <a:gd name="connsiteX5" fmla="*/ 314399 w 393058"/>
                    <a:gd name="connsiteY5" fmla="*/ 414760 h 513986"/>
                    <a:gd name="connsiteX6" fmla="*/ 26382 w 393058"/>
                    <a:gd name="connsiteY6" fmla="*/ 492402 h 513986"/>
                    <a:gd name="connsiteX0" fmla="*/ 29139 w 395815"/>
                    <a:gd name="connsiteY0" fmla="*/ 492402 h 513986"/>
                    <a:gd name="connsiteX1" fmla="*/ 19499 w 395815"/>
                    <a:gd name="connsiteY1" fmla="*/ 333796 h 513986"/>
                    <a:gd name="connsiteX2" fmla="*/ 19614 w 395815"/>
                    <a:gd name="connsiteY2" fmla="*/ 10526 h 513986"/>
                    <a:gd name="connsiteX3" fmla="*/ 290961 w 395815"/>
                    <a:gd name="connsiteY3" fmla="*/ 71860 h 513986"/>
                    <a:gd name="connsiteX4" fmla="*/ 395337 w 395815"/>
                    <a:gd name="connsiteY4" fmla="*/ 247892 h 513986"/>
                    <a:gd name="connsiteX5" fmla="*/ 317156 w 395815"/>
                    <a:gd name="connsiteY5" fmla="*/ 414760 h 513986"/>
                    <a:gd name="connsiteX6" fmla="*/ 29139 w 395815"/>
                    <a:gd name="connsiteY6" fmla="*/ 492402 h 513986"/>
                    <a:gd name="connsiteX0" fmla="*/ 29139 w 395815"/>
                    <a:gd name="connsiteY0" fmla="*/ 492402 h 513986"/>
                    <a:gd name="connsiteX1" fmla="*/ 19499 w 395815"/>
                    <a:gd name="connsiteY1" fmla="*/ 333796 h 513986"/>
                    <a:gd name="connsiteX2" fmla="*/ 19614 w 395815"/>
                    <a:gd name="connsiteY2" fmla="*/ 10526 h 513986"/>
                    <a:gd name="connsiteX3" fmla="*/ 290961 w 395815"/>
                    <a:gd name="connsiteY3" fmla="*/ 71860 h 513986"/>
                    <a:gd name="connsiteX4" fmla="*/ 395337 w 395815"/>
                    <a:gd name="connsiteY4" fmla="*/ 247892 h 513986"/>
                    <a:gd name="connsiteX5" fmla="*/ 317156 w 395815"/>
                    <a:gd name="connsiteY5" fmla="*/ 414760 h 513986"/>
                    <a:gd name="connsiteX6" fmla="*/ 29139 w 395815"/>
                    <a:gd name="connsiteY6" fmla="*/ 492402 h 513986"/>
                    <a:gd name="connsiteX0" fmla="*/ 29139 w 395815"/>
                    <a:gd name="connsiteY0" fmla="*/ 492402 h 513986"/>
                    <a:gd name="connsiteX1" fmla="*/ 19499 w 395815"/>
                    <a:gd name="connsiteY1" fmla="*/ 333796 h 513986"/>
                    <a:gd name="connsiteX2" fmla="*/ 19614 w 395815"/>
                    <a:gd name="connsiteY2" fmla="*/ 10526 h 513986"/>
                    <a:gd name="connsiteX3" fmla="*/ 290961 w 395815"/>
                    <a:gd name="connsiteY3" fmla="*/ 71860 h 513986"/>
                    <a:gd name="connsiteX4" fmla="*/ 395337 w 395815"/>
                    <a:gd name="connsiteY4" fmla="*/ 247892 h 513986"/>
                    <a:gd name="connsiteX5" fmla="*/ 317156 w 395815"/>
                    <a:gd name="connsiteY5" fmla="*/ 414760 h 513986"/>
                    <a:gd name="connsiteX6" fmla="*/ 29139 w 395815"/>
                    <a:gd name="connsiteY6" fmla="*/ 492402 h 513986"/>
                    <a:gd name="connsiteX0" fmla="*/ 27602 w 394278"/>
                    <a:gd name="connsiteY0" fmla="*/ 492402 h 513986"/>
                    <a:gd name="connsiteX1" fmla="*/ 17962 w 394278"/>
                    <a:gd name="connsiteY1" fmla="*/ 333796 h 513986"/>
                    <a:gd name="connsiteX2" fmla="*/ 18077 w 394278"/>
                    <a:gd name="connsiteY2" fmla="*/ 10526 h 513986"/>
                    <a:gd name="connsiteX3" fmla="*/ 289424 w 394278"/>
                    <a:gd name="connsiteY3" fmla="*/ 71860 h 513986"/>
                    <a:gd name="connsiteX4" fmla="*/ 393800 w 394278"/>
                    <a:gd name="connsiteY4" fmla="*/ 247892 h 513986"/>
                    <a:gd name="connsiteX5" fmla="*/ 315619 w 394278"/>
                    <a:gd name="connsiteY5" fmla="*/ 414760 h 513986"/>
                    <a:gd name="connsiteX6" fmla="*/ 27602 w 394278"/>
                    <a:gd name="connsiteY6" fmla="*/ 492402 h 513986"/>
                    <a:gd name="connsiteX0" fmla="*/ 13969 w 380645"/>
                    <a:gd name="connsiteY0" fmla="*/ 492402 h 513986"/>
                    <a:gd name="connsiteX1" fmla="*/ 4329 w 380645"/>
                    <a:gd name="connsiteY1" fmla="*/ 333796 h 513986"/>
                    <a:gd name="connsiteX2" fmla="*/ 4444 w 380645"/>
                    <a:gd name="connsiteY2" fmla="*/ 10526 h 513986"/>
                    <a:gd name="connsiteX3" fmla="*/ 275791 w 380645"/>
                    <a:gd name="connsiteY3" fmla="*/ 71860 h 513986"/>
                    <a:gd name="connsiteX4" fmla="*/ 380167 w 380645"/>
                    <a:gd name="connsiteY4" fmla="*/ 247892 h 513986"/>
                    <a:gd name="connsiteX5" fmla="*/ 301986 w 380645"/>
                    <a:gd name="connsiteY5" fmla="*/ 414760 h 513986"/>
                    <a:gd name="connsiteX6" fmla="*/ 13969 w 380645"/>
                    <a:gd name="connsiteY6" fmla="*/ 492402 h 513986"/>
                    <a:gd name="connsiteX0" fmla="*/ 18831 w 385507"/>
                    <a:gd name="connsiteY0" fmla="*/ 492402 h 513986"/>
                    <a:gd name="connsiteX1" fmla="*/ 25860 w 385507"/>
                    <a:gd name="connsiteY1" fmla="*/ 369515 h 513986"/>
                    <a:gd name="connsiteX2" fmla="*/ 9191 w 385507"/>
                    <a:gd name="connsiteY2" fmla="*/ 333796 h 513986"/>
                    <a:gd name="connsiteX3" fmla="*/ 9306 w 385507"/>
                    <a:gd name="connsiteY3" fmla="*/ 10526 h 513986"/>
                    <a:gd name="connsiteX4" fmla="*/ 280653 w 385507"/>
                    <a:gd name="connsiteY4" fmla="*/ 71860 h 513986"/>
                    <a:gd name="connsiteX5" fmla="*/ 385029 w 385507"/>
                    <a:gd name="connsiteY5" fmla="*/ 247892 h 513986"/>
                    <a:gd name="connsiteX6" fmla="*/ 306848 w 385507"/>
                    <a:gd name="connsiteY6" fmla="*/ 414760 h 513986"/>
                    <a:gd name="connsiteX7" fmla="*/ 18831 w 385507"/>
                    <a:gd name="connsiteY7" fmla="*/ 492402 h 513986"/>
                    <a:gd name="connsiteX0" fmla="*/ 18336 w 385012"/>
                    <a:gd name="connsiteY0" fmla="*/ 492402 h 513986"/>
                    <a:gd name="connsiteX1" fmla="*/ 27747 w 385012"/>
                    <a:gd name="connsiteY1" fmla="*/ 352846 h 513986"/>
                    <a:gd name="connsiteX2" fmla="*/ 8696 w 385012"/>
                    <a:gd name="connsiteY2" fmla="*/ 333796 h 513986"/>
                    <a:gd name="connsiteX3" fmla="*/ 8811 w 385012"/>
                    <a:gd name="connsiteY3" fmla="*/ 10526 h 513986"/>
                    <a:gd name="connsiteX4" fmla="*/ 280158 w 385012"/>
                    <a:gd name="connsiteY4" fmla="*/ 71860 h 513986"/>
                    <a:gd name="connsiteX5" fmla="*/ 384534 w 385012"/>
                    <a:gd name="connsiteY5" fmla="*/ 247892 h 513986"/>
                    <a:gd name="connsiteX6" fmla="*/ 306353 w 385012"/>
                    <a:gd name="connsiteY6" fmla="*/ 414760 h 513986"/>
                    <a:gd name="connsiteX7" fmla="*/ 18336 w 385012"/>
                    <a:gd name="connsiteY7" fmla="*/ 492402 h 513986"/>
                    <a:gd name="connsiteX0" fmla="*/ 13969 w 380645"/>
                    <a:gd name="connsiteY0" fmla="*/ 492402 h 513986"/>
                    <a:gd name="connsiteX1" fmla="*/ 23380 w 380645"/>
                    <a:gd name="connsiteY1" fmla="*/ 352846 h 513986"/>
                    <a:gd name="connsiteX2" fmla="*/ 4329 w 380645"/>
                    <a:gd name="connsiteY2" fmla="*/ 333796 h 513986"/>
                    <a:gd name="connsiteX3" fmla="*/ 4444 w 380645"/>
                    <a:gd name="connsiteY3" fmla="*/ 10526 h 513986"/>
                    <a:gd name="connsiteX4" fmla="*/ 275791 w 380645"/>
                    <a:gd name="connsiteY4" fmla="*/ 71860 h 513986"/>
                    <a:gd name="connsiteX5" fmla="*/ 380167 w 380645"/>
                    <a:gd name="connsiteY5" fmla="*/ 247892 h 513986"/>
                    <a:gd name="connsiteX6" fmla="*/ 301986 w 380645"/>
                    <a:gd name="connsiteY6" fmla="*/ 414760 h 513986"/>
                    <a:gd name="connsiteX7" fmla="*/ 13969 w 380645"/>
                    <a:gd name="connsiteY7" fmla="*/ 492402 h 513986"/>
                    <a:gd name="connsiteX0" fmla="*/ 21546 w 388222"/>
                    <a:gd name="connsiteY0" fmla="*/ 492402 h 513986"/>
                    <a:gd name="connsiteX1" fmla="*/ 30957 w 388222"/>
                    <a:gd name="connsiteY1" fmla="*/ 352846 h 513986"/>
                    <a:gd name="connsiteX2" fmla="*/ 0 w 388222"/>
                    <a:gd name="connsiteY2" fmla="*/ 338559 h 513986"/>
                    <a:gd name="connsiteX3" fmla="*/ 12021 w 388222"/>
                    <a:gd name="connsiteY3" fmla="*/ 10526 h 513986"/>
                    <a:gd name="connsiteX4" fmla="*/ 283368 w 388222"/>
                    <a:gd name="connsiteY4" fmla="*/ 71860 h 513986"/>
                    <a:gd name="connsiteX5" fmla="*/ 387744 w 388222"/>
                    <a:gd name="connsiteY5" fmla="*/ 247892 h 513986"/>
                    <a:gd name="connsiteX6" fmla="*/ 309563 w 388222"/>
                    <a:gd name="connsiteY6" fmla="*/ 414760 h 513986"/>
                    <a:gd name="connsiteX7" fmla="*/ 21546 w 388222"/>
                    <a:gd name="connsiteY7" fmla="*/ 492402 h 513986"/>
                    <a:gd name="connsiteX0" fmla="*/ 21546 w 388222"/>
                    <a:gd name="connsiteY0" fmla="*/ 492402 h 513986"/>
                    <a:gd name="connsiteX1" fmla="*/ 30957 w 388222"/>
                    <a:gd name="connsiteY1" fmla="*/ 352846 h 513986"/>
                    <a:gd name="connsiteX2" fmla="*/ 0 w 388222"/>
                    <a:gd name="connsiteY2" fmla="*/ 338559 h 513986"/>
                    <a:gd name="connsiteX3" fmla="*/ 12021 w 388222"/>
                    <a:gd name="connsiteY3" fmla="*/ 10526 h 513986"/>
                    <a:gd name="connsiteX4" fmla="*/ 283368 w 388222"/>
                    <a:gd name="connsiteY4" fmla="*/ 71860 h 513986"/>
                    <a:gd name="connsiteX5" fmla="*/ 387744 w 388222"/>
                    <a:gd name="connsiteY5" fmla="*/ 247892 h 513986"/>
                    <a:gd name="connsiteX6" fmla="*/ 309563 w 388222"/>
                    <a:gd name="connsiteY6" fmla="*/ 414760 h 513986"/>
                    <a:gd name="connsiteX7" fmla="*/ 21546 w 388222"/>
                    <a:gd name="connsiteY7" fmla="*/ 492402 h 513986"/>
                    <a:gd name="connsiteX0" fmla="*/ 21546 w 388222"/>
                    <a:gd name="connsiteY0" fmla="*/ 492402 h 513986"/>
                    <a:gd name="connsiteX1" fmla="*/ 30957 w 388222"/>
                    <a:gd name="connsiteY1" fmla="*/ 352846 h 513986"/>
                    <a:gd name="connsiteX2" fmla="*/ 0 w 388222"/>
                    <a:gd name="connsiteY2" fmla="*/ 338559 h 513986"/>
                    <a:gd name="connsiteX3" fmla="*/ 12021 w 388222"/>
                    <a:gd name="connsiteY3" fmla="*/ 10526 h 513986"/>
                    <a:gd name="connsiteX4" fmla="*/ 283368 w 388222"/>
                    <a:gd name="connsiteY4" fmla="*/ 71860 h 513986"/>
                    <a:gd name="connsiteX5" fmla="*/ 387744 w 388222"/>
                    <a:gd name="connsiteY5" fmla="*/ 247892 h 513986"/>
                    <a:gd name="connsiteX6" fmla="*/ 309563 w 388222"/>
                    <a:gd name="connsiteY6" fmla="*/ 414760 h 513986"/>
                    <a:gd name="connsiteX7" fmla="*/ 21546 w 388222"/>
                    <a:gd name="connsiteY7" fmla="*/ 492402 h 51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222" h="513986">
                      <a:moveTo>
                        <a:pt x="21546" y="492402"/>
                      </a:moveTo>
                      <a:cubicBezTo>
                        <a:pt x="12815" y="470573"/>
                        <a:pt x="32564" y="379280"/>
                        <a:pt x="30957" y="352846"/>
                      </a:cubicBezTo>
                      <a:cubicBezTo>
                        <a:pt x="10300" y="326412"/>
                        <a:pt x="59909" y="355528"/>
                        <a:pt x="0" y="338559"/>
                      </a:cubicBezTo>
                      <a:cubicBezTo>
                        <a:pt x="5557" y="258246"/>
                        <a:pt x="-281" y="104188"/>
                        <a:pt x="12021" y="10526"/>
                      </a:cubicBezTo>
                      <a:cubicBezTo>
                        <a:pt x="77486" y="-23449"/>
                        <a:pt x="220748" y="32299"/>
                        <a:pt x="283368" y="71860"/>
                      </a:cubicBezTo>
                      <a:cubicBezTo>
                        <a:pt x="343607" y="118565"/>
                        <a:pt x="393678" y="171054"/>
                        <a:pt x="387744" y="247892"/>
                      </a:cubicBezTo>
                      <a:cubicBezTo>
                        <a:pt x="390126" y="302661"/>
                        <a:pt x="372183" y="370437"/>
                        <a:pt x="309563" y="414760"/>
                      </a:cubicBezTo>
                      <a:cubicBezTo>
                        <a:pt x="246943" y="459083"/>
                        <a:pt x="69152" y="557393"/>
                        <a:pt x="21546" y="492402"/>
                      </a:cubicBezTo>
                      <a:close/>
                    </a:path>
                  </a:pathLst>
                </a:custGeom>
                <a:solidFill>
                  <a:srgbClr val="EFE7D2"/>
                </a:solidFill>
                <a:ln>
                  <a:solidFill>
                    <a:srgbClr val="EFE7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65">
                  <a:extLst>
                    <a:ext uri="{FF2B5EF4-FFF2-40B4-BE49-F238E27FC236}">
                      <a16:creationId xmlns:a16="http://schemas.microsoft.com/office/drawing/2014/main" id="{99AE6376-0077-4A5C-8E45-E3AE7BDB88BF}"/>
                    </a:ext>
                  </a:extLst>
                </p:cNvPr>
                <p:cNvSpPr/>
                <p:nvPr/>
              </p:nvSpPr>
              <p:spPr>
                <a:xfrm flipH="1">
                  <a:off x="9466578" y="2881800"/>
                  <a:ext cx="388222" cy="513986"/>
                </a:xfrm>
                <a:custGeom>
                  <a:avLst/>
                  <a:gdLst>
                    <a:gd name="connsiteX0" fmla="*/ 0 w 751446"/>
                    <a:gd name="connsiteY0" fmla="*/ 265941 h 531882"/>
                    <a:gd name="connsiteX1" fmla="*/ 375723 w 751446"/>
                    <a:gd name="connsiteY1" fmla="*/ 0 h 531882"/>
                    <a:gd name="connsiteX2" fmla="*/ 751446 w 751446"/>
                    <a:gd name="connsiteY2" fmla="*/ 265941 h 531882"/>
                    <a:gd name="connsiteX3" fmla="*/ 375723 w 751446"/>
                    <a:gd name="connsiteY3" fmla="*/ 531882 h 531882"/>
                    <a:gd name="connsiteX4" fmla="*/ 0 w 751446"/>
                    <a:gd name="connsiteY4" fmla="*/ 265941 h 531882"/>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46965 w 422688"/>
                    <a:gd name="connsiteY0" fmla="*/ 539274 h 546666"/>
                    <a:gd name="connsiteX1" fmla="*/ 46965 w 422688"/>
                    <a:gd name="connsiteY1" fmla="*/ 7392 h 546666"/>
                    <a:gd name="connsiteX2" fmla="*/ 422688 w 422688"/>
                    <a:gd name="connsiteY2" fmla="*/ 273333 h 546666"/>
                    <a:gd name="connsiteX3" fmla="*/ 46965 w 422688"/>
                    <a:gd name="connsiteY3" fmla="*/ 539274 h 546666"/>
                    <a:gd name="connsiteX0" fmla="*/ 35532 w 411255"/>
                    <a:gd name="connsiteY0" fmla="*/ 539274 h 546666"/>
                    <a:gd name="connsiteX1" fmla="*/ 35532 w 411255"/>
                    <a:gd name="connsiteY1" fmla="*/ 7392 h 546666"/>
                    <a:gd name="connsiteX2" fmla="*/ 411255 w 411255"/>
                    <a:gd name="connsiteY2" fmla="*/ 273333 h 546666"/>
                    <a:gd name="connsiteX3" fmla="*/ 35532 w 411255"/>
                    <a:gd name="connsiteY3" fmla="*/ 539274 h 546666"/>
                    <a:gd name="connsiteX0" fmla="*/ 8113 w 383836"/>
                    <a:gd name="connsiteY0" fmla="*/ 539274 h 546666"/>
                    <a:gd name="connsiteX1" fmla="*/ 8113 w 383836"/>
                    <a:gd name="connsiteY1" fmla="*/ 7392 h 546666"/>
                    <a:gd name="connsiteX2" fmla="*/ 383836 w 383836"/>
                    <a:gd name="connsiteY2" fmla="*/ 273333 h 546666"/>
                    <a:gd name="connsiteX3" fmla="*/ 8113 w 383836"/>
                    <a:gd name="connsiteY3" fmla="*/ 539274 h 546666"/>
                    <a:gd name="connsiteX0" fmla="*/ 8113 w 383836"/>
                    <a:gd name="connsiteY0" fmla="*/ 511880 h 519272"/>
                    <a:gd name="connsiteX1" fmla="*/ 8113 w 383836"/>
                    <a:gd name="connsiteY1" fmla="*/ 8573 h 519272"/>
                    <a:gd name="connsiteX2" fmla="*/ 383836 w 383836"/>
                    <a:gd name="connsiteY2" fmla="*/ 245939 h 519272"/>
                    <a:gd name="connsiteX3" fmla="*/ 8113 w 383836"/>
                    <a:gd name="connsiteY3" fmla="*/ 511880 h 519272"/>
                    <a:gd name="connsiteX0" fmla="*/ 8113 w 391733"/>
                    <a:gd name="connsiteY0" fmla="*/ 531620 h 539012"/>
                    <a:gd name="connsiteX1" fmla="*/ 8113 w 391733"/>
                    <a:gd name="connsiteY1" fmla="*/ 28313 h 539012"/>
                    <a:gd name="connsiteX2" fmla="*/ 243742 w 391733"/>
                    <a:gd name="connsiteY2" fmla="*/ 84884 h 539012"/>
                    <a:gd name="connsiteX3" fmla="*/ 383836 w 391733"/>
                    <a:gd name="connsiteY3" fmla="*/ 265679 h 539012"/>
                    <a:gd name="connsiteX4" fmla="*/ 8113 w 391733"/>
                    <a:gd name="connsiteY4" fmla="*/ 531620 h 539012"/>
                    <a:gd name="connsiteX0" fmla="*/ 8113 w 394159"/>
                    <a:gd name="connsiteY0" fmla="*/ 530772 h 538164"/>
                    <a:gd name="connsiteX1" fmla="*/ 8113 w 394159"/>
                    <a:gd name="connsiteY1" fmla="*/ 27465 h 538164"/>
                    <a:gd name="connsiteX2" fmla="*/ 279460 w 394159"/>
                    <a:gd name="connsiteY2" fmla="*/ 88799 h 538164"/>
                    <a:gd name="connsiteX3" fmla="*/ 383836 w 394159"/>
                    <a:gd name="connsiteY3" fmla="*/ 264831 h 538164"/>
                    <a:gd name="connsiteX4" fmla="*/ 8113 w 394159"/>
                    <a:gd name="connsiteY4" fmla="*/ 530772 h 538164"/>
                    <a:gd name="connsiteX0" fmla="*/ 8113 w 394159"/>
                    <a:gd name="connsiteY0" fmla="*/ 513833 h 521225"/>
                    <a:gd name="connsiteX1" fmla="*/ 8113 w 394159"/>
                    <a:gd name="connsiteY1" fmla="*/ 10526 h 521225"/>
                    <a:gd name="connsiteX2" fmla="*/ 279460 w 394159"/>
                    <a:gd name="connsiteY2" fmla="*/ 71860 h 521225"/>
                    <a:gd name="connsiteX3" fmla="*/ 383836 w 394159"/>
                    <a:gd name="connsiteY3" fmla="*/ 247892 h 521225"/>
                    <a:gd name="connsiteX4" fmla="*/ 8113 w 394159"/>
                    <a:gd name="connsiteY4" fmla="*/ 513833 h 521225"/>
                    <a:gd name="connsiteX0" fmla="*/ 8113 w 393968"/>
                    <a:gd name="connsiteY0" fmla="*/ 513833 h 521225"/>
                    <a:gd name="connsiteX1" fmla="*/ 8113 w 393968"/>
                    <a:gd name="connsiteY1" fmla="*/ 10526 h 521225"/>
                    <a:gd name="connsiteX2" fmla="*/ 279460 w 393968"/>
                    <a:gd name="connsiteY2" fmla="*/ 71860 h 521225"/>
                    <a:gd name="connsiteX3" fmla="*/ 383836 w 393968"/>
                    <a:gd name="connsiteY3" fmla="*/ 247892 h 521225"/>
                    <a:gd name="connsiteX4" fmla="*/ 8113 w 393968"/>
                    <a:gd name="connsiteY4" fmla="*/ 513833 h 521225"/>
                    <a:gd name="connsiteX0" fmla="*/ 8113 w 384314"/>
                    <a:gd name="connsiteY0" fmla="*/ 513833 h 521225"/>
                    <a:gd name="connsiteX1" fmla="*/ 8113 w 384314"/>
                    <a:gd name="connsiteY1" fmla="*/ 10526 h 521225"/>
                    <a:gd name="connsiteX2" fmla="*/ 279460 w 384314"/>
                    <a:gd name="connsiteY2" fmla="*/ 71860 h 521225"/>
                    <a:gd name="connsiteX3" fmla="*/ 383836 w 384314"/>
                    <a:gd name="connsiteY3" fmla="*/ 247892 h 521225"/>
                    <a:gd name="connsiteX4" fmla="*/ 8113 w 384314"/>
                    <a:gd name="connsiteY4" fmla="*/ 513833 h 521225"/>
                    <a:gd name="connsiteX0" fmla="*/ 8113 w 384314"/>
                    <a:gd name="connsiteY0" fmla="*/ 513833 h 531304"/>
                    <a:gd name="connsiteX1" fmla="*/ 8113 w 384314"/>
                    <a:gd name="connsiteY1" fmla="*/ 10526 h 531304"/>
                    <a:gd name="connsiteX2" fmla="*/ 279460 w 384314"/>
                    <a:gd name="connsiteY2" fmla="*/ 71860 h 531304"/>
                    <a:gd name="connsiteX3" fmla="*/ 383836 w 384314"/>
                    <a:gd name="connsiteY3" fmla="*/ 247892 h 531304"/>
                    <a:gd name="connsiteX4" fmla="*/ 293749 w 384314"/>
                    <a:gd name="connsiteY4" fmla="*/ 400472 h 531304"/>
                    <a:gd name="connsiteX5" fmla="*/ 8113 w 384314"/>
                    <a:gd name="connsiteY5" fmla="*/ 513833 h 531304"/>
                    <a:gd name="connsiteX0" fmla="*/ 8113 w 384314"/>
                    <a:gd name="connsiteY0" fmla="*/ 513833 h 532753"/>
                    <a:gd name="connsiteX1" fmla="*/ 8113 w 384314"/>
                    <a:gd name="connsiteY1" fmla="*/ 10526 h 532753"/>
                    <a:gd name="connsiteX2" fmla="*/ 279460 w 384314"/>
                    <a:gd name="connsiteY2" fmla="*/ 71860 h 532753"/>
                    <a:gd name="connsiteX3" fmla="*/ 383836 w 384314"/>
                    <a:gd name="connsiteY3" fmla="*/ 247892 h 532753"/>
                    <a:gd name="connsiteX4" fmla="*/ 305655 w 384314"/>
                    <a:gd name="connsiteY4" fmla="*/ 414760 h 532753"/>
                    <a:gd name="connsiteX5" fmla="*/ 8113 w 384314"/>
                    <a:gd name="connsiteY5" fmla="*/ 513833 h 532753"/>
                    <a:gd name="connsiteX0" fmla="*/ 16744 w 383420"/>
                    <a:gd name="connsiteY0" fmla="*/ 492402 h 513986"/>
                    <a:gd name="connsiteX1" fmla="*/ 7219 w 383420"/>
                    <a:gd name="connsiteY1" fmla="*/ 10526 h 513986"/>
                    <a:gd name="connsiteX2" fmla="*/ 278566 w 383420"/>
                    <a:gd name="connsiteY2" fmla="*/ 71860 h 513986"/>
                    <a:gd name="connsiteX3" fmla="*/ 382942 w 383420"/>
                    <a:gd name="connsiteY3" fmla="*/ 247892 h 513986"/>
                    <a:gd name="connsiteX4" fmla="*/ 304761 w 383420"/>
                    <a:gd name="connsiteY4" fmla="*/ 414760 h 513986"/>
                    <a:gd name="connsiteX5" fmla="*/ 16744 w 383420"/>
                    <a:gd name="connsiteY5" fmla="*/ 492402 h 513986"/>
                    <a:gd name="connsiteX0" fmla="*/ 17561 w 384237"/>
                    <a:gd name="connsiteY0" fmla="*/ 492402 h 513986"/>
                    <a:gd name="connsiteX1" fmla="*/ 8036 w 384237"/>
                    <a:gd name="connsiteY1" fmla="*/ 10526 h 513986"/>
                    <a:gd name="connsiteX2" fmla="*/ 279383 w 384237"/>
                    <a:gd name="connsiteY2" fmla="*/ 71860 h 513986"/>
                    <a:gd name="connsiteX3" fmla="*/ 383759 w 384237"/>
                    <a:gd name="connsiteY3" fmla="*/ 247892 h 513986"/>
                    <a:gd name="connsiteX4" fmla="*/ 305578 w 384237"/>
                    <a:gd name="connsiteY4" fmla="*/ 414760 h 513986"/>
                    <a:gd name="connsiteX5" fmla="*/ 17561 w 384237"/>
                    <a:gd name="connsiteY5" fmla="*/ 492402 h 513986"/>
                    <a:gd name="connsiteX0" fmla="*/ 16744 w 383420"/>
                    <a:gd name="connsiteY0" fmla="*/ 492402 h 513986"/>
                    <a:gd name="connsiteX1" fmla="*/ 7219 w 383420"/>
                    <a:gd name="connsiteY1" fmla="*/ 10526 h 513986"/>
                    <a:gd name="connsiteX2" fmla="*/ 278566 w 383420"/>
                    <a:gd name="connsiteY2" fmla="*/ 71860 h 513986"/>
                    <a:gd name="connsiteX3" fmla="*/ 382942 w 383420"/>
                    <a:gd name="connsiteY3" fmla="*/ 247892 h 513986"/>
                    <a:gd name="connsiteX4" fmla="*/ 304761 w 383420"/>
                    <a:gd name="connsiteY4" fmla="*/ 414760 h 513986"/>
                    <a:gd name="connsiteX5" fmla="*/ 16744 w 383420"/>
                    <a:gd name="connsiteY5" fmla="*/ 492402 h 513986"/>
                    <a:gd name="connsiteX0" fmla="*/ 26382 w 393058"/>
                    <a:gd name="connsiteY0" fmla="*/ 492402 h 513986"/>
                    <a:gd name="connsiteX1" fmla="*/ 28649 w 393058"/>
                    <a:gd name="connsiteY1" fmla="*/ 333796 h 513986"/>
                    <a:gd name="connsiteX2" fmla="*/ 16857 w 393058"/>
                    <a:gd name="connsiteY2" fmla="*/ 10526 h 513986"/>
                    <a:gd name="connsiteX3" fmla="*/ 288204 w 393058"/>
                    <a:gd name="connsiteY3" fmla="*/ 71860 h 513986"/>
                    <a:gd name="connsiteX4" fmla="*/ 392580 w 393058"/>
                    <a:gd name="connsiteY4" fmla="*/ 247892 h 513986"/>
                    <a:gd name="connsiteX5" fmla="*/ 314399 w 393058"/>
                    <a:gd name="connsiteY5" fmla="*/ 414760 h 513986"/>
                    <a:gd name="connsiteX6" fmla="*/ 26382 w 393058"/>
                    <a:gd name="connsiteY6" fmla="*/ 492402 h 513986"/>
                    <a:gd name="connsiteX0" fmla="*/ 29139 w 395815"/>
                    <a:gd name="connsiteY0" fmla="*/ 492402 h 513986"/>
                    <a:gd name="connsiteX1" fmla="*/ 19499 w 395815"/>
                    <a:gd name="connsiteY1" fmla="*/ 333796 h 513986"/>
                    <a:gd name="connsiteX2" fmla="*/ 19614 w 395815"/>
                    <a:gd name="connsiteY2" fmla="*/ 10526 h 513986"/>
                    <a:gd name="connsiteX3" fmla="*/ 290961 w 395815"/>
                    <a:gd name="connsiteY3" fmla="*/ 71860 h 513986"/>
                    <a:gd name="connsiteX4" fmla="*/ 395337 w 395815"/>
                    <a:gd name="connsiteY4" fmla="*/ 247892 h 513986"/>
                    <a:gd name="connsiteX5" fmla="*/ 317156 w 395815"/>
                    <a:gd name="connsiteY5" fmla="*/ 414760 h 513986"/>
                    <a:gd name="connsiteX6" fmla="*/ 29139 w 395815"/>
                    <a:gd name="connsiteY6" fmla="*/ 492402 h 513986"/>
                    <a:gd name="connsiteX0" fmla="*/ 29139 w 395815"/>
                    <a:gd name="connsiteY0" fmla="*/ 492402 h 513986"/>
                    <a:gd name="connsiteX1" fmla="*/ 19499 w 395815"/>
                    <a:gd name="connsiteY1" fmla="*/ 333796 h 513986"/>
                    <a:gd name="connsiteX2" fmla="*/ 19614 w 395815"/>
                    <a:gd name="connsiteY2" fmla="*/ 10526 h 513986"/>
                    <a:gd name="connsiteX3" fmla="*/ 290961 w 395815"/>
                    <a:gd name="connsiteY3" fmla="*/ 71860 h 513986"/>
                    <a:gd name="connsiteX4" fmla="*/ 395337 w 395815"/>
                    <a:gd name="connsiteY4" fmla="*/ 247892 h 513986"/>
                    <a:gd name="connsiteX5" fmla="*/ 317156 w 395815"/>
                    <a:gd name="connsiteY5" fmla="*/ 414760 h 513986"/>
                    <a:gd name="connsiteX6" fmla="*/ 29139 w 395815"/>
                    <a:gd name="connsiteY6" fmla="*/ 492402 h 513986"/>
                    <a:gd name="connsiteX0" fmla="*/ 29139 w 395815"/>
                    <a:gd name="connsiteY0" fmla="*/ 492402 h 513986"/>
                    <a:gd name="connsiteX1" fmla="*/ 19499 w 395815"/>
                    <a:gd name="connsiteY1" fmla="*/ 333796 h 513986"/>
                    <a:gd name="connsiteX2" fmla="*/ 19614 w 395815"/>
                    <a:gd name="connsiteY2" fmla="*/ 10526 h 513986"/>
                    <a:gd name="connsiteX3" fmla="*/ 290961 w 395815"/>
                    <a:gd name="connsiteY3" fmla="*/ 71860 h 513986"/>
                    <a:gd name="connsiteX4" fmla="*/ 395337 w 395815"/>
                    <a:gd name="connsiteY4" fmla="*/ 247892 h 513986"/>
                    <a:gd name="connsiteX5" fmla="*/ 317156 w 395815"/>
                    <a:gd name="connsiteY5" fmla="*/ 414760 h 513986"/>
                    <a:gd name="connsiteX6" fmla="*/ 29139 w 395815"/>
                    <a:gd name="connsiteY6" fmla="*/ 492402 h 513986"/>
                    <a:gd name="connsiteX0" fmla="*/ 27602 w 394278"/>
                    <a:gd name="connsiteY0" fmla="*/ 492402 h 513986"/>
                    <a:gd name="connsiteX1" fmla="*/ 17962 w 394278"/>
                    <a:gd name="connsiteY1" fmla="*/ 333796 h 513986"/>
                    <a:gd name="connsiteX2" fmla="*/ 18077 w 394278"/>
                    <a:gd name="connsiteY2" fmla="*/ 10526 h 513986"/>
                    <a:gd name="connsiteX3" fmla="*/ 289424 w 394278"/>
                    <a:gd name="connsiteY3" fmla="*/ 71860 h 513986"/>
                    <a:gd name="connsiteX4" fmla="*/ 393800 w 394278"/>
                    <a:gd name="connsiteY4" fmla="*/ 247892 h 513986"/>
                    <a:gd name="connsiteX5" fmla="*/ 315619 w 394278"/>
                    <a:gd name="connsiteY5" fmla="*/ 414760 h 513986"/>
                    <a:gd name="connsiteX6" fmla="*/ 27602 w 394278"/>
                    <a:gd name="connsiteY6" fmla="*/ 492402 h 513986"/>
                    <a:gd name="connsiteX0" fmla="*/ 13969 w 380645"/>
                    <a:gd name="connsiteY0" fmla="*/ 492402 h 513986"/>
                    <a:gd name="connsiteX1" fmla="*/ 4329 w 380645"/>
                    <a:gd name="connsiteY1" fmla="*/ 333796 h 513986"/>
                    <a:gd name="connsiteX2" fmla="*/ 4444 w 380645"/>
                    <a:gd name="connsiteY2" fmla="*/ 10526 h 513986"/>
                    <a:gd name="connsiteX3" fmla="*/ 275791 w 380645"/>
                    <a:gd name="connsiteY3" fmla="*/ 71860 h 513986"/>
                    <a:gd name="connsiteX4" fmla="*/ 380167 w 380645"/>
                    <a:gd name="connsiteY4" fmla="*/ 247892 h 513986"/>
                    <a:gd name="connsiteX5" fmla="*/ 301986 w 380645"/>
                    <a:gd name="connsiteY5" fmla="*/ 414760 h 513986"/>
                    <a:gd name="connsiteX6" fmla="*/ 13969 w 380645"/>
                    <a:gd name="connsiteY6" fmla="*/ 492402 h 513986"/>
                    <a:gd name="connsiteX0" fmla="*/ 18831 w 385507"/>
                    <a:gd name="connsiteY0" fmla="*/ 492402 h 513986"/>
                    <a:gd name="connsiteX1" fmla="*/ 25860 w 385507"/>
                    <a:gd name="connsiteY1" fmla="*/ 369515 h 513986"/>
                    <a:gd name="connsiteX2" fmla="*/ 9191 w 385507"/>
                    <a:gd name="connsiteY2" fmla="*/ 333796 h 513986"/>
                    <a:gd name="connsiteX3" fmla="*/ 9306 w 385507"/>
                    <a:gd name="connsiteY3" fmla="*/ 10526 h 513986"/>
                    <a:gd name="connsiteX4" fmla="*/ 280653 w 385507"/>
                    <a:gd name="connsiteY4" fmla="*/ 71860 h 513986"/>
                    <a:gd name="connsiteX5" fmla="*/ 385029 w 385507"/>
                    <a:gd name="connsiteY5" fmla="*/ 247892 h 513986"/>
                    <a:gd name="connsiteX6" fmla="*/ 306848 w 385507"/>
                    <a:gd name="connsiteY6" fmla="*/ 414760 h 513986"/>
                    <a:gd name="connsiteX7" fmla="*/ 18831 w 385507"/>
                    <a:gd name="connsiteY7" fmla="*/ 492402 h 513986"/>
                    <a:gd name="connsiteX0" fmla="*/ 18336 w 385012"/>
                    <a:gd name="connsiteY0" fmla="*/ 492402 h 513986"/>
                    <a:gd name="connsiteX1" fmla="*/ 27747 w 385012"/>
                    <a:gd name="connsiteY1" fmla="*/ 352846 h 513986"/>
                    <a:gd name="connsiteX2" fmla="*/ 8696 w 385012"/>
                    <a:gd name="connsiteY2" fmla="*/ 333796 h 513986"/>
                    <a:gd name="connsiteX3" fmla="*/ 8811 w 385012"/>
                    <a:gd name="connsiteY3" fmla="*/ 10526 h 513986"/>
                    <a:gd name="connsiteX4" fmla="*/ 280158 w 385012"/>
                    <a:gd name="connsiteY4" fmla="*/ 71860 h 513986"/>
                    <a:gd name="connsiteX5" fmla="*/ 384534 w 385012"/>
                    <a:gd name="connsiteY5" fmla="*/ 247892 h 513986"/>
                    <a:gd name="connsiteX6" fmla="*/ 306353 w 385012"/>
                    <a:gd name="connsiteY6" fmla="*/ 414760 h 513986"/>
                    <a:gd name="connsiteX7" fmla="*/ 18336 w 385012"/>
                    <a:gd name="connsiteY7" fmla="*/ 492402 h 513986"/>
                    <a:gd name="connsiteX0" fmla="*/ 13969 w 380645"/>
                    <a:gd name="connsiteY0" fmla="*/ 492402 h 513986"/>
                    <a:gd name="connsiteX1" fmla="*/ 23380 w 380645"/>
                    <a:gd name="connsiteY1" fmla="*/ 352846 h 513986"/>
                    <a:gd name="connsiteX2" fmla="*/ 4329 w 380645"/>
                    <a:gd name="connsiteY2" fmla="*/ 333796 h 513986"/>
                    <a:gd name="connsiteX3" fmla="*/ 4444 w 380645"/>
                    <a:gd name="connsiteY3" fmla="*/ 10526 h 513986"/>
                    <a:gd name="connsiteX4" fmla="*/ 275791 w 380645"/>
                    <a:gd name="connsiteY4" fmla="*/ 71860 h 513986"/>
                    <a:gd name="connsiteX5" fmla="*/ 380167 w 380645"/>
                    <a:gd name="connsiteY5" fmla="*/ 247892 h 513986"/>
                    <a:gd name="connsiteX6" fmla="*/ 301986 w 380645"/>
                    <a:gd name="connsiteY6" fmla="*/ 414760 h 513986"/>
                    <a:gd name="connsiteX7" fmla="*/ 13969 w 380645"/>
                    <a:gd name="connsiteY7" fmla="*/ 492402 h 513986"/>
                    <a:gd name="connsiteX0" fmla="*/ 21546 w 388222"/>
                    <a:gd name="connsiteY0" fmla="*/ 492402 h 513986"/>
                    <a:gd name="connsiteX1" fmla="*/ 30957 w 388222"/>
                    <a:gd name="connsiteY1" fmla="*/ 352846 h 513986"/>
                    <a:gd name="connsiteX2" fmla="*/ 0 w 388222"/>
                    <a:gd name="connsiteY2" fmla="*/ 338559 h 513986"/>
                    <a:gd name="connsiteX3" fmla="*/ 12021 w 388222"/>
                    <a:gd name="connsiteY3" fmla="*/ 10526 h 513986"/>
                    <a:gd name="connsiteX4" fmla="*/ 283368 w 388222"/>
                    <a:gd name="connsiteY4" fmla="*/ 71860 h 513986"/>
                    <a:gd name="connsiteX5" fmla="*/ 387744 w 388222"/>
                    <a:gd name="connsiteY5" fmla="*/ 247892 h 513986"/>
                    <a:gd name="connsiteX6" fmla="*/ 309563 w 388222"/>
                    <a:gd name="connsiteY6" fmla="*/ 414760 h 513986"/>
                    <a:gd name="connsiteX7" fmla="*/ 21546 w 388222"/>
                    <a:gd name="connsiteY7" fmla="*/ 492402 h 513986"/>
                    <a:gd name="connsiteX0" fmla="*/ 21546 w 388222"/>
                    <a:gd name="connsiteY0" fmla="*/ 492402 h 513986"/>
                    <a:gd name="connsiteX1" fmla="*/ 30957 w 388222"/>
                    <a:gd name="connsiteY1" fmla="*/ 352846 h 513986"/>
                    <a:gd name="connsiteX2" fmla="*/ 0 w 388222"/>
                    <a:gd name="connsiteY2" fmla="*/ 338559 h 513986"/>
                    <a:gd name="connsiteX3" fmla="*/ 12021 w 388222"/>
                    <a:gd name="connsiteY3" fmla="*/ 10526 h 513986"/>
                    <a:gd name="connsiteX4" fmla="*/ 283368 w 388222"/>
                    <a:gd name="connsiteY4" fmla="*/ 71860 h 513986"/>
                    <a:gd name="connsiteX5" fmla="*/ 387744 w 388222"/>
                    <a:gd name="connsiteY5" fmla="*/ 247892 h 513986"/>
                    <a:gd name="connsiteX6" fmla="*/ 309563 w 388222"/>
                    <a:gd name="connsiteY6" fmla="*/ 414760 h 513986"/>
                    <a:gd name="connsiteX7" fmla="*/ 21546 w 388222"/>
                    <a:gd name="connsiteY7" fmla="*/ 492402 h 513986"/>
                    <a:gd name="connsiteX0" fmla="*/ 21546 w 388222"/>
                    <a:gd name="connsiteY0" fmla="*/ 492402 h 513986"/>
                    <a:gd name="connsiteX1" fmla="*/ 30957 w 388222"/>
                    <a:gd name="connsiteY1" fmla="*/ 352846 h 513986"/>
                    <a:gd name="connsiteX2" fmla="*/ 0 w 388222"/>
                    <a:gd name="connsiteY2" fmla="*/ 338559 h 513986"/>
                    <a:gd name="connsiteX3" fmla="*/ 12021 w 388222"/>
                    <a:gd name="connsiteY3" fmla="*/ 10526 h 513986"/>
                    <a:gd name="connsiteX4" fmla="*/ 283368 w 388222"/>
                    <a:gd name="connsiteY4" fmla="*/ 71860 h 513986"/>
                    <a:gd name="connsiteX5" fmla="*/ 387744 w 388222"/>
                    <a:gd name="connsiteY5" fmla="*/ 247892 h 513986"/>
                    <a:gd name="connsiteX6" fmla="*/ 309563 w 388222"/>
                    <a:gd name="connsiteY6" fmla="*/ 414760 h 513986"/>
                    <a:gd name="connsiteX7" fmla="*/ 21546 w 388222"/>
                    <a:gd name="connsiteY7" fmla="*/ 492402 h 51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222" h="513986">
                      <a:moveTo>
                        <a:pt x="21546" y="492402"/>
                      </a:moveTo>
                      <a:cubicBezTo>
                        <a:pt x="12815" y="470573"/>
                        <a:pt x="32564" y="379280"/>
                        <a:pt x="30957" y="352846"/>
                      </a:cubicBezTo>
                      <a:cubicBezTo>
                        <a:pt x="10300" y="326412"/>
                        <a:pt x="59909" y="355528"/>
                        <a:pt x="0" y="338559"/>
                      </a:cubicBezTo>
                      <a:cubicBezTo>
                        <a:pt x="5557" y="258246"/>
                        <a:pt x="-281" y="104188"/>
                        <a:pt x="12021" y="10526"/>
                      </a:cubicBezTo>
                      <a:cubicBezTo>
                        <a:pt x="77486" y="-23449"/>
                        <a:pt x="220748" y="32299"/>
                        <a:pt x="283368" y="71860"/>
                      </a:cubicBezTo>
                      <a:cubicBezTo>
                        <a:pt x="343607" y="118565"/>
                        <a:pt x="393678" y="171054"/>
                        <a:pt x="387744" y="247892"/>
                      </a:cubicBezTo>
                      <a:cubicBezTo>
                        <a:pt x="390126" y="302661"/>
                        <a:pt x="372183" y="370437"/>
                        <a:pt x="309563" y="414760"/>
                      </a:cubicBezTo>
                      <a:cubicBezTo>
                        <a:pt x="246943" y="459083"/>
                        <a:pt x="69152" y="557393"/>
                        <a:pt x="21546" y="492402"/>
                      </a:cubicBezTo>
                      <a:close/>
                    </a:path>
                  </a:pathLst>
                </a:custGeom>
                <a:solidFill>
                  <a:srgbClr val="EFE7D2"/>
                </a:solidFill>
                <a:ln>
                  <a:solidFill>
                    <a:srgbClr val="EFE7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4C51ED2C-88F0-62EE-F381-4F26BDD8A33C}"/>
                    </a:ext>
                  </a:extLst>
                </p:cNvPr>
                <p:cNvSpPr/>
                <p:nvPr/>
              </p:nvSpPr>
              <p:spPr>
                <a:xfrm>
                  <a:off x="9839325" y="2969263"/>
                  <a:ext cx="286665" cy="399187"/>
                </a:xfrm>
                <a:custGeom>
                  <a:avLst/>
                  <a:gdLst>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35719 w 271729"/>
                    <a:gd name="connsiteY57" fmla="*/ 300037 h 400050"/>
                    <a:gd name="connsiteX58" fmla="*/ 38100 w 271729"/>
                    <a:gd name="connsiteY58" fmla="*/ 283368 h 400050"/>
                    <a:gd name="connsiteX59" fmla="*/ 26194 w 271729"/>
                    <a:gd name="connsiteY59" fmla="*/ 245268 h 400050"/>
                    <a:gd name="connsiteX60" fmla="*/ 11906 w 271729"/>
                    <a:gd name="connsiteY60" fmla="*/ 240506 h 400050"/>
                    <a:gd name="connsiteX61" fmla="*/ 0 w 271729"/>
                    <a:gd name="connsiteY61" fmla="*/ 235743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35719 w 271729"/>
                    <a:gd name="connsiteY57" fmla="*/ 300037 h 400050"/>
                    <a:gd name="connsiteX58" fmla="*/ 38100 w 271729"/>
                    <a:gd name="connsiteY58" fmla="*/ 283368 h 400050"/>
                    <a:gd name="connsiteX59" fmla="*/ 26194 w 271729"/>
                    <a:gd name="connsiteY59" fmla="*/ 245268 h 400050"/>
                    <a:gd name="connsiteX60" fmla="*/ 11906 w 271729"/>
                    <a:gd name="connsiteY60"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35719 w 271729"/>
                    <a:gd name="connsiteY57" fmla="*/ 300037 h 400050"/>
                    <a:gd name="connsiteX58" fmla="*/ 26194 w 271729"/>
                    <a:gd name="connsiteY58" fmla="*/ 245268 h 400050"/>
                    <a:gd name="connsiteX59" fmla="*/ 11906 w 271729"/>
                    <a:gd name="connsiteY59"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54769 w 271729"/>
                    <a:gd name="connsiteY57" fmla="*/ 300037 h 400050"/>
                    <a:gd name="connsiteX58" fmla="*/ 26194 w 271729"/>
                    <a:gd name="connsiteY58" fmla="*/ 245268 h 400050"/>
                    <a:gd name="connsiteX59" fmla="*/ 11906 w 271729"/>
                    <a:gd name="connsiteY59"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54769 w 271729"/>
                    <a:gd name="connsiteY57" fmla="*/ 300037 h 400050"/>
                    <a:gd name="connsiteX58" fmla="*/ 38101 w 271729"/>
                    <a:gd name="connsiteY58" fmla="*/ 252412 h 400050"/>
                    <a:gd name="connsiteX59" fmla="*/ 11906 w 271729"/>
                    <a:gd name="connsiteY59"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0956 w 271729"/>
                    <a:gd name="connsiteY55" fmla="*/ 350043 h 400050"/>
                    <a:gd name="connsiteX56" fmla="*/ 54769 w 271729"/>
                    <a:gd name="connsiteY56" fmla="*/ 300037 h 400050"/>
                    <a:gd name="connsiteX57" fmla="*/ 38101 w 271729"/>
                    <a:gd name="connsiteY57" fmla="*/ 252412 h 400050"/>
                    <a:gd name="connsiteX58" fmla="*/ 11906 w 271729"/>
                    <a:gd name="connsiteY58"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30956 w 271729"/>
                    <a:gd name="connsiteY54" fmla="*/ 350043 h 400050"/>
                    <a:gd name="connsiteX55" fmla="*/ 54769 w 271729"/>
                    <a:gd name="connsiteY55" fmla="*/ 300037 h 400050"/>
                    <a:gd name="connsiteX56" fmla="*/ 38101 w 271729"/>
                    <a:gd name="connsiteY56" fmla="*/ 252412 h 400050"/>
                    <a:gd name="connsiteX57" fmla="*/ 11906 w 271729"/>
                    <a:gd name="connsiteY57"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30956 w 271729"/>
                    <a:gd name="connsiteY53" fmla="*/ 350043 h 400050"/>
                    <a:gd name="connsiteX54" fmla="*/ 54769 w 271729"/>
                    <a:gd name="connsiteY54" fmla="*/ 300037 h 400050"/>
                    <a:gd name="connsiteX55" fmla="*/ 38101 w 271729"/>
                    <a:gd name="connsiteY55" fmla="*/ 252412 h 400050"/>
                    <a:gd name="connsiteX56" fmla="*/ 11906 w 271729"/>
                    <a:gd name="connsiteY56"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30956 w 271729"/>
                    <a:gd name="connsiteY52" fmla="*/ 350043 h 400050"/>
                    <a:gd name="connsiteX53" fmla="*/ 54769 w 271729"/>
                    <a:gd name="connsiteY53" fmla="*/ 300037 h 400050"/>
                    <a:gd name="connsiteX54" fmla="*/ 38101 w 271729"/>
                    <a:gd name="connsiteY54" fmla="*/ 252412 h 400050"/>
                    <a:gd name="connsiteX55" fmla="*/ 11906 w 271729"/>
                    <a:gd name="connsiteY55"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30956 w 271729"/>
                    <a:gd name="connsiteY51" fmla="*/ 350043 h 400050"/>
                    <a:gd name="connsiteX52" fmla="*/ 54769 w 271729"/>
                    <a:gd name="connsiteY52" fmla="*/ 300037 h 400050"/>
                    <a:gd name="connsiteX53" fmla="*/ 38101 w 271729"/>
                    <a:gd name="connsiteY53" fmla="*/ 252412 h 400050"/>
                    <a:gd name="connsiteX54" fmla="*/ 11906 w 271729"/>
                    <a:gd name="connsiteY54"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1438 w 271729"/>
                    <a:gd name="connsiteY50" fmla="*/ 395288 h 400050"/>
                    <a:gd name="connsiteX51" fmla="*/ 30956 w 271729"/>
                    <a:gd name="connsiteY51" fmla="*/ 350043 h 400050"/>
                    <a:gd name="connsiteX52" fmla="*/ 54769 w 271729"/>
                    <a:gd name="connsiteY52" fmla="*/ 300037 h 400050"/>
                    <a:gd name="connsiteX53" fmla="*/ 38101 w 271729"/>
                    <a:gd name="connsiteY53" fmla="*/ 252412 h 400050"/>
                    <a:gd name="connsiteX54" fmla="*/ 11906 w 271729"/>
                    <a:gd name="connsiteY54" fmla="*/ 240506 h 400050"/>
                    <a:gd name="connsiteX0" fmla="*/ 0 w 271729"/>
                    <a:gd name="connsiteY0" fmla="*/ 140493 h 398822"/>
                    <a:gd name="connsiteX1" fmla="*/ 45244 w 271729"/>
                    <a:gd name="connsiteY1" fmla="*/ 138112 h 398822"/>
                    <a:gd name="connsiteX2" fmla="*/ 57150 w 271729"/>
                    <a:gd name="connsiteY2" fmla="*/ 128587 h 398822"/>
                    <a:gd name="connsiteX3" fmla="*/ 59531 w 271729"/>
                    <a:gd name="connsiteY3" fmla="*/ 119062 h 398822"/>
                    <a:gd name="connsiteX4" fmla="*/ 64294 w 271729"/>
                    <a:gd name="connsiteY4" fmla="*/ 111918 h 398822"/>
                    <a:gd name="connsiteX5" fmla="*/ 71438 w 271729"/>
                    <a:gd name="connsiteY5" fmla="*/ 100012 h 398822"/>
                    <a:gd name="connsiteX6" fmla="*/ 73819 w 271729"/>
                    <a:gd name="connsiteY6" fmla="*/ 92868 h 398822"/>
                    <a:gd name="connsiteX7" fmla="*/ 95250 w 271729"/>
                    <a:gd name="connsiteY7" fmla="*/ 73818 h 398822"/>
                    <a:gd name="connsiteX8" fmla="*/ 119063 w 271729"/>
                    <a:gd name="connsiteY8" fmla="*/ 59531 h 398822"/>
                    <a:gd name="connsiteX9" fmla="*/ 135731 w 271729"/>
                    <a:gd name="connsiteY9" fmla="*/ 45243 h 398822"/>
                    <a:gd name="connsiteX10" fmla="*/ 142875 w 271729"/>
                    <a:gd name="connsiteY10" fmla="*/ 40481 h 398822"/>
                    <a:gd name="connsiteX11" fmla="*/ 152400 w 271729"/>
                    <a:gd name="connsiteY11" fmla="*/ 33337 h 398822"/>
                    <a:gd name="connsiteX12" fmla="*/ 159544 w 271729"/>
                    <a:gd name="connsiteY12" fmla="*/ 28575 h 398822"/>
                    <a:gd name="connsiteX13" fmla="*/ 178594 w 271729"/>
                    <a:gd name="connsiteY13" fmla="*/ 14287 h 398822"/>
                    <a:gd name="connsiteX14" fmla="*/ 185738 w 271729"/>
                    <a:gd name="connsiteY14" fmla="*/ 9525 h 398822"/>
                    <a:gd name="connsiteX15" fmla="*/ 195263 w 271729"/>
                    <a:gd name="connsiteY15" fmla="*/ 7143 h 398822"/>
                    <a:gd name="connsiteX16" fmla="*/ 216694 w 271729"/>
                    <a:gd name="connsiteY16" fmla="*/ 0 h 398822"/>
                    <a:gd name="connsiteX17" fmla="*/ 269081 w 271729"/>
                    <a:gd name="connsiteY17" fmla="*/ 7143 h 398822"/>
                    <a:gd name="connsiteX18" fmla="*/ 271463 w 271729"/>
                    <a:gd name="connsiteY18" fmla="*/ 19050 h 398822"/>
                    <a:gd name="connsiteX19" fmla="*/ 266700 w 271729"/>
                    <a:gd name="connsiteY19" fmla="*/ 52387 h 398822"/>
                    <a:gd name="connsiteX20" fmla="*/ 261938 w 271729"/>
                    <a:gd name="connsiteY20" fmla="*/ 59531 h 398822"/>
                    <a:gd name="connsiteX21" fmla="*/ 250031 w 271729"/>
                    <a:gd name="connsiteY21" fmla="*/ 64293 h 398822"/>
                    <a:gd name="connsiteX22" fmla="*/ 233363 w 271729"/>
                    <a:gd name="connsiteY22" fmla="*/ 83343 h 398822"/>
                    <a:gd name="connsiteX23" fmla="*/ 230981 w 271729"/>
                    <a:gd name="connsiteY23" fmla="*/ 95250 h 398822"/>
                    <a:gd name="connsiteX24" fmla="*/ 221456 w 271729"/>
                    <a:gd name="connsiteY24" fmla="*/ 111918 h 398822"/>
                    <a:gd name="connsiteX25" fmla="*/ 211931 w 271729"/>
                    <a:gd name="connsiteY25" fmla="*/ 121443 h 398822"/>
                    <a:gd name="connsiteX26" fmla="*/ 204788 w 271729"/>
                    <a:gd name="connsiteY26" fmla="*/ 135731 h 398822"/>
                    <a:gd name="connsiteX27" fmla="*/ 195263 w 271729"/>
                    <a:gd name="connsiteY27" fmla="*/ 145256 h 398822"/>
                    <a:gd name="connsiteX28" fmla="*/ 183356 w 271729"/>
                    <a:gd name="connsiteY28" fmla="*/ 164306 h 398822"/>
                    <a:gd name="connsiteX29" fmla="*/ 178594 w 271729"/>
                    <a:gd name="connsiteY29" fmla="*/ 178593 h 398822"/>
                    <a:gd name="connsiteX30" fmla="*/ 176213 w 271729"/>
                    <a:gd name="connsiteY30" fmla="*/ 185737 h 398822"/>
                    <a:gd name="connsiteX31" fmla="*/ 178594 w 271729"/>
                    <a:gd name="connsiteY31" fmla="*/ 221456 h 398822"/>
                    <a:gd name="connsiteX32" fmla="*/ 185738 w 271729"/>
                    <a:gd name="connsiteY32" fmla="*/ 226218 h 398822"/>
                    <a:gd name="connsiteX33" fmla="*/ 188119 w 271729"/>
                    <a:gd name="connsiteY33" fmla="*/ 238125 h 398822"/>
                    <a:gd name="connsiteX34" fmla="*/ 192881 w 271729"/>
                    <a:gd name="connsiteY34" fmla="*/ 245268 h 398822"/>
                    <a:gd name="connsiteX35" fmla="*/ 195263 w 271729"/>
                    <a:gd name="connsiteY35" fmla="*/ 252412 h 398822"/>
                    <a:gd name="connsiteX36" fmla="*/ 214313 w 271729"/>
                    <a:gd name="connsiteY36" fmla="*/ 273843 h 398822"/>
                    <a:gd name="connsiteX37" fmla="*/ 219075 w 271729"/>
                    <a:gd name="connsiteY37" fmla="*/ 280987 h 398822"/>
                    <a:gd name="connsiteX38" fmla="*/ 216694 w 271729"/>
                    <a:gd name="connsiteY38" fmla="*/ 302418 h 398822"/>
                    <a:gd name="connsiteX39" fmla="*/ 197644 w 271729"/>
                    <a:gd name="connsiteY39" fmla="*/ 316706 h 398822"/>
                    <a:gd name="connsiteX40" fmla="*/ 190500 w 271729"/>
                    <a:gd name="connsiteY40" fmla="*/ 323850 h 398822"/>
                    <a:gd name="connsiteX41" fmla="*/ 185738 w 271729"/>
                    <a:gd name="connsiteY41" fmla="*/ 330993 h 398822"/>
                    <a:gd name="connsiteX42" fmla="*/ 180975 w 271729"/>
                    <a:gd name="connsiteY42" fmla="*/ 345281 h 398822"/>
                    <a:gd name="connsiteX43" fmla="*/ 169069 w 271729"/>
                    <a:gd name="connsiteY43" fmla="*/ 357187 h 398822"/>
                    <a:gd name="connsiteX44" fmla="*/ 161925 w 271729"/>
                    <a:gd name="connsiteY44" fmla="*/ 361950 h 398822"/>
                    <a:gd name="connsiteX45" fmla="*/ 135731 w 271729"/>
                    <a:gd name="connsiteY45" fmla="*/ 381000 h 398822"/>
                    <a:gd name="connsiteX46" fmla="*/ 126206 w 271729"/>
                    <a:gd name="connsiteY46" fmla="*/ 388143 h 398822"/>
                    <a:gd name="connsiteX47" fmla="*/ 119063 w 271729"/>
                    <a:gd name="connsiteY47" fmla="*/ 390525 h 398822"/>
                    <a:gd name="connsiteX48" fmla="*/ 109538 w 271729"/>
                    <a:gd name="connsiteY48" fmla="*/ 395287 h 398822"/>
                    <a:gd name="connsiteX49" fmla="*/ 71438 w 271729"/>
                    <a:gd name="connsiteY49" fmla="*/ 395288 h 398822"/>
                    <a:gd name="connsiteX50" fmla="*/ 30956 w 271729"/>
                    <a:gd name="connsiteY50" fmla="*/ 350043 h 398822"/>
                    <a:gd name="connsiteX51" fmla="*/ 54769 w 271729"/>
                    <a:gd name="connsiteY51" fmla="*/ 300037 h 398822"/>
                    <a:gd name="connsiteX52" fmla="*/ 38101 w 271729"/>
                    <a:gd name="connsiteY52" fmla="*/ 252412 h 398822"/>
                    <a:gd name="connsiteX53" fmla="*/ 11906 w 271729"/>
                    <a:gd name="connsiteY53" fmla="*/ 240506 h 398822"/>
                    <a:gd name="connsiteX0" fmla="*/ 0 w 271729"/>
                    <a:gd name="connsiteY0" fmla="*/ 140493 h 397559"/>
                    <a:gd name="connsiteX1" fmla="*/ 45244 w 271729"/>
                    <a:gd name="connsiteY1" fmla="*/ 138112 h 397559"/>
                    <a:gd name="connsiteX2" fmla="*/ 57150 w 271729"/>
                    <a:gd name="connsiteY2" fmla="*/ 128587 h 397559"/>
                    <a:gd name="connsiteX3" fmla="*/ 59531 w 271729"/>
                    <a:gd name="connsiteY3" fmla="*/ 119062 h 397559"/>
                    <a:gd name="connsiteX4" fmla="*/ 64294 w 271729"/>
                    <a:gd name="connsiteY4" fmla="*/ 111918 h 397559"/>
                    <a:gd name="connsiteX5" fmla="*/ 71438 w 271729"/>
                    <a:gd name="connsiteY5" fmla="*/ 100012 h 397559"/>
                    <a:gd name="connsiteX6" fmla="*/ 73819 w 271729"/>
                    <a:gd name="connsiteY6" fmla="*/ 92868 h 397559"/>
                    <a:gd name="connsiteX7" fmla="*/ 95250 w 271729"/>
                    <a:gd name="connsiteY7" fmla="*/ 73818 h 397559"/>
                    <a:gd name="connsiteX8" fmla="*/ 119063 w 271729"/>
                    <a:gd name="connsiteY8" fmla="*/ 59531 h 397559"/>
                    <a:gd name="connsiteX9" fmla="*/ 135731 w 271729"/>
                    <a:gd name="connsiteY9" fmla="*/ 45243 h 397559"/>
                    <a:gd name="connsiteX10" fmla="*/ 142875 w 271729"/>
                    <a:gd name="connsiteY10" fmla="*/ 40481 h 397559"/>
                    <a:gd name="connsiteX11" fmla="*/ 152400 w 271729"/>
                    <a:gd name="connsiteY11" fmla="*/ 33337 h 397559"/>
                    <a:gd name="connsiteX12" fmla="*/ 159544 w 271729"/>
                    <a:gd name="connsiteY12" fmla="*/ 28575 h 397559"/>
                    <a:gd name="connsiteX13" fmla="*/ 178594 w 271729"/>
                    <a:gd name="connsiteY13" fmla="*/ 14287 h 397559"/>
                    <a:gd name="connsiteX14" fmla="*/ 185738 w 271729"/>
                    <a:gd name="connsiteY14" fmla="*/ 9525 h 397559"/>
                    <a:gd name="connsiteX15" fmla="*/ 195263 w 271729"/>
                    <a:gd name="connsiteY15" fmla="*/ 7143 h 397559"/>
                    <a:gd name="connsiteX16" fmla="*/ 216694 w 271729"/>
                    <a:gd name="connsiteY16" fmla="*/ 0 h 397559"/>
                    <a:gd name="connsiteX17" fmla="*/ 269081 w 271729"/>
                    <a:gd name="connsiteY17" fmla="*/ 7143 h 397559"/>
                    <a:gd name="connsiteX18" fmla="*/ 271463 w 271729"/>
                    <a:gd name="connsiteY18" fmla="*/ 19050 h 397559"/>
                    <a:gd name="connsiteX19" fmla="*/ 266700 w 271729"/>
                    <a:gd name="connsiteY19" fmla="*/ 52387 h 397559"/>
                    <a:gd name="connsiteX20" fmla="*/ 261938 w 271729"/>
                    <a:gd name="connsiteY20" fmla="*/ 59531 h 397559"/>
                    <a:gd name="connsiteX21" fmla="*/ 250031 w 271729"/>
                    <a:gd name="connsiteY21" fmla="*/ 64293 h 397559"/>
                    <a:gd name="connsiteX22" fmla="*/ 233363 w 271729"/>
                    <a:gd name="connsiteY22" fmla="*/ 83343 h 397559"/>
                    <a:gd name="connsiteX23" fmla="*/ 230981 w 271729"/>
                    <a:gd name="connsiteY23" fmla="*/ 95250 h 397559"/>
                    <a:gd name="connsiteX24" fmla="*/ 221456 w 271729"/>
                    <a:gd name="connsiteY24" fmla="*/ 111918 h 397559"/>
                    <a:gd name="connsiteX25" fmla="*/ 211931 w 271729"/>
                    <a:gd name="connsiteY25" fmla="*/ 121443 h 397559"/>
                    <a:gd name="connsiteX26" fmla="*/ 204788 w 271729"/>
                    <a:gd name="connsiteY26" fmla="*/ 135731 h 397559"/>
                    <a:gd name="connsiteX27" fmla="*/ 195263 w 271729"/>
                    <a:gd name="connsiteY27" fmla="*/ 145256 h 397559"/>
                    <a:gd name="connsiteX28" fmla="*/ 183356 w 271729"/>
                    <a:gd name="connsiteY28" fmla="*/ 164306 h 397559"/>
                    <a:gd name="connsiteX29" fmla="*/ 178594 w 271729"/>
                    <a:gd name="connsiteY29" fmla="*/ 178593 h 397559"/>
                    <a:gd name="connsiteX30" fmla="*/ 176213 w 271729"/>
                    <a:gd name="connsiteY30" fmla="*/ 185737 h 397559"/>
                    <a:gd name="connsiteX31" fmla="*/ 178594 w 271729"/>
                    <a:gd name="connsiteY31" fmla="*/ 221456 h 397559"/>
                    <a:gd name="connsiteX32" fmla="*/ 185738 w 271729"/>
                    <a:gd name="connsiteY32" fmla="*/ 226218 h 397559"/>
                    <a:gd name="connsiteX33" fmla="*/ 188119 w 271729"/>
                    <a:gd name="connsiteY33" fmla="*/ 238125 h 397559"/>
                    <a:gd name="connsiteX34" fmla="*/ 192881 w 271729"/>
                    <a:gd name="connsiteY34" fmla="*/ 245268 h 397559"/>
                    <a:gd name="connsiteX35" fmla="*/ 195263 w 271729"/>
                    <a:gd name="connsiteY35" fmla="*/ 252412 h 397559"/>
                    <a:gd name="connsiteX36" fmla="*/ 214313 w 271729"/>
                    <a:gd name="connsiteY36" fmla="*/ 273843 h 397559"/>
                    <a:gd name="connsiteX37" fmla="*/ 219075 w 271729"/>
                    <a:gd name="connsiteY37" fmla="*/ 280987 h 397559"/>
                    <a:gd name="connsiteX38" fmla="*/ 216694 w 271729"/>
                    <a:gd name="connsiteY38" fmla="*/ 302418 h 397559"/>
                    <a:gd name="connsiteX39" fmla="*/ 197644 w 271729"/>
                    <a:gd name="connsiteY39" fmla="*/ 316706 h 397559"/>
                    <a:gd name="connsiteX40" fmla="*/ 190500 w 271729"/>
                    <a:gd name="connsiteY40" fmla="*/ 323850 h 397559"/>
                    <a:gd name="connsiteX41" fmla="*/ 185738 w 271729"/>
                    <a:gd name="connsiteY41" fmla="*/ 330993 h 397559"/>
                    <a:gd name="connsiteX42" fmla="*/ 180975 w 271729"/>
                    <a:gd name="connsiteY42" fmla="*/ 345281 h 397559"/>
                    <a:gd name="connsiteX43" fmla="*/ 169069 w 271729"/>
                    <a:gd name="connsiteY43" fmla="*/ 357187 h 397559"/>
                    <a:gd name="connsiteX44" fmla="*/ 161925 w 271729"/>
                    <a:gd name="connsiteY44" fmla="*/ 361950 h 397559"/>
                    <a:gd name="connsiteX45" fmla="*/ 135731 w 271729"/>
                    <a:gd name="connsiteY45" fmla="*/ 381000 h 397559"/>
                    <a:gd name="connsiteX46" fmla="*/ 126206 w 271729"/>
                    <a:gd name="connsiteY46" fmla="*/ 388143 h 397559"/>
                    <a:gd name="connsiteX47" fmla="*/ 119063 w 271729"/>
                    <a:gd name="connsiteY47" fmla="*/ 390525 h 397559"/>
                    <a:gd name="connsiteX48" fmla="*/ 71438 w 271729"/>
                    <a:gd name="connsiteY48" fmla="*/ 395288 h 397559"/>
                    <a:gd name="connsiteX49" fmla="*/ 30956 w 271729"/>
                    <a:gd name="connsiteY49" fmla="*/ 350043 h 397559"/>
                    <a:gd name="connsiteX50" fmla="*/ 54769 w 271729"/>
                    <a:gd name="connsiteY50" fmla="*/ 300037 h 397559"/>
                    <a:gd name="connsiteX51" fmla="*/ 38101 w 271729"/>
                    <a:gd name="connsiteY51" fmla="*/ 252412 h 397559"/>
                    <a:gd name="connsiteX52" fmla="*/ 11906 w 271729"/>
                    <a:gd name="connsiteY52" fmla="*/ 240506 h 397559"/>
                    <a:gd name="connsiteX0" fmla="*/ 0 w 271729"/>
                    <a:gd name="connsiteY0" fmla="*/ 140493 h 397222"/>
                    <a:gd name="connsiteX1" fmla="*/ 45244 w 271729"/>
                    <a:gd name="connsiteY1" fmla="*/ 138112 h 397222"/>
                    <a:gd name="connsiteX2" fmla="*/ 57150 w 271729"/>
                    <a:gd name="connsiteY2" fmla="*/ 128587 h 397222"/>
                    <a:gd name="connsiteX3" fmla="*/ 59531 w 271729"/>
                    <a:gd name="connsiteY3" fmla="*/ 119062 h 397222"/>
                    <a:gd name="connsiteX4" fmla="*/ 64294 w 271729"/>
                    <a:gd name="connsiteY4" fmla="*/ 111918 h 397222"/>
                    <a:gd name="connsiteX5" fmla="*/ 71438 w 271729"/>
                    <a:gd name="connsiteY5" fmla="*/ 100012 h 397222"/>
                    <a:gd name="connsiteX6" fmla="*/ 73819 w 271729"/>
                    <a:gd name="connsiteY6" fmla="*/ 92868 h 397222"/>
                    <a:gd name="connsiteX7" fmla="*/ 95250 w 271729"/>
                    <a:gd name="connsiteY7" fmla="*/ 73818 h 397222"/>
                    <a:gd name="connsiteX8" fmla="*/ 119063 w 271729"/>
                    <a:gd name="connsiteY8" fmla="*/ 59531 h 397222"/>
                    <a:gd name="connsiteX9" fmla="*/ 135731 w 271729"/>
                    <a:gd name="connsiteY9" fmla="*/ 45243 h 397222"/>
                    <a:gd name="connsiteX10" fmla="*/ 142875 w 271729"/>
                    <a:gd name="connsiteY10" fmla="*/ 40481 h 397222"/>
                    <a:gd name="connsiteX11" fmla="*/ 152400 w 271729"/>
                    <a:gd name="connsiteY11" fmla="*/ 33337 h 397222"/>
                    <a:gd name="connsiteX12" fmla="*/ 159544 w 271729"/>
                    <a:gd name="connsiteY12" fmla="*/ 28575 h 397222"/>
                    <a:gd name="connsiteX13" fmla="*/ 178594 w 271729"/>
                    <a:gd name="connsiteY13" fmla="*/ 14287 h 397222"/>
                    <a:gd name="connsiteX14" fmla="*/ 185738 w 271729"/>
                    <a:gd name="connsiteY14" fmla="*/ 9525 h 397222"/>
                    <a:gd name="connsiteX15" fmla="*/ 195263 w 271729"/>
                    <a:gd name="connsiteY15" fmla="*/ 7143 h 397222"/>
                    <a:gd name="connsiteX16" fmla="*/ 216694 w 271729"/>
                    <a:gd name="connsiteY16" fmla="*/ 0 h 397222"/>
                    <a:gd name="connsiteX17" fmla="*/ 269081 w 271729"/>
                    <a:gd name="connsiteY17" fmla="*/ 7143 h 397222"/>
                    <a:gd name="connsiteX18" fmla="*/ 271463 w 271729"/>
                    <a:gd name="connsiteY18" fmla="*/ 19050 h 397222"/>
                    <a:gd name="connsiteX19" fmla="*/ 266700 w 271729"/>
                    <a:gd name="connsiteY19" fmla="*/ 52387 h 397222"/>
                    <a:gd name="connsiteX20" fmla="*/ 261938 w 271729"/>
                    <a:gd name="connsiteY20" fmla="*/ 59531 h 397222"/>
                    <a:gd name="connsiteX21" fmla="*/ 250031 w 271729"/>
                    <a:gd name="connsiteY21" fmla="*/ 64293 h 397222"/>
                    <a:gd name="connsiteX22" fmla="*/ 233363 w 271729"/>
                    <a:gd name="connsiteY22" fmla="*/ 83343 h 397222"/>
                    <a:gd name="connsiteX23" fmla="*/ 230981 w 271729"/>
                    <a:gd name="connsiteY23" fmla="*/ 95250 h 397222"/>
                    <a:gd name="connsiteX24" fmla="*/ 221456 w 271729"/>
                    <a:gd name="connsiteY24" fmla="*/ 111918 h 397222"/>
                    <a:gd name="connsiteX25" fmla="*/ 211931 w 271729"/>
                    <a:gd name="connsiteY25" fmla="*/ 121443 h 397222"/>
                    <a:gd name="connsiteX26" fmla="*/ 204788 w 271729"/>
                    <a:gd name="connsiteY26" fmla="*/ 135731 h 397222"/>
                    <a:gd name="connsiteX27" fmla="*/ 195263 w 271729"/>
                    <a:gd name="connsiteY27" fmla="*/ 145256 h 397222"/>
                    <a:gd name="connsiteX28" fmla="*/ 183356 w 271729"/>
                    <a:gd name="connsiteY28" fmla="*/ 164306 h 397222"/>
                    <a:gd name="connsiteX29" fmla="*/ 178594 w 271729"/>
                    <a:gd name="connsiteY29" fmla="*/ 178593 h 397222"/>
                    <a:gd name="connsiteX30" fmla="*/ 176213 w 271729"/>
                    <a:gd name="connsiteY30" fmla="*/ 185737 h 397222"/>
                    <a:gd name="connsiteX31" fmla="*/ 178594 w 271729"/>
                    <a:gd name="connsiteY31" fmla="*/ 221456 h 397222"/>
                    <a:gd name="connsiteX32" fmla="*/ 185738 w 271729"/>
                    <a:gd name="connsiteY32" fmla="*/ 226218 h 397222"/>
                    <a:gd name="connsiteX33" fmla="*/ 188119 w 271729"/>
                    <a:gd name="connsiteY33" fmla="*/ 238125 h 397222"/>
                    <a:gd name="connsiteX34" fmla="*/ 192881 w 271729"/>
                    <a:gd name="connsiteY34" fmla="*/ 245268 h 397222"/>
                    <a:gd name="connsiteX35" fmla="*/ 195263 w 271729"/>
                    <a:gd name="connsiteY35" fmla="*/ 252412 h 397222"/>
                    <a:gd name="connsiteX36" fmla="*/ 214313 w 271729"/>
                    <a:gd name="connsiteY36" fmla="*/ 273843 h 397222"/>
                    <a:gd name="connsiteX37" fmla="*/ 219075 w 271729"/>
                    <a:gd name="connsiteY37" fmla="*/ 280987 h 397222"/>
                    <a:gd name="connsiteX38" fmla="*/ 216694 w 271729"/>
                    <a:gd name="connsiteY38" fmla="*/ 302418 h 397222"/>
                    <a:gd name="connsiteX39" fmla="*/ 197644 w 271729"/>
                    <a:gd name="connsiteY39" fmla="*/ 316706 h 397222"/>
                    <a:gd name="connsiteX40" fmla="*/ 190500 w 271729"/>
                    <a:gd name="connsiteY40" fmla="*/ 323850 h 397222"/>
                    <a:gd name="connsiteX41" fmla="*/ 185738 w 271729"/>
                    <a:gd name="connsiteY41" fmla="*/ 330993 h 397222"/>
                    <a:gd name="connsiteX42" fmla="*/ 180975 w 271729"/>
                    <a:gd name="connsiteY42" fmla="*/ 345281 h 397222"/>
                    <a:gd name="connsiteX43" fmla="*/ 169069 w 271729"/>
                    <a:gd name="connsiteY43" fmla="*/ 357187 h 397222"/>
                    <a:gd name="connsiteX44" fmla="*/ 161925 w 271729"/>
                    <a:gd name="connsiteY44" fmla="*/ 361950 h 397222"/>
                    <a:gd name="connsiteX45" fmla="*/ 135731 w 271729"/>
                    <a:gd name="connsiteY45" fmla="*/ 381000 h 397222"/>
                    <a:gd name="connsiteX46" fmla="*/ 126206 w 271729"/>
                    <a:gd name="connsiteY46" fmla="*/ 388143 h 397222"/>
                    <a:gd name="connsiteX47" fmla="*/ 71438 w 271729"/>
                    <a:gd name="connsiteY47" fmla="*/ 395288 h 397222"/>
                    <a:gd name="connsiteX48" fmla="*/ 30956 w 271729"/>
                    <a:gd name="connsiteY48" fmla="*/ 350043 h 397222"/>
                    <a:gd name="connsiteX49" fmla="*/ 54769 w 271729"/>
                    <a:gd name="connsiteY49" fmla="*/ 300037 h 397222"/>
                    <a:gd name="connsiteX50" fmla="*/ 38101 w 271729"/>
                    <a:gd name="connsiteY50" fmla="*/ 252412 h 397222"/>
                    <a:gd name="connsiteX51" fmla="*/ 11906 w 271729"/>
                    <a:gd name="connsiteY51" fmla="*/ 240506 h 397222"/>
                    <a:gd name="connsiteX0" fmla="*/ 0 w 271729"/>
                    <a:gd name="connsiteY0" fmla="*/ 140493 h 397313"/>
                    <a:gd name="connsiteX1" fmla="*/ 45244 w 271729"/>
                    <a:gd name="connsiteY1" fmla="*/ 138112 h 397313"/>
                    <a:gd name="connsiteX2" fmla="*/ 57150 w 271729"/>
                    <a:gd name="connsiteY2" fmla="*/ 128587 h 397313"/>
                    <a:gd name="connsiteX3" fmla="*/ 59531 w 271729"/>
                    <a:gd name="connsiteY3" fmla="*/ 119062 h 397313"/>
                    <a:gd name="connsiteX4" fmla="*/ 64294 w 271729"/>
                    <a:gd name="connsiteY4" fmla="*/ 111918 h 397313"/>
                    <a:gd name="connsiteX5" fmla="*/ 71438 w 271729"/>
                    <a:gd name="connsiteY5" fmla="*/ 100012 h 397313"/>
                    <a:gd name="connsiteX6" fmla="*/ 73819 w 271729"/>
                    <a:gd name="connsiteY6" fmla="*/ 92868 h 397313"/>
                    <a:gd name="connsiteX7" fmla="*/ 95250 w 271729"/>
                    <a:gd name="connsiteY7" fmla="*/ 73818 h 397313"/>
                    <a:gd name="connsiteX8" fmla="*/ 119063 w 271729"/>
                    <a:gd name="connsiteY8" fmla="*/ 59531 h 397313"/>
                    <a:gd name="connsiteX9" fmla="*/ 135731 w 271729"/>
                    <a:gd name="connsiteY9" fmla="*/ 45243 h 397313"/>
                    <a:gd name="connsiteX10" fmla="*/ 142875 w 271729"/>
                    <a:gd name="connsiteY10" fmla="*/ 40481 h 397313"/>
                    <a:gd name="connsiteX11" fmla="*/ 152400 w 271729"/>
                    <a:gd name="connsiteY11" fmla="*/ 33337 h 397313"/>
                    <a:gd name="connsiteX12" fmla="*/ 159544 w 271729"/>
                    <a:gd name="connsiteY12" fmla="*/ 28575 h 397313"/>
                    <a:gd name="connsiteX13" fmla="*/ 178594 w 271729"/>
                    <a:gd name="connsiteY13" fmla="*/ 14287 h 397313"/>
                    <a:gd name="connsiteX14" fmla="*/ 185738 w 271729"/>
                    <a:gd name="connsiteY14" fmla="*/ 9525 h 397313"/>
                    <a:gd name="connsiteX15" fmla="*/ 195263 w 271729"/>
                    <a:gd name="connsiteY15" fmla="*/ 7143 h 397313"/>
                    <a:gd name="connsiteX16" fmla="*/ 216694 w 271729"/>
                    <a:gd name="connsiteY16" fmla="*/ 0 h 397313"/>
                    <a:gd name="connsiteX17" fmla="*/ 269081 w 271729"/>
                    <a:gd name="connsiteY17" fmla="*/ 7143 h 397313"/>
                    <a:gd name="connsiteX18" fmla="*/ 271463 w 271729"/>
                    <a:gd name="connsiteY18" fmla="*/ 19050 h 397313"/>
                    <a:gd name="connsiteX19" fmla="*/ 266700 w 271729"/>
                    <a:gd name="connsiteY19" fmla="*/ 52387 h 397313"/>
                    <a:gd name="connsiteX20" fmla="*/ 261938 w 271729"/>
                    <a:gd name="connsiteY20" fmla="*/ 59531 h 397313"/>
                    <a:gd name="connsiteX21" fmla="*/ 250031 w 271729"/>
                    <a:gd name="connsiteY21" fmla="*/ 64293 h 397313"/>
                    <a:gd name="connsiteX22" fmla="*/ 233363 w 271729"/>
                    <a:gd name="connsiteY22" fmla="*/ 83343 h 397313"/>
                    <a:gd name="connsiteX23" fmla="*/ 230981 w 271729"/>
                    <a:gd name="connsiteY23" fmla="*/ 95250 h 397313"/>
                    <a:gd name="connsiteX24" fmla="*/ 221456 w 271729"/>
                    <a:gd name="connsiteY24" fmla="*/ 111918 h 397313"/>
                    <a:gd name="connsiteX25" fmla="*/ 211931 w 271729"/>
                    <a:gd name="connsiteY25" fmla="*/ 121443 h 397313"/>
                    <a:gd name="connsiteX26" fmla="*/ 204788 w 271729"/>
                    <a:gd name="connsiteY26" fmla="*/ 135731 h 397313"/>
                    <a:gd name="connsiteX27" fmla="*/ 195263 w 271729"/>
                    <a:gd name="connsiteY27" fmla="*/ 145256 h 397313"/>
                    <a:gd name="connsiteX28" fmla="*/ 183356 w 271729"/>
                    <a:gd name="connsiteY28" fmla="*/ 164306 h 397313"/>
                    <a:gd name="connsiteX29" fmla="*/ 178594 w 271729"/>
                    <a:gd name="connsiteY29" fmla="*/ 178593 h 397313"/>
                    <a:gd name="connsiteX30" fmla="*/ 176213 w 271729"/>
                    <a:gd name="connsiteY30" fmla="*/ 185737 h 397313"/>
                    <a:gd name="connsiteX31" fmla="*/ 178594 w 271729"/>
                    <a:gd name="connsiteY31" fmla="*/ 221456 h 397313"/>
                    <a:gd name="connsiteX32" fmla="*/ 185738 w 271729"/>
                    <a:gd name="connsiteY32" fmla="*/ 226218 h 397313"/>
                    <a:gd name="connsiteX33" fmla="*/ 188119 w 271729"/>
                    <a:gd name="connsiteY33" fmla="*/ 238125 h 397313"/>
                    <a:gd name="connsiteX34" fmla="*/ 192881 w 271729"/>
                    <a:gd name="connsiteY34" fmla="*/ 245268 h 397313"/>
                    <a:gd name="connsiteX35" fmla="*/ 195263 w 271729"/>
                    <a:gd name="connsiteY35" fmla="*/ 252412 h 397313"/>
                    <a:gd name="connsiteX36" fmla="*/ 214313 w 271729"/>
                    <a:gd name="connsiteY36" fmla="*/ 273843 h 397313"/>
                    <a:gd name="connsiteX37" fmla="*/ 219075 w 271729"/>
                    <a:gd name="connsiteY37" fmla="*/ 280987 h 397313"/>
                    <a:gd name="connsiteX38" fmla="*/ 216694 w 271729"/>
                    <a:gd name="connsiteY38" fmla="*/ 302418 h 397313"/>
                    <a:gd name="connsiteX39" fmla="*/ 197644 w 271729"/>
                    <a:gd name="connsiteY39" fmla="*/ 316706 h 397313"/>
                    <a:gd name="connsiteX40" fmla="*/ 190500 w 271729"/>
                    <a:gd name="connsiteY40" fmla="*/ 323850 h 397313"/>
                    <a:gd name="connsiteX41" fmla="*/ 185738 w 271729"/>
                    <a:gd name="connsiteY41" fmla="*/ 330993 h 397313"/>
                    <a:gd name="connsiteX42" fmla="*/ 180975 w 271729"/>
                    <a:gd name="connsiteY42" fmla="*/ 345281 h 397313"/>
                    <a:gd name="connsiteX43" fmla="*/ 169069 w 271729"/>
                    <a:gd name="connsiteY43" fmla="*/ 357187 h 397313"/>
                    <a:gd name="connsiteX44" fmla="*/ 161925 w 271729"/>
                    <a:gd name="connsiteY44" fmla="*/ 361950 h 397313"/>
                    <a:gd name="connsiteX45" fmla="*/ 135731 w 271729"/>
                    <a:gd name="connsiteY45" fmla="*/ 381000 h 397313"/>
                    <a:gd name="connsiteX46" fmla="*/ 145256 w 271729"/>
                    <a:gd name="connsiteY46" fmla="*/ 376238 h 397313"/>
                    <a:gd name="connsiteX47" fmla="*/ 126206 w 271729"/>
                    <a:gd name="connsiteY47" fmla="*/ 388143 h 397313"/>
                    <a:gd name="connsiteX48" fmla="*/ 71438 w 271729"/>
                    <a:gd name="connsiteY48" fmla="*/ 395288 h 397313"/>
                    <a:gd name="connsiteX49" fmla="*/ 30956 w 271729"/>
                    <a:gd name="connsiteY49" fmla="*/ 350043 h 397313"/>
                    <a:gd name="connsiteX50" fmla="*/ 54769 w 271729"/>
                    <a:gd name="connsiteY50" fmla="*/ 300037 h 397313"/>
                    <a:gd name="connsiteX51" fmla="*/ 38101 w 271729"/>
                    <a:gd name="connsiteY51" fmla="*/ 252412 h 397313"/>
                    <a:gd name="connsiteX52" fmla="*/ 11906 w 271729"/>
                    <a:gd name="connsiteY52" fmla="*/ 240506 h 397313"/>
                    <a:gd name="connsiteX0" fmla="*/ 0 w 271729"/>
                    <a:gd name="connsiteY0" fmla="*/ 140493 h 397222"/>
                    <a:gd name="connsiteX1" fmla="*/ 45244 w 271729"/>
                    <a:gd name="connsiteY1" fmla="*/ 138112 h 397222"/>
                    <a:gd name="connsiteX2" fmla="*/ 57150 w 271729"/>
                    <a:gd name="connsiteY2" fmla="*/ 128587 h 397222"/>
                    <a:gd name="connsiteX3" fmla="*/ 59531 w 271729"/>
                    <a:gd name="connsiteY3" fmla="*/ 119062 h 397222"/>
                    <a:gd name="connsiteX4" fmla="*/ 64294 w 271729"/>
                    <a:gd name="connsiteY4" fmla="*/ 111918 h 397222"/>
                    <a:gd name="connsiteX5" fmla="*/ 71438 w 271729"/>
                    <a:gd name="connsiteY5" fmla="*/ 100012 h 397222"/>
                    <a:gd name="connsiteX6" fmla="*/ 73819 w 271729"/>
                    <a:gd name="connsiteY6" fmla="*/ 92868 h 397222"/>
                    <a:gd name="connsiteX7" fmla="*/ 95250 w 271729"/>
                    <a:gd name="connsiteY7" fmla="*/ 73818 h 397222"/>
                    <a:gd name="connsiteX8" fmla="*/ 119063 w 271729"/>
                    <a:gd name="connsiteY8" fmla="*/ 59531 h 397222"/>
                    <a:gd name="connsiteX9" fmla="*/ 135731 w 271729"/>
                    <a:gd name="connsiteY9" fmla="*/ 45243 h 397222"/>
                    <a:gd name="connsiteX10" fmla="*/ 142875 w 271729"/>
                    <a:gd name="connsiteY10" fmla="*/ 40481 h 397222"/>
                    <a:gd name="connsiteX11" fmla="*/ 152400 w 271729"/>
                    <a:gd name="connsiteY11" fmla="*/ 33337 h 397222"/>
                    <a:gd name="connsiteX12" fmla="*/ 159544 w 271729"/>
                    <a:gd name="connsiteY12" fmla="*/ 28575 h 397222"/>
                    <a:gd name="connsiteX13" fmla="*/ 178594 w 271729"/>
                    <a:gd name="connsiteY13" fmla="*/ 14287 h 397222"/>
                    <a:gd name="connsiteX14" fmla="*/ 185738 w 271729"/>
                    <a:gd name="connsiteY14" fmla="*/ 9525 h 397222"/>
                    <a:gd name="connsiteX15" fmla="*/ 195263 w 271729"/>
                    <a:gd name="connsiteY15" fmla="*/ 7143 h 397222"/>
                    <a:gd name="connsiteX16" fmla="*/ 216694 w 271729"/>
                    <a:gd name="connsiteY16" fmla="*/ 0 h 397222"/>
                    <a:gd name="connsiteX17" fmla="*/ 269081 w 271729"/>
                    <a:gd name="connsiteY17" fmla="*/ 7143 h 397222"/>
                    <a:gd name="connsiteX18" fmla="*/ 271463 w 271729"/>
                    <a:gd name="connsiteY18" fmla="*/ 19050 h 397222"/>
                    <a:gd name="connsiteX19" fmla="*/ 266700 w 271729"/>
                    <a:gd name="connsiteY19" fmla="*/ 52387 h 397222"/>
                    <a:gd name="connsiteX20" fmla="*/ 261938 w 271729"/>
                    <a:gd name="connsiteY20" fmla="*/ 59531 h 397222"/>
                    <a:gd name="connsiteX21" fmla="*/ 250031 w 271729"/>
                    <a:gd name="connsiteY21" fmla="*/ 64293 h 397222"/>
                    <a:gd name="connsiteX22" fmla="*/ 233363 w 271729"/>
                    <a:gd name="connsiteY22" fmla="*/ 83343 h 397222"/>
                    <a:gd name="connsiteX23" fmla="*/ 230981 w 271729"/>
                    <a:gd name="connsiteY23" fmla="*/ 95250 h 397222"/>
                    <a:gd name="connsiteX24" fmla="*/ 221456 w 271729"/>
                    <a:gd name="connsiteY24" fmla="*/ 111918 h 397222"/>
                    <a:gd name="connsiteX25" fmla="*/ 211931 w 271729"/>
                    <a:gd name="connsiteY25" fmla="*/ 121443 h 397222"/>
                    <a:gd name="connsiteX26" fmla="*/ 204788 w 271729"/>
                    <a:gd name="connsiteY26" fmla="*/ 135731 h 397222"/>
                    <a:gd name="connsiteX27" fmla="*/ 195263 w 271729"/>
                    <a:gd name="connsiteY27" fmla="*/ 145256 h 397222"/>
                    <a:gd name="connsiteX28" fmla="*/ 183356 w 271729"/>
                    <a:gd name="connsiteY28" fmla="*/ 164306 h 397222"/>
                    <a:gd name="connsiteX29" fmla="*/ 178594 w 271729"/>
                    <a:gd name="connsiteY29" fmla="*/ 178593 h 397222"/>
                    <a:gd name="connsiteX30" fmla="*/ 176213 w 271729"/>
                    <a:gd name="connsiteY30" fmla="*/ 185737 h 397222"/>
                    <a:gd name="connsiteX31" fmla="*/ 178594 w 271729"/>
                    <a:gd name="connsiteY31" fmla="*/ 221456 h 397222"/>
                    <a:gd name="connsiteX32" fmla="*/ 185738 w 271729"/>
                    <a:gd name="connsiteY32" fmla="*/ 226218 h 397222"/>
                    <a:gd name="connsiteX33" fmla="*/ 188119 w 271729"/>
                    <a:gd name="connsiteY33" fmla="*/ 238125 h 397222"/>
                    <a:gd name="connsiteX34" fmla="*/ 192881 w 271729"/>
                    <a:gd name="connsiteY34" fmla="*/ 245268 h 397222"/>
                    <a:gd name="connsiteX35" fmla="*/ 195263 w 271729"/>
                    <a:gd name="connsiteY35" fmla="*/ 252412 h 397222"/>
                    <a:gd name="connsiteX36" fmla="*/ 214313 w 271729"/>
                    <a:gd name="connsiteY36" fmla="*/ 273843 h 397222"/>
                    <a:gd name="connsiteX37" fmla="*/ 219075 w 271729"/>
                    <a:gd name="connsiteY37" fmla="*/ 280987 h 397222"/>
                    <a:gd name="connsiteX38" fmla="*/ 216694 w 271729"/>
                    <a:gd name="connsiteY38" fmla="*/ 302418 h 397222"/>
                    <a:gd name="connsiteX39" fmla="*/ 197644 w 271729"/>
                    <a:gd name="connsiteY39" fmla="*/ 316706 h 397222"/>
                    <a:gd name="connsiteX40" fmla="*/ 190500 w 271729"/>
                    <a:gd name="connsiteY40" fmla="*/ 323850 h 397222"/>
                    <a:gd name="connsiteX41" fmla="*/ 185738 w 271729"/>
                    <a:gd name="connsiteY41" fmla="*/ 330993 h 397222"/>
                    <a:gd name="connsiteX42" fmla="*/ 180975 w 271729"/>
                    <a:gd name="connsiteY42" fmla="*/ 345281 h 397222"/>
                    <a:gd name="connsiteX43" fmla="*/ 169069 w 271729"/>
                    <a:gd name="connsiteY43" fmla="*/ 357187 h 397222"/>
                    <a:gd name="connsiteX44" fmla="*/ 161925 w 271729"/>
                    <a:gd name="connsiteY44" fmla="*/ 361950 h 397222"/>
                    <a:gd name="connsiteX45" fmla="*/ 135731 w 271729"/>
                    <a:gd name="connsiteY45" fmla="*/ 381000 h 397222"/>
                    <a:gd name="connsiteX46" fmla="*/ 126206 w 271729"/>
                    <a:gd name="connsiteY46" fmla="*/ 388143 h 397222"/>
                    <a:gd name="connsiteX47" fmla="*/ 71438 w 271729"/>
                    <a:gd name="connsiteY47" fmla="*/ 395288 h 397222"/>
                    <a:gd name="connsiteX48" fmla="*/ 30956 w 271729"/>
                    <a:gd name="connsiteY48" fmla="*/ 350043 h 397222"/>
                    <a:gd name="connsiteX49" fmla="*/ 54769 w 271729"/>
                    <a:gd name="connsiteY49" fmla="*/ 300037 h 397222"/>
                    <a:gd name="connsiteX50" fmla="*/ 38101 w 271729"/>
                    <a:gd name="connsiteY50" fmla="*/ 252412 h 397222"/>
                    <a:gd name="connsiteX51" fmla="*/ 11906 w 271729"/>
                    <a:gd name="connsiteY51" fmla="*/ 240506 h 397222"/>
                    <a:gd name="connsiteX0" fmla="*/ 0 w 271729"/>
                    <a:gd name="connsiteY0" fmla="*/ 140493 h 397636"/>
                    <a:gd name="connsiteX1" fmla="*/ 45244 w 271729"/>
                    <a:gd name="connsiteY1" fmla="*/ 138112 h 397636"/>
                    <a:gd name="connsiteX2" fmla="*/ 57150 w 271729"/>
                    <a:gd name="connsiteY2" fmla="*/ 128587 h 397636"/>
                    <a:gd name="connsiteX3" fmla="*/ 59531 w 271729"/>
                    <a:gd name="connsiteY3" fmla="*/ 119062 h 397636"/>
                    <a:gd name="connsiteX4" fmla="*/ 64294 w 271729"/>
                    <a:gd name="connsiteY4" fmla="*/ 111918 h 397636"/>
                    <a:gd name="connsiteX5" fmla="*/ 71438 w 271729"/>
                    <a:gd name="connsiteY5" fmla="*/ 100012 h 397636"/>
                    <a:gd name="connsiteX6" fmla="*/ 73819 w 271729"/>
                    <a:gd name="connsiteY6" fmla="*/ 92868 h 397636"/>
                    <a:gd name="connsiteX7" fmla="*/ 95250 w 271729"/>
                    <a:gd name="connsiteY7" fmla="*/ 73818 h 397636"/>
                    <a:gd name="connsiteX8" fmla="*/ 119063 w 271729"/>
                    <a:gd name="connsiteY8" fmla="*/ 59531 h 397636"/>
                    <a:gd name="connsiteX9" fmla="*/ 135731 w 271729"/>
                    <a:gd name="connsiteY9" fmla="*/ 45243 h 397636"/>
                    <a:gd name="connsiteX10" fmla="*/ 142875 w 271729"/>
                    <a:gd name="connsiteY10" fmla="*/ 40481 h 397636"/>
                    <a:gd name="connsiteX11" fmla="*/ 152400 w 271729"/>
                    <a:gd name="connsiteY11" fmla="*/ 33337 h 397636"/>
                    <a:gd name="connsiteX12" fmla="*/ 159544 w 271729"/>
                    <a:gd name="connsiteY12" fmla="*/ 28575 h 397636"/>
                    <a:gd name="connsiteX13" fmla="*/ 178594 w 271729"/>
                    <a:gd name="connsiteY13" fmla="*/ 14287 h 397636"/>
                    <a:gd name="connsiteX14" fmla="*/ 185738 w 271729"/>
                    <a:gd name="connsiteY14" fmla="*/ 9525 h 397636"/>
                    <a:gd name="connsiteX15" fmla="*/ 195263 w 271729"/>
                    <a:gd name="connsiteY15" fmla="*/ 7143 h 397636"/>
                    <a:gd name="connsiteX16" fmla="*/ 216694 w 271729"/>
                    <a:gd name="connsiteY16" fmla="*/ 0 h 397636"/>
                    <a:gd name="connsiteX17" fmla="*/ 269081 w 271729"/>
                    <a:gd name="connsiteY17" fmla="*/ 7143 h 397636"/>
                    <a:gd name="connsiteX18" fmla="*/ 271463 w 271729"/>
                    <a:gd name="connsiteY18" fmla="*/ 19050 h 397636"/>
                    <a:gd name="connsiteX19" fmla="*/ 266700 w 271729"/>
                    <a:gd name="connsiteY19" fmla="*/ 52387 h 397636"/>
                    <a:gd name="connsiteX20" fmla="*/ 261938 w 271729"/>
                    <a:gd name="connsiteY20" fmla="*/ 59531 h 397636"/>
                    <a:gd name="connsiteX21" fmla="*/ 250031 w 271729"/>
                    <a:gd name="connsiteY21" fmla="*/ 64293 h 397636"/>
                    <a:gd name="connsiteX22" fmla="*/ 233363 w 271729"/>
                    <a:gd name="connsiteY22" fmla="*/ 83343 h 397636"/>
                    <a:gd name="connsiteX23" fmla="*/ 230981 w 271729"/>
                    <a:gd name="connsiteY23" fmla="*/ 95250 h 397636"/>
                    <a:gd name="connsiteX24" fmla="*/ 221456 w 271729"/>
                    <a:gd name="connsiteY24" fmla="*/ 111918 h 397636"/>
                    <a:gd name="connsiteX25" fmla="*/ 211931 w 271729"/>
                    <a:gd name="connsiteY25" fmla="*/ 121443 h 397636"/>
                    <a:gd name="connsiteX26" fmla="*/ 204788 w 271729"/>
                    <a:gd name="connsiteY26" fmla="*/ 135731 h 397636"/>
                    <a:gd name="connsiteX27" fmla="*/ 195263 w 271729"/>
                    <a:gd name="connsiteY27" fmla="*/ 145256 h 397636"/>
                    <a:gd name="connsiteX28" fmla="*/ 183356 w 271729"/>
                    <a:gd name="connsiteY28" fmla="*/ 164306 h 397636"/>
                    <a:gd name="connsiteX29" fmla="*/ 178594 w 271729"/>
                    <a:gd name="connsiteY29" fmla="*/ 178593 h 397636"/>
                    <a:gd name="connsiteX30" fmla="*/ 176213 w 271729"/>
                    <a:gd name="connsiteY30" fmla="*/ 185737 h 397636"/>
                    <a:gd name="connsiteX31" fmla="*/ 178594 w 271729"/>
                    <a:gd name="connsiteY31" fmla="*/ 221456 h 397636"/>
                    <a:gd name="connsiteX32" fmla="*/ 185738 w 271729"/>
                    <a:gd name="connsiteY32" fmla="*/ 226218 h 397636"/>
                    <a:gd name="connsiteX33" fmla="*/ 188119 w 271729"/>
                    <a:gd name="connsiteY33" fmla="*/ 238125 h 397636"/>
                    <a:gd name="connsiteX34" fmla="*/ 192881 w 271729"/>
                    <a:gd name="connsiteY34" fmla="*/ 245268 h 397636"/>
                    <a:gd name="connsiteX35" fmla="*/ 195263 w 271729"/>
                    <a:gd name="connsiteY35" fmla="*/ 252412 h 397636"/>
                    <a:gd name="connsiteX36" fmla="*/ 214313 w 271729"/>
                    <a:gd name="connsiteY36" fmla="*/ 273843 h 397636"/>
                    <a:gd name="connsiteX37" fmla="*/ 219075 w 271729"/>
                    <a:gd name="connsiteY37" fmla="*/ 280987 h 397636"/>
                    <a:gd name="connsiteX38" fmla="*/ 216694 w 271729"/>
                    <a:gd name="connsiteY38" fmla="*/ 302418 h 397636"/>
                    <a:gd name="connsiteX39" fmla="*/ 197644 w 271729"/>
                    <a:gd name="connsiteY39" fmla="*/ 316706 h 397636"/>
                    <a:gd name="connsiteX40" fmla="*/ 190500 w 271729"/>
                    <a:gd name="connsiteY40" fmla="*/ 323850 h 397636"/>
                    <a:gd name="connsiteX41" fmla="*/ 185738 w 271729"/>
                    <a:gd name="connsiteY41" fmla="*/ 330993 h 397636"/>
                    <a:gd name="connsiteX42" fmla="*/ 180975 w 271729"/>
                    <a:gd name="connsiteY42" fmla="*/ 345281 h 397636"/>
                    <a:gd name="connsiteX43" fmla="*/ 169069 w 271729"/>
                    <a:gd name="connsiteY43" fmla="*/ 357187 h 397636"/>
                    <a:gd name="connsiteX44" fmla="*/ 161925 w 271729"/>
                    <a:gd name="connsiteY44" fmla="*/ 361950 h 397636"/>
                    <a:gd name="connsiteX45" fmla="*/ 126206 w 271729"/>
                    <a:gd name="connsiteY45" fmla="*/ 388143 h 397636"/>
                    <a:gd name="connsiteX46" fmla="*/ 71438 w 271729"/>
                    <a:gd name="connsiteY46" fmla="*/ 395288 h 397636"/>
                    <a:gd name="connsiteX47" fmla="*/ 30956 w 271729"/>
                    <a:gd name="connsiteY47" fmla="*/ 350043 h 397636"/>
                    <a:gd name="connsiteX48" fmla="*/ 54769 w 271729"/>
                    <a:gd name="connsiteY48" fmla="*/ 300037 h 397636"/>
                    <a:gd name="connsiteX49" fmla="*/ 38101 w 271729"/>
                    <a:gd name="connsiteY49" fmla="*/ 252412 h 397636"/>
                    <a:gd name="connsiteX50" fmla="*/ 11906 w 271729"/>
                    <a:gd name="connsiteY50" fmla="*/ 240506 h 397636"/>
                    <a:gd name="connsiteX0" fmla="*/ 0 w 271729"/>
                    <a:gd name="connsiteY0" fmla="*/ 140493 h 397762"/>
                    <a:gd name="connsiteX1" fmla="*/ 45244 w 271729"/>
                    <a:gd name="connsiteY1" fmla="*/ 138112 h 397762"/>
                    <a:gd name="connsiteX2" fmla="*/ 57150 w 271729"/>
                    <a:gd name="connsiteY2" fmla="*/ 128587 h 397762"/>
                    <a:gd name="connsiteX3" fmla="*/ 59531 w 271729"/>
                    <a:gd name="connsiteY3" fmla="*/ 119062 h 397762"/>
                    <a:gd name="connsiteX4" fmla="*/ 64294 w 271729"/>
                    <a:gd name="connsiteY4" fmla="*/ 111918 h 397762"/>
                    <a:gd name="connsiteX5" fmla="*/ 71438 w 271729"/>
                    <a:gd name="connsiteY5" fmla="*/ 100012 h 397762"/>
                    <a:gd name="connsiteX6" fmla="*/ 73819 w 271729"/>
                    <a:gd name="connsiteY6" fmla="*/ 92868 h 397762"/>
                    <a:gd name="connsiteX7" fmla="*/ 95250 w 271729"/>
                    <a:gd name="connsiteY7" fmla="*/ 73818 h 397762"/>
                    <a:gd name="connsiteX8" fmla="*/ 119063 w 271729"/>
                    <a:gd name="connsiteY8" fmla="*/ 59531 h 397762"/>
                    <a:gd name="connsiteX9" fmla="*/ 135731 w 271729"/>
                    <a:gd name="connsiteY9" fmla="*/ 45243 h 397762"/>
                    <a:gd name="connsiteX10" fmla="*/ 142875 w 271729"/>
                    <a:gd name="connsiteY10" fmla="*/ 40481 h 397762"/>
                    <a:gd name="connsiteX11" fmla="*/ 152400 w 271729"/>
                    <a:gd name="connsiteY11" fmla="*/ 33337 h 397762"/>
                    <a:gd name="connsiteX12" fmla="*/ 159544 w 271729"/>
                    <a:gd name="connsiteY12" fmla="*/ 28575 h 397762"/>
                    <a:gd name="connsiteX13" fmla="*/ 178594 w 271729"/>
                    <a:gd name="connsiteY13" fmla="*/ 14287 h 397762"/>
                    <a:gd name="connsiteX14" fmla="*/ 185738 w 271729"/>
                    <a:gd name="connsiteY14" fmla="*/ 9525 h 397762"/>
                    <a:gd name="connsiteX15" fmla="*/ 195263 w 271729"/>
                    <a:gd name="connsiteY15" fmla="*/ 7143 h 397762"/>
                    <a:gd name="connsiteX16" fmla="*/ 216694 w 271729"/>
                    <a:gd name="connsiteY16" fmla="*/ 0 h 397762"/>
                    <a:gd name="connsiteX17" fmla="*/ 269081 w 271729"/>
                    <a:gd name="connsiteY17" fmla="*/ 7143 h 397762"/>
                    <a:gd name="connsiteX18" fmla="*/ 271463 w 271729"/>
                    <a:gd name="connsiteY18" fmla="*/ 19050 h 397762"/>
                    <a:gd name="connsiteX19" fmla="*/ 266700 w 271729"/>
                    <a:gd name="connsiteY19" fmla="*/ 52387 h 397762"/>
                    <a:gd name="connsiteX20" fmla="*/ 261938 w 271729"/>
                    <a:gd name="connsiteY20" fmla="*/ 59531 h 397762"/>
                    <a:gd name="connsiteX21" fmla="*/ 250031 w 271729"/>
                    <a:gd name="connsiteY21" fmla="*/ 64293 h 397762"/>
                    <a:gd name="connsiteX22" fmla="*/ 233363 w 271729"/>
                    <a:gd name="connsiteY22" fmla="*/ 83343 h 397762"/>
                    <a:gd name="connsiteX23" fmla="*/ 230981 w 271729"/>
                    <a:gd name="connsiteY23" fmla="*/ 95250 h 397762"/>
                    <a:gd name="connsiteX24" fmla="*/ 221456 w 271729"/>
                    <a:gd name="connsiteY24" fmla="*/ 111918 h 397762"/>
                    <a:gd name="connsiteX25" fmla="*/ 211931 w 271729"/>
                    <a:gd name="connsiteY25" fmla="*/ 121443 h 397762"/>
                    <a:gd name="connsiteX26" fmla="*/ 204788 w 271729"/>
                    <a:gd name="connsiteY26" fmla="*/ 135731 h 397762"/>
                    <a:gd name="connsiteX27" fmla="*/ 195263 w 271729"/>
                    <a:gd name="connsiteY27" fmla="*/ 145256 h 397762"/>
                    <a:gd name="connsiteX28" fmla="*/ 183356 w 271729"/>
                    <a:gd name="connsiteY28" fmla="*/ 164306 h 397762"/>
                    <a:gd name="connsiteX29" fmla="*/ 178594 w 271729"/>
                    <a:gd name="connsiteY29" fmla="*/ 178593 h 397762"/>
                    <a:gd name="connsiteX30" fmla="*/ 176213 w 271729"/>
                    <a:gd name="connsiteY30" fmla="*/ 185737 h 397762"/>
                    <a:gd name="connsiteX31" fmla="*/ 178594 w 271729"/>
                    <a:gd name="connsiteY31" fmla="*/ 221456 h 397762"/>
                    <a:gd name="connsiteX32" fmla="*/ 185738 w 271729"/>
                    <a:gd name="connsiteY32" fmla="*/ 226218 h 397762"/>
                    <a:gd name="connsiteX33" fmla="*/ 188119 w 271729"/>
                    <a:gd name="connsiteY33" fmla="*/ 238125 h 397762"/>
                    <a:gd name="connsiteX34" fmla="*/ 192881 w 271729"/>
                    <a:gd name="connsiteY34" fmla="*/ 245268 h 397762"/>
                    <a:gd name="connsiteX35" fmla="*/ 195263 w 271729"/>
                    <a:gd name="connsiteY35" fmla="*/ 252412 h 397762"/>
                    <a:gd name="connsiteX36" fmla="*/ 214313 w 271729"/>
                    <a:gd name="connsiteY36" fmla="*/ 273843 h 397762"/>
                    <a:gd name="connsiteX37" fmla="*/ 219075 w 271729"/>
                    <a:gd name="connsiteY37" fmla="*/ 280987 h 397762"/>
                    <a:gd name="connsiteX38" fmla="*/ 216694 w 271729"/>
                    <a:gd name="connsiteY38" fmla="*/ 302418 h 397762"/>
                    <a:gd name="connsiteX39" fmla="*/ 197644 w 271729"/>
                    <a:gd name="connsiteY39" fmla="*/ 316706 h 397762"/>
                    <a:gd name="connsiteX40" fmla="*/ 190500 w 271729"/>
                    <a:gd name="connsiteY40" fmla="*/ 323850 h 397762"/>
                    <a:gd name="connsiteX41" fmla="*/ 185738 w 271729"/>
                    <a:gd name="connsiteY41" fmla="*/ 330993 h 397762"/>
                    <a:gd name="connsiteX42" fmla="*/ 180975 w 271729"/>
                    <a:gd name="connsiteY42" fmla="*/ 345281 h 397762"/>
                    <a:gd name="connsiteX43" fmla="*/ 169069 w 271729"/>
                    <a:gd name="connsiteY43" fmla="*/ 357187 h 397762"/>
                    <a:gd name="connsiteX44" fmla="*/ 126206 w 271729"/>
                    <a:gd name="connsiteY44" fmla="*/ 388143 h 397762"/>
                    <a:gd name="connsiteX45" fmla="*/ 71438 w 271729"/>
                    <a:gd name="connsiteY45" fmla="*/ 395288 h 397762"/>
                    <a:gd name="connsiteX46" fmla="*/ 30956 w 271729"/>
                    <a:gd name="connsiteY46" fmla="*/ 350043 h 397762"/>
                    <a:gd name="connsiteX47" fmla="*/ 54769 w 271729"/>
                    <a:gd name="connsiteY47" fmla="*/ 300037 h 397762"/>
                    <a:gd name="connsiteX48" fmla="*/ 38101 w 271729"/>
                    <a:gd name="connsiteY48" fmla="*/ 252412 h 397762"/>
                    <a:gd name="connsiteX49" fmla="*/ 11906 w 271729"/>
                    <a:gd name="connsiteY49" fmla="*/ 240506 h 397762"/>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97644 w 271729"/>
                    <a:gd name="connsiteY39" fmla="*/ 316706 h 398123"/>
                    <a:gd name="connsiteX40" fmla="*/ 190500 w 271729"/>
                    <a:gd name="connsiteY40" fmla="*/ 323850 h 398123"/>
                    <a:gd name="connsiteX41" fmla="*/ 185738 w 271729"/>
                    <a:gd name="connsiteY41" fmla="*/ 330993 h 398123"/>
                    <a:gd name="connsiteX42" fmla="*/ 180975 w 271729"/>
                    <a:gd name="connsiteY42" fmla="*/ 345281 h 398123"/>
                    <a:gd name="connsiteX43" fmla="*/ 126206 w 271729"/>
                    <a:gd name="connsiteY43" fmla="*/ 388143 h 398123"/>
                    <a:gd name="connsiteX44" fmla="*/ 71438 w 271729"/>
                    <a:gd name="connsiteY44" fmla="*/ 395288 h 398123"/>
                    <a:gd name="connsiteX45" fmla="*/ 30956 w 271729"/>
                    <a:gd name="connsiteY45" fmla="*/ 350043 h 398123"/>
                    <a:gd name="connsiteX46" fmla="*/ 54769 w 271729"/>
                    <a:gd name="connsiteY46" fmla="*/ 300037 h 398123"/>
                    <a:gd name="connsiteX47" fmla="*/ 38101 w 271729"/>
                    <a:gd name="connsiteY47" fmla="*/ 252412 h 398123"/>
                    <a:gd name="connsiteX48" fmla="*/ 11906 w 271729"/>
                    <a:gd name="connsiteY48"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97644 w 271729"/>
                    <a:gd name="connsiteY39" fmla="*/ 316706 h 398123"/>
                    <a:gd name="connsiteX40" fmla="*/ 190500 w 271729"/>
                    <a:gd name="connsiteY40" fmla="*/ 323850 h 398123"/>
                    <a:gd name="connsiteX41" fmla="*/ 180975 w 271729"/>
                    <a:gd name="connsiteY41" fmla="*/ 345281 h 398123"/>
                    <a:gd name="connsiteX42" fmla="*/ 126206 w 271729"/>
                    <a:gd name="connsiteY42" fmla="*/ 388143 h 398123"/>
                    <a:gd name="connsiteX43" fmla="*/ 71438 w 271729"/>
                    <a:gd name="connsiteY43" fmla="*/ 395288 h 398123"/>
                    <a:gd name="connsiteX44" fmla="*/ 30956 w 271729"/>
                    <a:gd name="connsiteY44" fmla="*/ 350043 h 398123"/>
                    <a:gd name="connsiteX45" fmla="*/ 54769 w 271729"/>
                    <a:gd name="connsiteY45" fmla="*/ 300037 h 398123"/>
                    <a:gd name="connsiteX46" fmla="*/ 38101 w 271729"/>
                    <a:gd name="connsiteY46" fmla="*/ 252412 h 398123"/>
                    <a:gd name="connsiteX47" fmla="*/ 11906 w 271729"/>
                    <a:gd name="connsiteY47"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97644 w 271729"/>
                    <a:gd name="connsiteY39" fmla="*/ 316706 h 398123"/>
                    <a:gd name="connsiteX40" fmla="*/ 180975 w 271729"/>
                    <a:gd name="connsiteY40" fmla="*/ 345281 h 398123"/>
                    <a:gd name="connsiteX41" fmla="*/ 126206 w 271729"/>
                    <a:gd name="connsiteY41" fmla="*/ 388143 h 398123"/>
                    <a:gd name="connsiteX42" fmla="*/ 71438 w 271729"/>
                    <a:gd name="connsiteY42" fmla="*/ 395288 h 398123"/>
                    <a:gd name="connsiteX43" fmla="*/ 30956 w 271729"/>
                    <a:gd name="connsiteY43" fmla="*/ 350043 h 398123"/>
                    <a:gd name="connsiteX44" fmla="*/ 54769 w 271729"/>
                    <a:gd name="connsiteY44" fmla="*/ 300037 h 398123"/>
                    <a:gd name="connsiteX45" fmla="*/ 38101 w 271729"/>
                    <a:gd name="connsiteY45" fmla="*/ 252412 h 398123"/>
                    <a:gd name="connsiteX46" fmla="*/ 11906 w 271729"/>
                    <a:gd name="connsiteY46"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80975 w 271729"/>
                    <a:gd name="connsiteY39" fmla="*/ 345281 h 398123"/>
                    <a:gd name="connsiteX40" fmla="*/ 126206 w 271729"/>
                    <a:gd name="connsiteY40" fmla="*/ 388143 h 398123"/>
                    <a:gd name="connsiteX41" fmla="*/ 71438 w 271729"/>
                    <a:gd name="connsiteY41" fmla="*/ 395288 h 398123"/>
                    <a:gd name="connsiteX42" fmla="*/ 30956 w 271729"/>
                    <a:gd name="connsiteY42" fmla="*/ 350043 h 398123"/>
                    <a:gd name="connsiteX43" fmla="*/ 54769 w 271729"/>
                    <a:gd name="connsiteY43" fmla="*/ 300037 h 398123"/>
                    <a:gd name="connsiteX44" fmla="*/ 38101 w 271729"/>
                    <a:gd name="connsiteY44" fmla="*/ 252412 h 398123"/>
                    <a:gd name="connsiteX45" fmla="*/ 11906 w 271729"/>
                    <a:gd name="connsiteY45"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6694 w 271729"/>
                    <a:gd name="connsiteY37" fmla="*/ 302418 h 398123"/>
                    <a:gd name="connsiteX38" fmla="*/ 180975 w 271729"/>
                    <a:gd name="connsiteY38" fmla="*/ 345281 h 398123"/>
                    <a:gd name="connsiteX39" fmla="*/ 126206 w 271729"/>
                    <a:gd name="connsiteY39" fmla="*/ 388143 h 398123"/>
                    <a:gd name="connsiteX40" fmla="*/ 71438 w 271729"/>
                    <a:gd name="connsiteY40" fmla="*/ 395288 h 398123"/>
                    <a:gd name="connsiteX41" fmla="*/ 30956 w 271729"/>
                    <a:gd name="connsiteY41" fmla="*/ 350043 h 398123"/>
                    <a:gd name="connsiteX42" fmla="*/ 54769 w 271729"/>
                    <a:gd name="connsiteY42" fmla="*/ 300037 h 398123"/>
                    <a:gd name="connsiteX43" fmla="*/ 38101 w 271729"/>
                    <a:gd name="connsiteY43" fmla="*/ 252412 h 398123"/>
                    <a:gd name="connsiteX44" fmla="*/ 11906 w 271729"/>
                    <a:gd name="connsiteY44"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6694 w 271729"/>
                    <a:gd name="connsiteY36" fmla="*/ 302418 h 398123"/>
                    <a:gd name="connsiteX37" fmla="*/ 180975 w 271729"/>
                    <a:gd name="connsiteY37" fmla="*/ 345281 h 398123"/>
                    <a:gd name="connsiteX38" fmla="*/ 126206 w 271729"/>
                    <a:gd name="connsiteY38" fmla="*/ 388143 h 398123"/>
                    <a:gd name="connsiteX39" fmla="*/ 71438 w 271729"/>
                    <a:gd name="connsiteY39" fmla="*/ 395288 h 398123"/>
                    <a:gd name="connsiteX40" fmla="*/ 30956 w 271729"/>
                    <a:gd name="connsiteY40" fmla="*/ 350043 h 398123"/>
                    <a:gd name="connsiteX41" fmla="*/ 54769 w 271729"/>
                    <a:gd name="connsiteY41" fmla="*/ 300037 h 398123"/>
                    <a:gd name="connsiteX42" fmla="*/ 38101 w 271729"/>
                    <a:gd name="connsiteY42" fmla="*/ 252412 h 398123"/>
                    <a:gd name="connsiteX43" fmla="*/ 11906 w 271729"/>
                    <a:gd name="connsiteY4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30982 w 271729"/>
                    <a:gd name="connsiteY36" fmla="*/ 278606 h 398123"/>
                    <a:gd name="connsiteX37" fmla="*/ 180975 w 271729"/>
                    <a:gd name="connsiteY37" fmla="*/ 345281 h 398123"/>
                    <a:gd name="connsiteX38" fmla="*/ 126206 w 271729"/>
                    <a:gd name="connsiteY38" fmla="*/ 388143 h 398123"/>
                    <a:gd name="connsiteX39" fmla="*/ 71438 w 271729"/>
                    <a:gd name="connsiteY39" fmla="*/ 395288 h 398123"/>
                    <a:gd name="connsiteX40" fmla="*/ 30956 w 271729"/>
                    <a:gd name="connsiteY40" fmla="*/ 350043 h 398123"/>
                    <a:gd name="connsiteX41" fmla="*/ 54769 w 271729"/>
                    <a:gd name="connsiteY41" fmla="*/ 300037 h 398123"/>
                    <a:gd name="connsiteX42" fmla="*/ 38101 w 271729"/>
                    <a:gd name="connsiteY42" fmla="*/ 252412 h 398123"/>
                    <a:gd name="connsiteX43" fmla="*/ 11906 w 271729"/>
                    <a:gd name="connsiteY4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230982 w 271729"/>
                    <a:gd name="connsiteY35" fmla="*/ 278606 h 398123"/>
                    <a:gd name="connsiteX36" fmla="*/ 180975 w 271729"/>
                    <a:gd name="connsiteY36" fmla="*/ 345281 h 398123"/>
                    <a:gd name="connsiteX37" fmla="*/ 126206 w 271729"/>
                    <a:gd name="connsiteY37" fmla="*/ 388143 h 398123"/>
                    <a:gd name="connsiteX38" fmla="*/ 71438 w 271729"/>
                    <a:gd name="connsiteY38" fmla="*/ 395288 h 398123"/>
                    <a:gd name="connsiteX39" fmla="*/ 30956 w 271729"/>
                    <a:gd name="connsiteY39" fmla="*/ 350043 h 398123"/>
                    <a:gd name="connsiteX40" fmla="*/ 54769 w 271729"/>
                    <a:gd name="connsiteY40" fmla="*/ 300037 h 398123"/>
                    <a:gd name="connsiteX41" fmla="*/ 38101 w 271729"/>
                    <a:gd name="connsiteY41" fmla="*/ 252412 h 398123"/>
                    <a:gd name="connsiteX42" fmla="*/ 11906 w 271729"/>
                    <a:gd name="connsiteY42"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230982 w 271729"/>
                    <a:gd name="connsiteY34" fmla="*/ 278606 h 398123"/>
                    <a:gd name="connsiteX35" fmla="*/ 180975 w 271729"/>
                    <a:gd name="connsiteY35" fmla="*/ 345281 h 398123"/>
                    <a:gd name="connsiteX36" fmla="*/ 126206 w 271729"/>
                    <a:gd name="connsiteY36" fmla="*/ 388143 h 398123"/>
                    <a:gd name="connsiteX37" fmla="*/ 71438 w 271729"/>
                    <a:gd name="connsiteY37" fmla="*/ 395288 h 398123"/>
                    <a:gd name="connsiteX38" fmla="*/ 30956 w 271729"/>
                    <a:gd name="connsiteY38" fmla="*/ 350043 h 398123"/>
                    <a:gd name="connsiteX39" fmla="*/ 54769 w 271729"/>
                    <a:gd name="connsiteY39" fmla="*/ 300037 h 398123"/>
                    <a:gd name="connsiteX40" fmla="*/ 38101 w 271729"/>
                    <a:gd name="connsiteY40" fmla="*/ 252412 h 398123"/>
                    <a:gd name="connsiteX41" fmla="*/ 11906 w 271729"/>
                    <a:gd name="connsiteY41"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8119 w 271729"/>
                    <a:gd name="connsiteY32" fmla="*/ 238125 h 398123"/>
                    <a:gd name="connsiteX33" fmla="*/ 230982 w 271729"/>
                    <a:gd name="connsiteY33" fmla="*/ 278606 h 398123"/>
                    <a:gd name="connsiteX34" fmla="*/ 180975 w 271729"/>
                    <a:gd name="connsiteY34" fmla="*/ 345281 h 398123"/>
                    <a:gd name="connsiteX35" fmla="*/ 126206 w 271729"/>
                    <a:gd name="connsiteY35" fmla="*/ 388143 h 398123"/>
                    <a:gd name="connsiteX36" fmla="*/ 71438 w 271729"/>
                    <a:gd name="connsiteY36" fmla="*/ 395288 h 398123"/>
                    <a:gd name="connsiteX37" fmla="*/ 30956 w 271729"/>
                    <a:gd name="connsiteY37" fmla="*/ 350043 h 398123"/>
                    <a:gd name="connsiteX38" fmla="*/ 54769 w 271729"/>
                    <a:gd name="connsiteY38" fmla="*/ 300037 h 398123"/>
                    <a:gd name="connsiteX39" fmla="*/ 38101 w 271729"/>
                    <a:gd name="connsiteY39" fmla="*/ 252412 h 398123"/>
                    <a:gd name="connsiteX40" fmla="*/ 11906 w 271729"/>
                    <a:gd name="connsiteY40"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88119 w 271729"/>
                    <a:gd name="connsiteY31" fmla="*/ 238125 h 398123"/>
                    <a:gd name="connsiteX32" fmla="*/ 230982 w 271729"/>
                    <a:gd name="connsiteY32" fmla="*/ 278606 h 398123"/>
                    <a:gd name="connsiteX33" fmla="*/ 180975 w 271729"/>
                    <a:gd name="connsiteY33" fmla="*/ 345281 h 398123"/>
                    <a:gd name="connsiteX34" fmla="*/ 126206 w 271729"/>
                    <a:gd name="connsiteY34" fmla="*/ 388143 h 398123"/>
                    <a:gd name="connsiteX35" fmla="*/ 71438 w 271729"/>
                    <a:gd name="connsiteY35" fmla="*/ 395288 h 398123"/>
                    <a:gd name="connsiteX36" fmla="*/ 30956 w 271729"/>
                    <a:gd name="connsiteY36" fmla="*/ 350043 h 398123"/>
                    <a:gd name="connsiteX37" fmla="*/ 54769 w 271729"/>
                    <a:gd name="connsiteY37" fmla="*/ 300037 h 398123"/>
                    <a:gd name="connsiteX38" fmla="*/ 38101 w 271729"/>
                    <a:gd name="connsiteY38" fmla="*/ 252412 h 398123"/>
                    <a:gd name="connsiteX39" fmla="*/ 11906 w 271729"/>
                    <a:gd name="connsiteY39"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88119 w 271729"/>
                    <a:gd name="connsiteY30" fmla="*/ 238125 h 398123"/>
                    <a:gd name="connsiteX31" fmla="*/ 230982 w 271729"/>
                    <a:gd name="connsiteY31" fmla="*/ 278606 h 398123"/>
                    <a:gd name="connsiteX32" fmla="*/ 180975 w 271729"/>
                    <a:gd name="connsiteY32" fmla="*/ 345281 h 398123"/>
                    <a:gd name="connsiteX33" fmla="*/ 126206 w 271729"/>
                    <a:gd name="connsiteY33" fmla="*/ 388143 h 398123"/>
                    <a:gd name="connsiteX34" fmla="*/ 71438 w 271729"/>
                    <a:gd name="connsiteY34" fmla="*/ 395288 h 398123"/>
                    <a:gd name="connsiteX35" fmla="*/ 30956 w 271729"/>
                    <a:gd name="connsiteY35" fmla="*/ 350043 h 398123"/>
                    <a:gd name="connsiteX36" fmla="*/ 54769 w 271729"/>
                    <a:gd name="connsiteY36" fmla="*/ 300037 h 398123"/>
                    <a:gd name="connsiteX37" fmla="*/ 38101 w 271729"/>
                    <a:gd name="connsiteY37" fmla="*/ 252412 h 398123"/>
                    <a:gd name="connsiteX38" fmla="*/ 11906 w 271729"/>
                    <a:gd name="connsiteY38"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1450 w 271729"/>
                    <a:gd name="connsiteY29" fmla="*/ 200025 h 398123"/>
                    <a:gd name="connsiteX30" fmla="*/ 188119 w 271729"/>
                    <a:gd name="connsiteY30" fmla="*/ 238125 h 398123"/>
                    <a:gd name="connsiteX31" fmla="*/ 230982 w 271729"/>
                    <a:gd name="connsiteY31" fmla="*/ 278606 h 398123"/>
                    <a:gd name="connsiteX32" fmla="*/ 180975 w 271729"/>
                    <a:gd name="connsiteY32" fmla="*/ 345281 h 398123"/>
                    <a:gd name="connsiteX33" fmla="*/ 126206 w 271729"/>
                    <a:gd name="connsiteY33" fmla="*/ 388143 h 398123"/>
                    <a:gd name="connsiteX34" fmla="*/ 71438 w 271729"/>
                    <a:gd name="connsiteY34" fmla="*/ 395288 h 398123"/>
                    <a:gd name="connsiteX35" fmla="*/ 30956 w 271729"/>
                    <a:gd name="connsiteY35" fmla="*/ 350043 h 398123"/>
                    <a:gd name="connsiteX36" fmla="*/ 54769 w 271729"/>
                    <a:gd name="connsiteY36" fmla="*/ 300037 h 398123"/>
                    <a:gd name="connsiteX37" fmla="*/ 38101 w 271729"/>
                    <a:gd name="connsiteY37" fmla="*/ 252412 h 398123"/>
                    <a:gd name="connsiteX38" fmla="*/ 11906 w 271729"/>
                    <a:gd name="connsiteY38"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71450 w 271729"/>
                    <a:gd name="connsiteY28" fmla="*/ 200025 h 398123"/>
                    <a:gd name="connsiteX29" fmla="*/ 188119 w 271729"/>
                    <a:gd name="connsiteY29" fmla="*/ 238125 h 398123"/>
                    <a:gd name="connsiteX30" fmla="*/ 230982 w 271729"/>
                    <a:gd name="connsiteY30" fmla="*/ 278606 h 398123"/>
                    <a:gd name="connsiteX31" fmla="*/ 180975 w 271729"/>
                    <a:gd name="connsiteY31" fmla="*/ 345281 h 398123"/>
                    <a:gd name="connsiteX32" fmla="*/ 126206 w 271729"/>
                    <a:gd name="connsiteY32" fmla="*/ 388143 h 398123"/>
                    <a:gd name="connsiteX33" fmla="*/ 71438 w 271729"/>
                    <a:gd name="connsiteY33" fmla="*/ 395288 h 398123"/>
                    <a:gd name="connsiteX34" fmla="*/ 30956 w 271729"/>
                    <a:gd name="connsiteY34" fmla="*/ 350043 h 398123"/>
                    <a:gd name="connsiteX35" fmla="*/ 54769 w 271729"/>
                    <a:gd name="connsiteY35" fmla="*/ 300037 h 398123"/>
                    <a:gd name="connsiteX36" fmla="*/ 38101 w 271729"/>
                    <a:gd name="connsiteY36" fmla="*/ 252412 h 398123"/>
                    <a:gd name="connsiteX37" fmla="*/ 11906 w 271729"/>
                    <a:gd name="connsiteY37"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71450 w 271729"/>
                    <a:gd name="connsiteY27" fmla="*/ 200025 h 398123"/>
                    <a:gd name="connsiteX28" fmla="*/ 188119 w 271729"/>
                    <a:gd name="connsiteY28" fmla="*/ 238125 h 398123"/>
                    <a:gd name="connsiteX29" fmla="*/ 230982 w 271729"/>
                    <a:gd name="connsiteY29" fmla="*/ 278606 h 398123"/>
                    <a:gd name="connsiteX30" fmla="*/ 180975 w 271729"/>
                    <a:gd name="connsiteY30" fmla="*/ 345281 h 398123"/>
                    <a:gd name="connsiteX31" fmla="*/ 126206 w 271729"/>
                    <a:gd name="connsiteY31" fmla="*/ 388143 h 398123"/>
                    <a:gd name="connsiteX32" fmla="*/ 71438 w 271729"/>
                    <a:gd name="connsiteY32" fmla="*/ 395288 h 398123"/>
                    <a:gd name="connsiteX33" fmla="*/ 30956 w 271729"/>
                    <a:gd name="connsiteY33" fmla="*/ 350043 h 398123"/>
                    <a:gd name="connsiteX34" fmla="*/ 54769 w 271729"/>
                    <a:gd name="connsiteY34" fmla="*/ 300037 h 398123"/>
                    <a:gd name="connsiteX35" fmla="*/ 38101 w 271729"/>
                    <a:gd name="connsiteY35" fmla="*/ 252412 h 398123"/>
                    <a:gd name="connsiteX36" fmla="*/ 11906 w 271729"/>
                    <a:gd name="connsiteY36"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185738 w 271729"/>
                    <a:gd name="connsiteY26" fmla="*/ 152400 h 398123"/>
                    <a:gd name="connsiteX27" fmla="*/ 171450 w 271729"/>
                    <a:gd name="connsiteY27" fmla="*/ 200025 h 398123"/>
                    <a:gd name="connsiteX28" fmla="*/ 188119 w 271729"/>
                    <a:gd name="connsiteY28" fmla="*/ 238125 h 398123"/>
                    <a:gd name="connsiteX29" fmla="*/ 230982 w 271729"/>
                    <a:gd name="connsiteY29" fmla="*/ 278606 h 398123"/>
                    <a:gd name="connsiteX30" fmla="*/ 180975 w 271729"/>
                    <a:gd name="connsiteY30" fmla="*/ 345281 h 398123"/>
                    <a:gd name="connsiteX31" fmla="*/ 126206 w 271729"/>
                    <a:gd name="connsiteY31" fmla="*/ 388143 h 398123"/>
                    <a:gd name="connsiteX32" fmla="*/ 71438 w 271729"/>
                    <a:gd name="connsiteY32" fmla="*/ 395288 h 398123"/>
                    <a:gd name="connsiteX33" fmla="*/ 30956 w 271729"/>
                    <a:gd name="connsiteY33" fmla="*/ 350043 h 398123"/>
                    <a:gd name="connsiteX34" fmla="*/ 54769 w 271729"/>
                    <a:gd name="connsiteY34" fmla="*/ 300037 h 398123"/>
                    <a:gd name="connsiteX35" fmla="*/ 38101 w 271729"/>
                    <a:gd name="connsiteY35" fmla="*/ 252412 h 398123"/>
                    <a:gd name="connsiteX36" fmla="*/ 11906 w 271729"/>
                    <a:gd name="connsiteY36"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185738 w 271729"/>
                    <a:gd name="connsiteY25" fmla="*/ 152400 h 398123"/>
                    <a:gd name="connsiteX26" fmla="*/ 171450 w 271729"/>
                    <a:gd name="connsiteY26" fmla="*/ 200025 h 398123"/>
                    <a:gd name="connsiteX27" fmla="*/ 188119 w 271729"/>
                    <a:gd name="connsiteY27" fmla="*/ 238125 h 398123"/>
                    <a:gd name="connsiteX28" fmla="*/ 230982 w 271729"/>
                    <a:gd name="connsiteY28" fmla="*/ 278606 h 398123"/>
                    <a:gd name="connsiteX29" fmla="*/ 180975 w 271729"/>
                    <a:gd name="connsiteY29" fmla="*/ 345281 h 398123"/>
                    <a:gd name="connsiteX30" fmla="*/ 126206 w 271729"/>
                    <a:gd name="connsiteY30" fmla="*/ 388143 h 398123"/>
                    <a:gd name="connsiteX31" fmla="*/ 71438 w 271729"/>
                    <a:gd name="connsiteY31" fmla="*/ 395288 h 398123"/>
                    <a:gd name="connsiteX32" fmla="*/ 30956 w 271729"/>
                    <a:gd name="connsiteY32" fmla="*/ 350043 h 398123"/>
                    <a:gd name="connsiteX33" fmla="*/ 54769 w 271729"/>
                    <a:gd name="connsiteY33" fmla="*/ 300037 h 398123"/>
                    <a:gd name="connsiteX34" fmla="*/ 38101 w 271729"/>
                    <a:gd name="connsiteY34" fmla="*/ 252412 h 398123"/>
                    <a:gd name="connsiteX35" fmla="*/ 11906 w 271729"/>
                    <a:gd name="connsiteY35"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21456 w 271729"/>
                    <a:gd name="connsiteY23" fmla="*/ 111918 h 398123"/>
                    <a:gd name="connsiteX24" fmla="*/ 185738 w 271729"/>
                    <a:gd name="connsiteY24" fmla="*/ 152400 h 398123"/>
                    <a:gd name="connsiteX25" fmla="*/ 171450 w 271729"/>
                    <a:gd name="connsiteY25" fmla="*/ 200025 h 398123"/>
                    <a:gd name="connsiteX26" fmla="*/ 188119 w 271729"/>
                    <a:gd name="connsiteY26" fmla="*/ 238125 h 398123"/>
                    <a:gd name="connsiteX27" fmla="*/ 230982 w 271729"/>
                    <a:gd name="connsiteY27" fmla="*/ 278606 h 398123"/>
                    <a:gd name="connsiteX28" fmla="*/ 180975 w 271729"/>
                    <a:gd name="connsiteY28" fmla="*/ 345281 h 398123"/>
                    <a:gd name="connsiteX29" fmla="*/ 126206 w 271729"/>
                    <a:gd name="connsiteY29" fmla="*/ 388143 h 398123"/>
                    <a:gd name="connsiteX30" fmla="*/ 71438 w 271729"/>
                    <a:gd name="connsiteY30" fmla="*/ 395288 h 398123"/>
                    <a:gd name="connsiteX31" fmla="*/ 30956 w 271729"/>
                    <a:gd name="connsiteY31" fmla="*/ 350043 h 398123"/>
                    <a:gd name="connsiteX32" fmla="*/ 54769 w 271729"/>
                    <a:gd name="connsiteY32" fmla="*/ 300037 h 398123"/>
                    <a:gd name="connsiteX33" fmla="*/ 38101 w 271729"/>
                    <a:gd name="connsiteY33" fmla="*/ 252412 h 398123"/>
                    <a:gd name="connsiteX34" fmla="*/ 11906 w 271729"/>
                    <a:gd name="connsiteY34"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21456 w 271729"/>
                    <a:gd name="connsiteY22" fmla="*/ 111918 h 398123"/>
                    <a:gd name="connsiteX23" fmla="*/ 185738 w 271729"/>
                    <a:gd name="connsiteY23" fmla="*/ 152400 h 398123"/>
                    <a:gd name="connsiteX24" fmla="*/ 171450 w 271729"/>
                    <a:gd name="connsiteY24" fmla="*/ 200025 h 398123"/>
                    <a:gd name="connsiteX25" fmla="*/ 188119 w 271729"/>
                    <a:gd name="connsiteY25" fmla="*/ 238125 h 398123"/>
                    <a:gd name="connsiteX26" fmla="*/ 230982 w 271729"/>
                    <a:gd name="connsiteY26" fmla="*/ 278606 h 398123"/>
                    <a:gd name="connsiteX27" fmla="*/ 180975 w 271729"/>
                    <a:gd name="connsiteY27" fmla="*/ 345281 h 398123"/>
                    <a:gd name="connsiteX28" fmla="*/ 126206 w 271729"/>
                    <a:gd name="connsiteY28" fmla="*/ 388143 h 398123"/>
                    <a:gd name="connsiteX29" fmla="*/ 71438 w 271729"/>
                    <a:gd name="connsiteY29" fmla="*/ 395288 h 398123"/>
                    <a:gd name="connsiteX30" fmla="*/ 30956 w 271729"/>
                    <a:gd name="connsiteY30" fmla="*/ 350043 h 398123"/>
                    <a:gd name="connsiteX31" fmla="*/ 54769 w 271729"/>
                    <a:gd name="connsiteY31" fmla="*/ 300037 h 398123"/>
                    <a:gd name="connsiteX32" fmla="*/ 38101 w 271729"/>
                    <a:gd name="connsiteY32" fmla="*/ 252412 h 398123"/>
                    <a:gd name="connsiteX33" fmla="*/ 11906 w 271729"/>
                    <a:gd name="connsiteY3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40506 w 271729"/>
                    <a:gd name="connsiteY21" fmla="*/ 73818 h 398123"/>
                    <a:gd name="connsiteX22" fmla="*/ 221456 w 271729"/>
                    <a:gd name="connsiteY22" fmla="*/ 111918 h 398123"/>
                    <a:gd name="connsiteX23" fmla="*/ 185738 w 271729"/>
                    <a:gd name="connsiteY23" fmla="*/ 152400 h 398123"/>
                    <a:gd name="connsiteX24" fmla="*/ 171450 w 271729"/>
                    <a:gd name="connsiteY24" fmla="*/ 200025 h 398123"/>
                    <a:gd name="connsiteX25" fmla="*/ 188119 w 271729"/>
                    <a:gd name="connsiteY25" fmla="*/ 238125 h 398123"/>
                    <a:gd name="connsiteX26" fmla="*/ 230982 w 271729"/>
                    <a:gd name="connsiteY26" fmla="*/ 278606 h 398123"/>
                    <a:gd name="connsiteX27" fmla="*/ 180975 w 271729"/>
                    <a:gd name="connsiteY27" fmla="*/ 345281 h 398123"/>
                    <a:gd name="connsiteX28" fmla="*/ 126206 w 271729"/>
                    <a:gd name="connsiteY28" fmla="*/ 388143 h 398123"/>
                    <a:gd name="connsiteX29" fmla="*/ 71438 w 271729"/>
                    <a:gd name="connsiteY29" fmla="*/ 395288 h 398123"/>
                    <a:gd name="connsiteX30" fmla="*/ 30956 w 271729"/>
                    <a:gd name="connsiteY30" fmla="*/ 350043 h 398123"/>
                    <a:gd name="connsiteX31" fmla="*/ 54769 w 271729"/>
                    <a:gd name="connsiteY31" fmla="*/ 300037 h 398123"/>
                    <a:gd name="connsiteX32" fmla="*/ 38101 w 271729"/>
                    <a:gd name="connsiteY32" fmla="*/ 252412 h 398123"/>
                    <a:gd name="connsiteX33" fmla="*/ 11906 w 271729"/>
                    <a:gd name="connsiteY3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40506 w 271729"/>
                    <a:gd name="connsiteY20" fmla="*/ 73818 h 398123"/>
                    <a:gd name="connsiteX21" fmla="*/ 221456 w 271729"/>
                    <a:gd name="connsiteY21" fmla="*/ 111918 h 398123"/>
                    <a:gd name="connsiteX22" fmla="*/ 185738 w 271729"/>
                    <a:gd name="connsiteY22" fmla="*/ 152400 h 398123"/>
                    <a:gd name="connsiteX23" fmla="*/ 171450 w 271729"/>
                    <a:gd name="connsiteY23" fmla="*/ 200025 h 398123"/>
                    <a:gd name="connsiteX24" fmla="*/ 188119 w 271729"/>
                    <a:gd name="connsiteY24" fmla="*/ 238125 h 398123"/>
                    <a:gd name="connsiteX25" fmla="*/ 230982 w 271729"/>
                    <a:gd name="connsiteY25" fmla="*/ 278606 h 398123"/>
                    <a:gd name="connsiteX26" fmla="*/ 180975 w 271729"/>
                    <a:gd name="connsiteY26" fmla="*/ 345281 h 398123"/>
                    <a:gd name="connsiteX27" fmla="*/ 126206 w 271729"/>
                    <a:gd name="connsiteY27" fmla="*/ 388143 h 398123"/>
                    <a:gd name="connsiteX28" fmla="*/ 71438 w 271729"/>
                    <a:gd name="connsiteY28" fmla="*/ 395288 h 398123"/>
                    <a:gd name="connsiteX29" fmla="*/ 30956 w 271729"/>
                    <a:gd name="connsiteY29" fmla="*/ 350043 h 398123"/>
                    <a:gd name="connsiteX30" fmla="*/ 54769 w 271729"/>
                    <a:gd name="connsiteY30" fmla="*/ 300037 h 398123"/>
                    <a:gd name="connsiteX31" fmla="*/ 38101 w 271729"/>
                    <a:gd name="connsiteY31" fmla="*/ 252412 h 398123"/>
                    <a:gd name="connsiteX32" fmla="*/ 11906 w 271729"/>
                    <a:gd name="connsiteY32" fmla="*/ 240506 h 398123"/>
                    <a:gd name="connsiteX0" fmla="*/ 0 w 272589"/>
                    <a:gd name="connsiteY0" fmla="*/ 140493 h 398123"/>
                    <a:gd name="connsiteX1" fmla="*/ 45244 w 272589"/>
                    <a:gd name="connsiteY1" fmla="*/ 138112 h 398123"/>
                    <a:gd name="connsiteX2" fmla="*/ 57150 w 272589"/>
                    <a:gd name="connsiteY2" fmla="*/ 128587 h 398123"/>
                    <a:gd name="connsiteX3" fmla="*/ 59531 w 272589"/>
                    <a:gd name="connsiteY3" fmla="*/ 119062 h 398123"/>
                    <a:gd name="connsiteX4" fmla="*/ 64294 w 272589"/>
                    <a:gd name="connsiteY4" fmla="*/ 111918 h 398123"/>
                    <a:gd name="connsiteX5" fmla="*/ 71438 w 272589"/>
                    <a:gd name="connsiteY5" fmla="*/ 100012 h 398123"/>
                    <a:gd name="connsiteX6" fmla="*/ 73819 w 272589"/>
                    <a:gd name="connsiteY6" fmla="*/ 92868 h 398123"/>
                    <a:gd name="connsiteX7" fmla="*/ 95250 w 272589"/>
                    <a:gd name="connsiteY7" fmla="*/ 73818 h 398123"/>
                    <a:gd name="connsiteX8" fmla="*/ 119063 w 272589"/>
                    <a:gd name="connsiteY8" fmla="*/ 59531 h 398123"/>
                    <a:gd name="connsiteX9" fmla="*/ 135731 w 272589"/>
                    <a:gd name="connsiteY9" fmla="*/ 45243 h 398123"/>
                    <a:gd name="connsiteX10" fmla="*/ 142875 w 272589"/>
                    <a:gd name="connsiteY10" fmla="*/ 40481 h 398123"/>
                    <a:gd name="connsiteX11" fmla="*/ 152400 w 272589"/>
                    <a:gd name="connsiteY11" fmla="*/ 33337 h 398123"/>
                    <a:gd name="connsiteX12" fmla="*/ 159544 w 272589"/>
                    <a:gd name="connsiteY12" fmla="*/ 28575 h 398123"/>
                    <a:gd name="connsiteX13" fmla="*/ 178594 w 272589"/>
                    <a:gd name="connsiteY13" fmla="*/ 14287 h 398123"/>
                    <a:gd name="connsiteX14" fmla="*/ 185738 w 272589"/>
                    <a:gd name="connsiteY14" fmla="*/ 9525 h 398123"/>
                    <a:gd name="connsiteX15" fmla="*/ 195263 w 272589"/>
                    <a:gd name="connsiteY15" fmla="*/ 7143 h 398123"/>
                    <a:gd name="connsiteX16" fmla="*/ 216694 w 272589"/>
                    <a:gd name="connsiteY16" fmla="*/ 0 h 398123"/>
                    <a:gd name="connsiteX17" fmla="*/ 269081 w 272589"/>
                    <a:gd name="connsiteY17" fmla="*/ 7143 h 398123"/>
                    <a:gd name="connsiteX18" fmla="*/ 271463 w 272589"/>
                    <a:gd name="connsiteY18" fmla="*/ 19050 h 398123"/>
                    <a:gd name="connsiteX19" fmla="*/ 257175 w 272589"/>
                    <a:gd name="connsiteY19" fmla="*/ 52387 h 398123"/>
                    <a:gd name="connsiteX20" fmla="*/ 240506 w 272589"/>
                    <a:gd name="connsiteY20" fmla="*/ 73818 h 398123"/>
                    <a:gd name="connsiteX21" fmla="*/ 221456 w 272589"/>
                    <a:gd name="connsiteY21" fmla="*/ 111918 h 398123"/>
                    <a:gd name="connsiteX22" fmla="*/ 185738 w 272589"/>
                    <a:gd name="connsiteY22" fmla="*/ 152400 h 398123"/>
                    <a:gd name="connsiteX23" fmla="*/ 171450 w 272589"/>
                    <a:gd name="connsiteY23" fmla="*/ 200025 h 398123"/>
                    <a:gd name="connsiteX24" fmla="*/ 188119 w 272589"/>
                    <a:gd name="connsiteY24" fmla="*/ 238125 h 398123"/>
                    <a:gd name="connsiteX25" fmla="*/ 230982 w 272589"/>
                    <a:gd name="connsiteY25" fmla="*/ 278606 h 398123"/>
                    <a:gd name="connsiteX26" fmla="*/ 180975 w 272589"/>
                    <a:gd name="connsiteY26" fmla="*/ 345281 h 398123"/>
                    <a:gd name="connsiteX27" fmla="*/ 126206 w 272589"/>
                    <a:gd name="connsiteY27" fmla="*/ 388143 h 398123"/>
                    <a:gd name="connsiteX28" fmla="*/ 71438 w 272589"/>
                    <a:gd name="connsiteY28" fmla="*/ 395288 h 398123"/>
                    <a:gd name="connsiteX29" fmla="*/ 30956 w 272589"/>
                    <a:gd name="connsiteY29" fmla="*/ 350043 h 398123"/>
                    <a:gd name="connsiteX30" fmla="*/ 54769 w 272589"/>
                    <a:gd name="connsiteY30" fmla="*/ 300037 h 398123"/>
                    <a:gd name="connsiteX31" fmla="*/ 38101 w 272589"/>
                    <a:gd name="connsiteY31" fmla="*/ 252412 h 398123"/>
                    <a:gd name="connsiteX32" fmla="*/ 11906 w 272589"/>
                    <a:gd name="connsiteY32" fmla="*/ 240506 h 398123"/>
                    <a:gd name="connsiteX0" fmla="*/ 0 w 270895"/>
                    <a:gd name="connsiteY0" fmla="*/ 140493 h 398123"/>
                    <a:gd name="connsiteX1" fmla="*/ 45244 w 270895"/>
                    <a:gd name="connsiteY1" fmla="*/ 138112 h 398123"/>
                    <a:gd name="connsiteX2" fmla="*/ 57150 w 270895"/>
                    <a:gd name="connsiteY2" fmla="*/ 128587 h 398123"/>
                    <a:gd name="connsiteX3" fmla="*/ 59531 w 270895"/>
                    <a:gd name="connsiteY3" fmla="*/ 119062 h 398123"/>
                    <a:gd name="connsiteX4" fmla="*/ 64294 w 270895"/>
                    <a:gd name="connsiteY4" fmla="*/ 111918 h 398123"/>
                    <a:gd name="connsiteX5" fmla="*/ 71438 w 270895"/>
                    <a:gd name="connsiteY5" fmla="*/ 100012 h 398123"/>
                    <a:gd name="connsiteX6" fmla="*/ 73819 w 270895"/>
                    <a:gd name="connsiteY6" fmla="*/ 92868 h 398123"/>
                    <a:gd name="connsiteX7" fmla="*/ 95250 w 270895"/>
                    <a:gd name="connsiteY7" fmla="*/ 73818 h 398123"/>
                    <a:gd name="connsiteX8" fmla="*/ 119063 w 270895"/>
                    <a:gd name="connsiteY8" fmla="*/ 59531 h 398123"/>
                    <a:gd name="connsiteX9" fmla="*/ 135731 w 270895"/>
                    <a:gd name="connsiteY9" fmla="*/ 45243 h 398123"/>
                    <a:gd name="connsiteX10" fmla="*/ 142875 w 270895"/>
                    <a:gd name="connsiteY10" fmla="*/ 40481 h 398123"/>
                    <a:gd name="connsiteX11" fmla="*/ 152400 w 270895"/>
                    <a:gd name="connsiteY11" fmla="*/ 33337 h 398123"/>
                    <a:gd name="connsiteX12" fmla="*/ 159544 w 270895"/>
                    <a:gd name="connsiteY12" fmla="*/ 28575 h 398123"/>
                    <a:gd name="connsiteX13" fmla="*/ 178594 w 270895"/>
                    <a:gd name="connsiteY13" fmla="*/ 14287 h 398123"/>
                    <a:gd name="connsiteX14" fmla="*/ 185738 w 270895"/>
                    <a:gd name="connsiteY14" fmla="*/ 9525 h 398123"/>
                    <a:gd name="connsiteX15" fmla="*/ 195263 w 270895"/>
                    <a:gd name="connsiteY15" fmla="*/ 7143 h 398123"/>
                    <a:gd name="connsiteX16" fmla="*/ 216694 w 270895"/>
                    <a:gd name="connsiteY16" fmla="*/ 0 h 398123"/>
                    <a:gd name="connsiteX17" fmla="*/ 269081 w 270895"/>
                    <a:gd name="connsiteY17" fmla="*/ 7143 h 398123"/>
                    <a:gd name="connsiteX18" fmla="*/ 257175 w 270895"/>
                    <a:gd name="connsiteY18" fmla="*/ 52387 h 398123"/>
                    <a:gd name="connsiteX19" fmla="*/ 240506 w 270895"/>
                    <a:gd name="connsiteY19" fmla="*/ 73818 h 398123"/>
                    <a:gd name="connsiteX20" fmla="*/ 221456 w 270895"/>
                    <a:gd name="connsiteY20" fmla="*/ 111918 h 398123"/>
                    <a:gd name="connsiteX21" fmla="*/ 185738 w 270895"/>
                    <a:gd name="connsiteY21" fmla="*/ 152400 h 398123"/>
                    <a:gd name="connsiteX22" fmla="*/ 171450 w 270895"/>
                    <a:gd name="connsiteY22" fmla="*/ 200025 h 398123"/>
                    <a:gd name="connsiteX23" fmla="*/ 188119 w 270895"/>
                    <a:gd name="connsiteY23" fmla="*/ 238125 h 398123"/>
                    <a:gd name="connsiteX24" fmla="*/ 230982 w 270895"/>
                    <a:gd name="connsiteY24" fmla="*/ 278606 h 398123"/>
                    <a:gd name="connsiteX25" fmla="*/ 180975 w 270895"/>
                    <a:gd name="connsiteY25" fmla="*/ 345281 h 398123"/>
                    <a:gd name="connsiteX26" fmla="*/ 126206 w 270895"/>
                    <a:gd name="connsiteY26" fmla="*/ 388143 h 398123"/>
                    <a:gd name="connsiteX27" fmla="*/ 71438 w 270895"/>
                    <a:gd name="connsiteY27" fmla="*/ 395288 h 398123"/>
                    <a:gd name="connsiteX28" fmla="*/ 30956 w 270895"/>
                    <a:gd name="connsiteY28" fmla="*/ 350043 h 398123"/>
                    <a:gd name="connsiteX29" fmla="*/ 54769 w 270895"/>
                    <a:gd name="connsiteY29" fmla="*/ 300037 h 398123"/>
                    <a:gd name="connsiteX30" fmla="*/ 38101 w 270895"/>
                    <a:gd name="connsiteY30" fmla="*/ 252412 h 398123"/>
                    <a:gd name="connsiteX31" fmla="*/ 11906 w 270895"/>
                    <a:gd name="connsiteY31" fmla="*/ 240506 h 398123"/>
                    <a:gd name="connsiteX0" fmla="*/ 0 w 272288"/>
                    <a:gd name="connsiteY0" fmla="*/ 136792 h 394422"/>
                    <a:gd name="connsiteX1" fmla="*/ 45244 w 272288"/>
                    <a:gd name="connsiteY1" fmla="*/ 134411 h 394422"/>
                    <a:gd name="connsiteX2" fmla="*/ 57150 w 272288"/>
                    <a:gd name="connsiteY2" fmla="*/ 124886 h 394422"/>
                    <a:gd name="connsiteX3" fmla="*/ 59531 w 272288"/>
                    <a:gd name="connsiteY3" fmla="*/ 115361 h 394422"/>
                    <a:gd name="connsiteX4" fmla="*/ 64294 w 272288"/>
                    <a:gd name="connsiteY4" fmla="*/ 108217 h 394422"/>
                    <a:gd name="connsiteX5" fmla="*/ 71438 w 272288"/>
                    <a:gd name="connsiteY5" fmla="*/ 96311 h 394422"/>
                    <a:gd name="connsiteX6" fmla="*/ 73819 w 272288"/>
                    <a:gd name="connsiteY6" fmla="*/ 89167 h 394422"/>
                    <a:gd name="connsiteX7" fmla="*/ 95250 w 272288"/>
                    <a:gd name="connsiteY7" fmla="*/ 70117 h 394422"/>
                    <a:gd name="connsiteX8" fmla="*/ 119063 w 272288"/>
                    <a:gd name="connsiteY8" fmla="*/ 55830 h 394422"/>
                    <a:gd name="connsiteX9" fmla="*/ 135731 w 272288"/>
                    <a:gd name="connsiteY9" fmla="*/ 41542 h 394422"/>
                    <a:gd name="connsiteX10" fmla="*/ 142875 w 272288"/>
                    <a:gd name="connsiteY10" fmla="*/ 36780 h 394422"/>
                    <a:gd name="connsiteX11" fmla="*/ 152400 w 272288"/>
                    <a:gd name="connsiteY11" fmla="*/ 29636 h 394422"/>
                    <a:gd name="connsiteX12" fmla="*/ 159544 w 272288"/>
                    <a:gd name="connsiteY12" fmla="*/ 24874 h 394422"/>
                    <a:gd name="connsiteX13" fmla="*/ 178594 w 272288"/>
                    <a:gd name="connsiteY13" fmla="*/ 10586 h 394422"/>
                    <a:gd name="connsiteX14" fmla="*/ 185738 w 272288"/>
                    <a:gd name="connsiteY14" fmla="*/ 5824 h 394422"/>
                    <a:gd name="connsiteX15" fmla="*/ 195263 w 272288"/>
                    <a:gd name="connsiteY15" fmla="*/ 3442 h 394422"/>
                    <a:gd name="connsiteX16" fmla="*/ 269081 w 272288"/>
                    <a:gd name="connsiteY16" fmla="*/ 3442 h 394422"/>
                    <a:gd name="connsiteX17" fmla="*/ 257175 w 272288"/>
                    <a:gd name="connsiteY17" fmla="*/ 48686 h 394422"/>
                    <a:gd name="connsiteX18" fmla="*/ 240506 w 272288"/>
                    <a:gd name="connsiteY18" fmla="*/ 70117 h 394422"/>
                    <a:gd name="connsiteX19" fmla="*/ 221456 w 272288"/>
                    <a:gd name="connsiteY19" fmla="*/ 108217 h 394422"/>
                    <a:gd name="connsiteX20" fmla="*/ 185738 w 272288"/>
                    <a:gd name="connsiteY20" fmla="*/ 148699 h 394422"/>
                    <a:gd name="connsiteX21" fmla="*/ 171450 w 272288"/>
                    <a:gd name="connsiteY21" fmla="*/ 196324 h 394422"/>
                    <a:gd name="connsiteX22" fmla="*/ 188119 w 272288"/>
                    <a:gd name="connsiteY22" fmla="*/ 234424 h 394422"/>
                    <a:gd name="connsiteX23" fmla="*/ 230982 w 272288"/>
                    <a:gd name="connsiteY23" fmla="*/ 274905 h 394422"/>
                    <a:gd name="connsiteX24" fmla="*/ 180975 w 272288"/>
                    <a:gd name="connsiteY24" fmla="*/ 341580 h 394422"/>
                    <a:gd name="connsiteX25" fmla="*/ 126206 w 272288"/>
                    <a:gd name="connsiteY25" fmla="*/ 384442 h 394422"/>
                    <a:gd name="connsiteX26" fmla="*/ 71438 w 272288"/>
                    <a:gd name="connsiteY26" fmla="*/ 391587 h 394422"/>
                    <a:gd name="connsiteX27" fmla="*/ 30956 w 272288"/>
                    <a:gd name="connsiteY27" fmla="*/ 346342 h 394422"/>
                    <a:gd name="connsiteX28" fmla="*/ 54769 w 272288"/>
                    <a:gd name="connsiteY28" fmla="*/ 296336 h 394422"/>
                    <a:gd name="connsiteX29" fmla="*/ 38101 w 272288"/>
                    <a:gd name="connsiteY29" fmla="*/ 248711 h 394422"/>
                    <a:gd name="connsiteX30" fmla="*/ 11906 w 272288"/>
                    <a:gd name="connsiteY30" fmla="*/ 236805 h 394422"/>
                    <a:gd name="connsiteX0" fmla="*/ 0 w 271813"/>
                    <a:gd name="connsiteY0" fmla="*/ 140778 h 398408"/>
                    <a:gd name="connsiteX1" fmla="*/ 45244 w 271813"/>
                    <a:gd name="connsiteY1" fmla="*/ 138397 h 398408"/>
                    <a:gd name="connsiteX2" fmla="*/ 57150 w 271813"/>
                    <a:gd name="connsiteY2" fmla="*/ 128872 h 398408"/>
                    <a:gd name="connsiteX3" fmla="*/ 59531 w 271813"/>
                    <a:gd name="connsiteY3" fmla="*/ 119347 h 398408"/>
                    <a:gd name="connsiteX4" fmla="*/ 64294 w 271813"/>
                    <a:gd name="connsiteY4" fmla="*/ 112203 h 398408"/>
                    <a:gd name="connsiteX5" fmla="*/ 71438 w 271813"/>
                    <a:gd name="connsiteY5" fmla="*/ 100297 h 398408"/>
                    <a:gd name="connsiteX6" fmla="*/ 73819 w 271813"/>
                    <a:gd name="connsiteY6" fmla="*/ 93153 h 398408"/>
                    <a:gd name="connsiteX7" fmla="*/ 95250 w 271813"/>
                    <a:gd name="connsiteY7" fmla="*/ 74103 h 398408"/>
                    <a:gd name="connsiteX8" fmla="*/ 119063 w 271813"/>
                    <a:gd name="connsiteY8" fmla="*/ 59816 h 398408"/>
                    <a:gd name="connsiteX9" fmla="*/ 135731 w 271813"/>
                    <a:gd name="connsiteY9" fmla="*/ 45528 h 398408"/>
                    <a:gd name="connsiteX10" fmla="*/ 142875 w 271813"/>
                    <a:gd name="connsiteY10" fmla="*/ 40766 h 398408"/>
                    <a:gd name="connsiteX11" fmla="*/ 152400 w 271813"/>
                    <a:gd name="connsiteY11" fmla="*/ 33622 h 398408"/>
                    <a:gd name="connsiteX12" fmla="*/ 159544 w 271813"/>
                    <a:gd name="connsiteY12" fmla="*/ 28860 h 398408"/>
                    <a:gd name="connsiteX13" fmla="*/ 178594 w 271813"/>
                    <a:gd name="connsiteY13" fmla="*/ 14572 h 398408"/>
                    <a:gd name="connsiteX14" fmla="*/ 185738 w 271813"/>
                    <a:gd name="connsiteY14" fmla="*/ 9810 h 398408"/>
                    <a:gd name="connsiteX15" fmla="*/ 202407 w 271813"/>
                    <a:gd name="connsiteY15" fmla="*/ 284 h 398408"/>
                    <a:gd name="connsiteX16" fmla="*/ 269081 w 271813"/>
                    <a:gd name="connsiteY16" fmla="*/ 7428 h 398408"/>
                    <a:gd name="connsiteX17" fmla="*/ 257175 w 271813"/>
                    <a:gd name="connsiteY17" fmla="*/ 52672 h 398408"/>
                    <a:gd name="connsiteX18" fmla="*/ 240506 w 271813"/>
                    <a:gd name="connsiteY18" fmla="*/ 74103 h 398408"/>
                    <a:gd name="connsiteX19" fmla="*/ 221456 w 271813"/>
                    <a:gd name="connsiteY19" fmla="*/ 112203 h 398408"/>
                    <a:gd name="connsiteX20" fmla="*/ 185738 w 271813"/>
                    <a:gd name="connsiteY20" fmla="*/ 152685 h 398408"/>
                    <a:gd name="connsiteX21" fmla="*/ 171450 w 271813"/>
                    <a:gd name="connsiteY21" fmla="*/ 200310 h 398408"/>
                    <a:gd name="connsiteX22" fmla="*/ 188119 w 271813"/>
                    <a:gd name="connsiteY22" fmla="*/ 238410 h 398408"/>
                    <a:gd name="connsiteX23" fmla="*/ 230982 w 271813"/>
                    <a:gd name="connsiteY23" fmla="*/ 278891 h 398408"/>
                    <a:gd name="connsiteX24" fmla="*/ 180975 w 271813"/>
                    <a:gd name="connsiteY24" fmla="*/ 345566 h 398408"/>
                    <a:gd name="connsiteX25" fmla="*/ 126206 w 271813"/>
                    <a:gd name="connsiteY25" fmla="*/ 388428 h 398408"/>
                    <a:gd name="connsiteX26" fmla="*/ 71438 w 271813"/>
                    <a:gd name="connsiteY26" fmla="*/ 395573 h 398408"/>
                    <a:gd name="connsiteX27" fmla="*/ 30956 w 271813"/>
                    <a:gd name="connsiteY27" fmla="*/ 350328 h 398408"/>
                    <a:gd name="connsiteX28" fmla="*/ 54769 w 271813"/>
                    <a:gd name="connsiteY28" fmla="*/ 300322 h 398408"/>
                    <a:gd name="connsiteX29" fmla="*/ 38101 w 271813"/>
                    <a:gd name="connsiteY29" fmla="*/ 252697 h 398408"/>
                    <a:gd name="connsiteX30" fmla="*/ 11906 w 271813"/>
                    <a:gd name="connsiteY30" fmla="*/ 240791 h 398408"/>
                    <a:gd name="connsiteX0" fmla="*/ 0 w 267615"/>
                    <a:gd name="connsiteY0" fmla="*/ 140550 h 398180"/>
                    <a:gd name="connsiteX1" fmla="*/ 45244 w 267615"/>
                    <a:gd name="connsiteY1" fmla="*/ 138169 h 398180"/>
                    <a:gd name="connsiteX2" fmla="*/ 57150 w 267615"/>
                    <a:gd name="connsiteY2" fmla="*/ 128644 h 398180"/>
                    <a:gd name="connsiteX3" fmla="*/ 59531 w 267615"/>
                    <a:gd name="connsiteY3" fmla="*/ 119119 h 398180"/>
                    <a:gd name="connsiteX4" fmla="*/ 64294 w 267615"/>
                    <a:gd name="connsiteY4" fmla="*/ 111975 h 398180"/>
                    <a:gd name="connsiteX5" fmla="*/ 71438 w 267615"/>
                    <a:gd name="connsiteY5" fmla="*/ 100069 h 398180"/>
                    <a:gd name="connsiteX6" fmla="*/ 73819 w 267615"/>
                    <a:gd name="connsiteY6" fmla="*/ 92925 h 398180"/>
                    <a:gd name="connsiteX7" fmla="*/ 95250 w 267615"/>
                    <a:gd name="connsiteY7" fmla="*/ 73875 h 398180"/>
                    <a:gd name="connsiteX8" fmla="*/ 119063 w 267615"/>
                    <a:gd name="connsiteY8" fmla="*/ 59588 h 398180"/>
                    <a:gd name="connsiteX9" fmla="*/ 135731 w 267615"/>
                    <a:gd name="connsiteY9" fmla="*/ 45300 h 398180"/>
                    <a:gd name="connsiteX10" fmla="*/ 142875 w 267615"/>
                    <a:gd name="connsiteY10" fmla="*/ 40538 h 398180"/>
                    <a:gd name="connsiteX11" fmla="*/ 152400 w 267615"/>
                    <a:gd name="connsiteY11" fmla="*/ 33394 h 398180"/>
                    <a:gd name="connsiteX12" fmla="*/ 159544 w 267615"/>
                    <a:gd name="connsiteY12" fmla="*/ 28632 h 398180"/>
                    <a:gd name="connsiteX13" fmla="*/ 178594 w 267615"/>
                    <a:gd name="connsiteY13" fmla="*/ 14344 h 398180"/>
                    <a:gd name="connsiteX14" fmla="*/ 185738 w 267615"/>
                    <a:gd name="connsiteY14" fmla="*/ 9582 h 398180"/>
                    <a:gd name="connsiteX15" fmla="*/ 202407 w 267615"/>
                    <a:gd name="connsiteY15" fmla="*/ 56 h 398180"/>
                    <a:gd name="connsiteX16" fmla="*/ 264319 w 267615"/>
                    <a:gd name="connsiteY16" fmla="*/ 14344 h 398180"/>
                    <a:gd name="connsiteX17" fmla="*/ 257175 w 267615"/>
                    <a:gd name="connsiteY17" fmla="*/ 52444 h 398180"/>
                    <a:gd name="connsiteX18" fmla="*/ 240506 w 267615"/>
                    <a:gd name="connsiteY18" fmla="*/ 73875 h 398180"/>
                    <a:gd name="connsiteX19" fmla="*/ 221456 w 267615"/>
                    <a:gd name="connsiteY19" fmla="*/ 111975 h 398180"/>
                    <a:gd name="connsiteX20" fmla="*/ 185738 w 267615"/>
                    <a:gd name="connsiteY20" fmla="*/ 152457 h 398180"/>
                    <a:gd name="connsiteX21" fmla="*/ 171450 w 267615"/>
                    <a:gd name="connsiteY21" fmla="*/ 200082 h 398180"/>
                    <a:gd name="connsiteX22" fmla="*/ 188119 w 267615"/>
                    <a:gd name="connsiteY22" fmla="*/ 238182 h 398180"/>
                    <a:gd name="connsiteX23" fmla="*/ 230982 w 267615"/>
                    <a:gd name="connsiteY23" fmla="*/ 278663 h 398180"/>
                    <a:gd name="connsiteX24" fmla="*/ 180975 w 267615"/>
                    <a:gd name="connsiteY24" fmla="*/ 345338 h 398180"/>
                    <a:gd name="connsiteX25" fmla="*/ 126206 w 267615"/>
                    <a:gd name="connsiteY25" fmla="*/ 388200 h 398180"/>
                    <a:gd name="connsiteX26" fmla="*/ 71438 w 267615"/>
                    <a:gd name="connsiteY26" fmla="*/ 395345 h 398180"/>
                    <a:gd name="connsiteX27" fmla="*/ 30956 w 267615"/>
                    <a:gd name="connsiteY27" fmla="*/ 350100 h 398180"/>
                    <a:gd name="connsiteX28" fmla="*/ 54769 w 267615"/>
                    <a:gd name="connsiteY28" fmla="*/ 300094 h 398180"/>
                    <a:gd name="connsiteX29" fmla="*/ 38101 w 267615"/>
                    <a:gd name="connsiteY29" fmla="*/ 252469 h 398180"/>
                    <a:gd name="connsiteX30" fmla="*/ 11906 w 267615"/>
                    <a:gd name="connsiteY30" fmla="*/ 240563 h 398180"/>
                    <a:gd name="connsiteX0" fmla="*/ 0 w 267615"/>
                    <a:gd name="connsiteY0" fmla="*/ 140550 h 398180"/>
                    <a:gd name="connsiteX1" fmla="*/ 45244 w 267615"/>
                    <a:gd name="connsiteY1" fmla="*/ 138169 h 398180"/>
                    <a:gd name="connsiteX2" fmla="*/ 57150 w 267615"/>
                    <a:gd name="connsiteY2" fmla="*/ 128644 h 398180"/>
                    <a:gd name="connsiteX3" fmla="*/ 59531 w 267615"/>
                    <a:gd name="connsiteY3" fmla="*/ 119119 h 398180"/>
                    <a:gd name="connsiteX4" fmla="*/ 64294 w 267615"/>
                    <a:gd name="connsiteY4" fmla="*/ 111975 h 398180"/>
                    <a:gd name="connsiteX5" fmla="*/ 71438 w 267615"/>
                    <a:gd name="connsiteY5" fmla="*/ 100069 h 398180"/>
                    <a:gd name="connsiteX6" fmla="*/ 73819 w 267615"/>
                    <a:gd name="connsiteY6" fmla="*/ 92925 h 398180"/>
                    <a:gd name="connsiteX7" fmla="*/ 95250 w 267615"/>
                    <a:gd name="connsiteY7" fmla="*/ 73875 h 398180"/>
                    <a:gd name="connsiteX8" fmla="*/ 119063 w 267615"/>
                    <a:gd name="connsiteY8" fmla="*/ 59588 h 398180"/>
                    <a:gd name="connsiteX9" fmla="*/ 135731 w 267615"/>
                    <a:gd name="connsiteY9" fmla="*/ 45300 h 398180"/>
                    <a:gd name="connsiteX10" fmla="*/ 142875 w 267615"/>
                    <a:gd name="connsiteY10" fmla="*/ 40538 h 398180"/>
                    <a:gd name="connsiteX11" fmla="*/ 152400 w 267615"/>
                    <a:gd name="connsiteY11" fmla="*/ 33394 h 398180"/>
                    <a:gd name="connsiteX12" fmla="*/ 178594 w 267615"/>
                    <a:gd name="connsiteY12" fmla="*/ 14344 h 398180"/>
                    <a:gd name="connsiteX13" fmla="*/ 185738 w 267615"/>
                    <a:gd name="connsiteY13" fmla="*/ 9582 h 398180"/>
                    <a:gd name="connsiteX14" fmla="*/ 202407 w 267615"/>
                    <a:gd name="connsiteY14" fmla="*/ 56 h 398180"/>
                    <a:gd name="connsiteX15" fmla="*/ 264319 w 267615"/>
                    <a:gd name="connsiteY15" fmla="*/ 14344 h 398180"/>
                    <a:gd name="connsiteX16" fmla="*/ 257175 w 267615"/>
                    <a:gd name="connsiteY16" fmla="*/ 52444 h 398180"/>
                    <a:gd name="connsiteX17" fmla="*/ 240506 w 267615"/>
                    <a:gd name="connsiteY17" fmla="*/ 73875 h 398180"/>
                    <a:gd name="connsiteX18" fmla="*/ 221456 w 267615"/>
                    <a:gd name="connsiteY18" fmla="*/ 111975 h 398180"/>
                    <a:gd name="connsiteX19" fmla="*/ 185738 w 267615"/>
                    <a:gd name="connsiteY19" fmla="*/ 152457 h 398180"/>
                    <a:gd name="connsiteX20" fmla="*/ 171450 w 267615"/>
                    <a:gd name="connsiteY20" fmla="*/ 200082 h 398180"/>
                    <a:gd name="connsiteX21" fmla="*/ 188119 w 267615"/>
                    <a:gd name="connsiteY21" fmla="*/ 238182 h 398180"/>
                    <a:gd name="connsiteX22" fmla="*/ 230982 w 267615"/>
                    <a:gd name="connsiteY22" fmla="*/ 278663 h 398180"/>
                    <a:gd name="connsiteX23" fmla="*/ 180975 w 267615"/>
                    <a:gd name="connsiteY23" fmla="*/ 345338 h 398180"/>
                    <a:gd name="connsiteX24" fmla="*/ 126206 w 267615"/>
                    <a:gd name="connsiteY24" fmla="*/ 388200 h 398180"/>
                    <a:gd name="connsiteX25" fmla="*/ 71438 w 267615"/>
                    <a:gd name="connsiteY25" fmla="*/ 395345 h 398180"/>
                    <a:gd name="connsiteX26" fmla="*/ 30956 w 267615"/>
                    <a:gd name="connsiteY26" fmla="*/ 350100 h 398180"/>
                    <a:gd name="connsiteX27" fmla="*/ 54769 w 267615"/>
                    <a:gd name="connsiteY27" fmla="*/ 300094 h 398180"/>
                    <a:gd name="connsiteX28" fmla="*/ 38101 w 267615"/>
                    <a:gd name="connsiteY28" fmla="*/ 252469 h 398180"/>
                    <a:gd name="connsiteX29" fmla="*/ 11906 w 267615"/>
                    <a:gd name="connsiteY29" fmla="*/ 240563 h 398180"/>
                    <a:gd name="connsiteX0" fmla="*/ 0 w 267615"/>
                    <a:gd name="connsiteY0" fmla="*/ 140494 h 398124"/>
                    <a:gd name="connsiteX1" fmla="*/ 45244 w 267615"/>
                    <a:gd name="connsiteY1" fmla="*/ 138113 h 398124"/>
                    <a:gd name="connsiteX2" fmla="*/ 57150 w 267615"/>
                    <a:gd name="connsiteY2" fmla="*/ 128588 h 398124"/>
                    <a:gd name="connsiteX3" fmla="*/ 59531 w 267615"/>
                    <a:gd name="connsiteY3" fmla="*/ 119063 h 398124"/>
                    <a:gd name="connsiteX4" fmla="*/ 64294 w 267615"/>
                    <a:gd name="connsiteY4" fmla="*/ 111919 h 398124"/>
                    <a:gd name="connsiteX5" fmla="*/ 71438 w 267615"/>
                    <a:gd name="connsiteY5" fmla="*/ 100013 h 398124"/>
                    <a:gd name="connsiteX6" fmla="*/ 73819 w 267615"/>
                    <a:gd name="connsiteY6" fmla="*/ 92869 h 398124"/>
                    <a:gd name="connsiteX7" fmla="*/ 95250 w 267615"/>
                    <a:gd name="connsiteY7" fmla="*/ 73819 h 398124"/>
                    <a:gd name="connsiteX8" fmla="*/ 119063 w 267615"/>
                    <a:gd name="connsiteY8" fmla="*/ 59532 h 398124"/>
                    <a:gd name="connsiteX9" fmla="*/ 135731 w 267615"/>
                    <a:gd name="connsiteY9" fmla="*/ 45244 h 398124"/>
                    <a:gd name="connsiteX10" fmla="*/ 142875 w 267615"/>
                    <a:gd name="connsiteY10" fmla="*/ 40482 h 398124"/>
                    <a:gd name="connsiteX11" fmla="*/ 152400 w 267615"/>
                    <a:gd name="connsiteY11" fmla="*/ 33338 h 398124"/>
                    <a:gd name="connsiteX12" fmla="*/ 178594 w 267615"/>
                    <a:gd name="connsiteY12" fmla="*/ 14288 h 398124"/>
                    <a:gd name="connsiteX13" fmla="*/ 202407 w 267615"/>
                    <a:gd name="connsiteY13" fmla="*/ 0 h 398124"/>
                    <a:gd name="connsiteX14" fmla="*/ 264319 w 267615"/>
                    <a:gd name="connsiteY14" fmla="*/ 14288 h 398124"/>
                    <a:gd name="connsiteX15" fmla="*/ 257175 w 267615"/>
                    <a:gd name="connsiteY15" fmla="*/ 52388 h 398124"/>
                    <a:gd name="connsiteX16" fmla="*/ 240506 w 267615"/>
                    <a:gd name="connsiteY16" fmla="*/ 73819 h 398124"/>
                    <a:gd name="connsiteX17" fmla="*/ 221456 w 267615"/>
                    <a:gd name="connsiteY17" fmla="*/ 111919 h 398124"/>
                    <a:gd name="connsiteX18" fmla="*/ 185738 w 267615"/>
                    <a:gd name="connsiteY18" fmla="*/ 152401 h 398124"/>
                    <a:gd name="connsiteX19" fmla="*/ 171450 w 267615"/>
                    <a:gd name="connsiteY19" fmla="*/ 200026 h 398124"/>
                    <a:gd name="connsiteX20" fmla="*/ 188119 w 267615"/>
                    <a:gd name="connsiteY20" fmla="*/ 238126 h 398124"/>
                    <a:gd name="connsiteX21" fmla="*/ 230982 w 267615"/>
                    <a:gd name="connsiteY21" fmla="*/ 278607 h 398124"/>
                    <a:gd name="connsiteX22" fmla="*/ 180975 w 267615"/>
                    <a:gd name="connsiteY22" fmla="*/ 345282 h 398124"/>
                    <a:gd name="connsiteX23" fmla="*/ 126206 w 267615"/>
                    <a:gd name="connsiteY23" fmla="*/ 388144 h 398124"/>
                    <a:gd name="connsiteX24" fmla="*/ 71438 w 267615"/>
                    <a:gd name="connsiteY24" fmla="*/ 395289 h 398124"/>
                    <a:gd name="connsiteX25" fmla="*/ 30956 w 267615"/>
                    <a:gd name="connsiteY25" fmla="*/ 350044 h 398124"/>
                    <a:gd name="connsiteX26" fmla="*/ 54769 w 267615"/>
                    <a:gd name="connsiteY26" fmla="*/ 300038 h 398124"/>
                    <a:gd name="connsiteX27" fmla="*/ 38101 w 267615"/>
                    <a:gd name="connsiteY27" fmla="*/ 252413 h 398124"/>
                    <a:gd name="connsiteX28" fmla="*/ 11906 w 267615"/>
                    <a:gd name="connsiteY28" fmla="*/ 240507 h 398124"/>
                    <a:gd name="connsiteX0" fmla="*/ 0 w 267615"/>
                    <a:gd name="connsiteY0" fmla="*/ 141160 h 398790"/>
                    <a:gd name="connsiteX1" fmla="*/ 45244 w 267615"/>
                    <a:gd name="connsiteY1" fmla="*/ 138779 h 398790"/>
                    <a:gd name="connsiteX2" fmla="*/ 57150 w 267615"/>
                    <a:gd name="connsiteY2" fmla="*/ 129254 h 398790"/>
                    <a:gd name="connsiteX3" fmla="*/ 59531 w 267615"/>
                    <a:gd name="connsiteY3" fmla="*/ 119729 h 398790"/>
                    <a:gd name="connsiteX4" fmla="*/ 64294 w 267615"/>
                    <a:gd name="connsiteY4" fmla="*/ 112585 h 398790"/>
                    <a:gd name="connsiteX5" fmla="*/ 71438 w 267615"/>
                    <a:gd name="connsiteY5" fmla="*/ 100679 h 398790"/>
                    <a:gd name="connsiteX6" fmla="*/ 73819 w 267615"/>
                    <a:gd name="connsiteY6" fmla="*/ 93535 h 398790"/>
                    <a:gd name="connsiteX7" fmla="*/ 95250 w 267615"/>
                    <a:gd name="connsiteY7" fmla="*/ 74485 h 398790"/>
                    <a:gd name="connsiteX8" fmla="*/ 119063 w 267615"/>
                    <a:gd name="connsiteY8" fmla="*/ 60198 h 398790"/>
                    <a:gd name="connsiteX9" fmla="*/ 135731 w 267615"/>
                    <a:gd name="connsiteY9" fmla="*/ 45910 h 398790"/>
                    <a:gd name="connsiteX10" fmla="*/ 142875 w 267615"/>
                    <a:gd name="connsiteY10" fmla="*/ 41148 h 398790"/>
                    <a:gd name="connsiteX11" fmla="*/ 152400 w 267615"/>
                    <a:gd name="connsiteY11" fmla="*/ 34004 h 398790"/>
                    <a:gd name="connsiteX12" fmla="*/ 202407 w 267615"/>
                    <a:gd name="connsiteY12" fmla="*/ 666 h 398790"/>
                    <a:gd name="connsiteX13" fmla="*/ 264319 w 267615"/>
                    <a:gd name="connsiteY13" fmla="*/ 14954 h 398790"/>
                    <a:gd name="connsiteX14" fmla="*/ 257175 w 267615"/>
                    <a:gd name="connsiteY14" fmla="*/ 53054 h 398790"/>
                    <a:gd name="connsiteX15" fmla="*/ 240506 w 267615"/>
                    <a:gd name="connsiteY15" fmla="*/ 74485 h 398790"/>
                    <a:gd name="connsiteX16" fmla="*/ 221456 w 267615"/>
                    <a:gd name="connsiteY16" fmla="*/ 112585 h 398790"/>
                    <a:gd name="connsiteX17" fmla="*/ 185738 w 267615"/>
                    <a:gd name="connsiteY17" fmla="*/ 153067 h 398790"/>
                    <a:gd name="connsiteX18" fmla="*/ 171450 w 267615"/>
                    <a:gd name="connsiteY18" fmla="*/ 200692 h 398790"/>
                    <a:gd name="connsiteX19" fmla="*/ 188119 w 267615"/>
                    <a:gd name="connsiteY19" fmla="*/ 238792 h 398790"/>
                    <a:gd name="connsiteX20" fmla="*/ 230982 w 267615"/>
                    <a:gd name="connsiteY20" fmla="*/ 279273 h 398790"/>
                    <a:gd name="connsiteX21" fmla="*/ 180975 w 267615"/>
                    <a:gd name="connsiteY21" fmla="*/ 345948 h 398790"/>
                    <a:gd name="connsiteX22" fmla="*/ 126206 w 267615"/>
                    <a:gd name="connsiteY22" fmla="*/ 388810 h 398790"/>
                    <a:gd name="connsiteX23" fmla="*/ 71438 w 267615"/>
                    <a:gd name="connsiteY23" fmla="*/ 395955 h 398790"/>
                    <a:gd name="connsiteX24" fmla="*/ 30956 w 267615"/>
                    <a:gd name="connsiteY24" fmla="*/ 350710 h 398790"/>
                    <a:gd name="connsiteX25" fmla="*/ 54769 w 267615"/>
                    <a:gd name="connsiteY25" fmla="*/ 300704 h 398790"/>
                    <a:gd name="connsiteX26" fmla="*/ 38101 w 267615"/>
                    <a:gd name="connsiteY26" fmla="*/ 253079 h 398790"/>
                    <a:gd name="connsiteX27" fmla="*/ 11906 w 267615"/>
                    <a:gd name="connsiteY27" fmla="*/ 241173 h 398790"/>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73819 w 267615"/>
                    <a:gd name="connsiteY6" fmla="*/ 93932 h 399187"/>
                    <a:gd name="connsiteX7" fmla="*/ 95250 w 267615"/>
                    <a:gd name="connsiteY7" fmla="*/ 74882 h 399187"/>
                    <a:gd name="connsiteX8" fmla="*/ 119063 w 267615"/>
                    <a:gd name="connsiteY8" fmla="*/ 60595 h 399187"/>
                    <a:gd name="connsiteX9" fmla="*/ 135731 w 267615"/>
                    <a:gd name="connsiteY9" fmla="*/ 46307 h 399187"/>
                    <a:gd name="connsiteX10" fmla="*/ 142875 w 267615"/>
                    <a:gd name="connsiteY10" fmla="*/ 41545 h 399187"/>
                    <a:gd name="connsiteX11" fmla="*/ 202407 w 267615"/>
                    <a:gd name="connsiteY11" fmla="*/ 1063 h 399187"/>
                    <a:gd name="connsiteX12" fmla="*/ 264319 w 267615"/>
                    <a:gd name="connsiteY12" fmla="*/ 15351 h 399187"/>
                    <a:gd name="connsiteX13" fmla="*/ 257175 w 267615"/>
                    <a:gd name="connsiteY13" fmla="*/ 53451 h 399187"/>
                    <a:gd name="connsiteX14" fmla="*/ 240506 w 267615"/>
                    <a:gd name="connsiteY14" fmla="*/ 74882 h 399187"/>
                    <a:gd name="connsiteX15" fmla="*/ 221456 w 267615"/>
                    <a:gd name="connsiteY15" fmla="*/ 112982 h 399187"/>
                    <a:gd name="connsiteX16" fmla="*/ 185738 w 267615"/>
                    <a:gd name="connsiteY16" fmla="*/ 153464 h 399187"/>
                    <a:gd name="connsiteX17" fmla="*/ 171450 w 267615"/>
                    <a:gd name="connsiteY17" fmla="*/ 201089 h 399187"/>
                    <a:gd name="connsiteX18" fmla="*/ 188119 w 267615"/>
                    <a:gd name="connsiteY18" fmla="*/ 239189 h 399187"/>
                    <a:gd name="connsiteX19" fmla="*/ 230982 w 267615"/>
                    <a:gd name="connsiteY19" fmla="*/ 279670 h 399187"/>
                    <a:gd name="connsiteX20" fmla="*/ 180975 w 267615"/>
                    <a:gd name="connsiteY20" fmla="*/ 346345 h 399187"/>
                    <a:gd name="connsiteX21" fmla="*/ 126206 w 267615"/>
                    <a:gd name="connsiteY21" fmla="*/ 389207 h 399187"/>
                    <a:gd name="connsiteX22" fmla="*/ 71438 w 267615"/>
                    <a:gd name="connsiteY22" fmla="*/ 396352 h 399187"/>
                    <a:gd name="connsiteX23" fmla="*/ 30956 w 267615"/>
                    <a:gd name="connsiteY23" fmla="*/ 351107 h 399187"/>
                    <a:gd name="connsiteX24" fmla="*/ 54769 w 267615"/>
                    <a:gd name="connsiteY24" fmla="*/ 301101 h 399187"/>
                    <a:gd name="connsiteX25" fmla="*/ 38101 w 267615"/>
                    <a:gd name="connsiteY25" fmla="*/ 253476 h 399187"/>
                    <a:gd name="connsiteX26" fmla="*/ 11906 w 267615"/>
                    <a:gd name="connsiteY26"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73819 w 267615"/>
                    <a:gd name="connsiteY6" fmla="*/ 93932 h 399187"/>
                    <a:gd name="connsiteX7" fmla="*/ 95250 w 267615"/>
                    <a:gd name="connsiteY7" fmla="*/ 74882 h 399187"/>
                    <a:gd name="connsiteX8" fmla="*/ 119063 w 267615"/>
                    <a:gd name="connsiteY8" fmla="*/ 60595 h 399187"/>
                    <a:gd name="connsiteX9" fmla="*/ 142875 w 267615"/>
                    <a:gd name="connsiteY9" fmla="*/ 41545 h 399187"/>
                    <a:gd name="connsiteX10" fmla="*/ 202407 w 267615"/>
                    <a:gd name="connsiteY10" fmla="*/ 1063 h 399187"/>
                    <a:gd name="connsiteX11" fmla="*/ 264319 w 267615"/>
                    <a:gd name="connsiteY11" fmla="*/ 15351 h 399187"/>
                    <a:gd name="connsiteX12" fmla="*/ 257175 w 267615"/>
                    <a:gd name="connsiteY12" fmla="*/ 53451 h 399187"/>
                    <a:gd name="connsiteX13" fmla="*/ 240506 w 267615"/>
                    <a:gd name="connsiteY13" fmla="*/ 74882 h 399187"/>
                    <a:gd name="connsiteX14" fmla="*/ 221456 w 267615"/>
                    <a:gd name="connsiteY14" fmla="*/ 112982 h 399187"/>
                    <a:gd name="connsiteX15" fmla="*/ 185738 w 267615"/>
                    <a:gd name="connsiteY15" fmla="*/ 153464 h 399187"/>
                    <a:gd name="connsiteX16" fmla="*/ 171450 w 267615"/>
                    <a:gd name="connsiteY16" fmla="*/ 201089 h 399187"/>
                    <a:gd name="connsiteX17" fmla="*/ 188119 w 267615"/>
                    <a:gd name="connsiteY17" fmla="*/ 239189 h 399187"/>
                    <a:gd name="connsiteX18" fmla="*/ 230982 w 267615"/>
                    <a:gd name="connsiteY18" fmla="*/ 279670 h 399187"/>
                    <a:gd name="connsiteX19" fmla="*/ 180975 w 267615"/>
                    <a:gd name="connsiteY19" fmla="*/ 346345 h 399187"/>
                    <a:gd name="connsiteX20" fmla="*/ 126206 w 267615"/>
                    <a:gd name="connsiteY20" fmla="*/ 389207 h 399187"/>
                    <a:gd name="connsiteX21" fmla="*/ 71438 w 267615"/>
                    <a:gd name="connsiteY21" fmla="*/ 396352 h 399187"/>
                    <a:gd name="connsiteX22" fmla="*/ 30956 w 267615"/>
                    <a:gd name="connsiteY22" fmla="*/ 351107 h 399187"/>
                    <a:gd name="connsiteX23" fmla="*/ 54769 w 267615"/>
                    <a:gd name="connsiteY23" fmla="*/ 301101 h 399187"/>
                    <a:gd name="connsiteX24" fmla="*/ 38101 w 267615"/>
                    <a:gd name="connsiteY24" fmla="*/ 253476 h 399187"/>
                    <a:gd name="connsiteX25" fmla="*/ 11906 w 267615"/>
                    <a:gd name="connsiteY25"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73819 w 267615"/>
                    <a:gd name="connsiteY6" fmla="*/ 93932 h 399187"/>
                    <a:gd name="connsiteX7" fmla="*/ 95250 w 267615"/>
                    <a:gd name="connsiteY7" fmla="*/ 74882 h 399187"/>
                    <a:gd name="connsiteX8" fmla="*/ 142875 w 267615"/>
                    <a:gd name="connsiteY8" fmla="*/ 41545 h 399187"/>
                    <a:gd name="connsiteX9" fmla="*/ 202407 w 267615"/>
                    <a:gd name="connsiteY9" fmla="*/ 1063 h 399187"/>
                    <a:gd name="connsiteX10" fmla="*/ 264319 w 267615"/>
                    <a:gd name="connsiteY10" fmla="*/ 15351 h 399187"/>
                    <a:gd name="connsiteX11" fmla="*/ 257175 w 267615"/>
                    <a:gd name="connsiteY11" fmla="*/ 53451 h 399187"/>
                    <a:gd name="connsiteX12" fmla="*/ 240506 w 267615"/>
                    <a:gd name="connsiteY12" fmla="*/ 74882 h 399187"/>
                    <a:gd name="connsiteX13" fmla="*/ 221456 w 267615"/>
                    <a:gd name="connsiteY13" fmla="*/ 112982 h 399187"/>
                    <a:gd name="connsiteX14" fmla="*/ 185738 w 267615"/>
                    <a:gd name="connsiteY14" fmla="*/ 153464 h 399187"/>
                    <a:gd name="connsiteX15" fmla="*/ 171450 w 267615"/>
                    <a:gd name="connsiteY15" fmla="*/ 201089 h 399187"/>
                    <a:gd name="connsiteX16" fmla="*/ 188119 w 267615"/>
                    <a:gd name="connsiteY16" fmla="*/ 239189 h 399187"/>
                    <a:gd name="connsiteX17" fmla="*/ 230982 w 267615"/>
                    <a:gd name="connsiteY17" fmla="*/ 279670 h 399187"/>
                    <a:gd name="connsiteX18" fmla="*/ 180975 w 267615"/>
                    <a:gd name="connsiteY18" fmla="*/ 346345 h 399187"/>
                    <a:gd name="connsiteX19" fmla="*/ 126206 w 267615"/>
                    <a:gd name="connsiteY19" fmla="*/ 389207 h 399187"/>
                    <a:gd name="connsiteX20" fmla="*/ 71438 w 267615"/>
                    <a:gd name="connsiteY20" fmla="*/ 396352 h 399187"/>
                    <a:gd name="connsiteX21" fmla="*/ 30956 w 267615"/>
                    <a:gd name="connsiteY21" fmla="*/ 351107 h 399187"/>
                    <a:gd name="connsiteX22" fmla="*/ 54769 w 267615"/>
                    <a:gd name="connsiteY22" fmla="*/ 301101 h 399187"/>
                    <a:gd name="connsiteX23" fmla="*/ 38101 w 267615"/>
                    <a:gd name="connsiteY23" fmla="*/ 253476 h 399187"/>
                    <a:gd name="connsiteX24" fmla="*/ 11906 w 267615"/>
                    <a:gd name="connsiteY24"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95250 w 267615"/>
                    <a:gd name="connsiteY6" fmla="*/ 74882 h 399187"/>
                    <a:gd name="connsiteX7" fmla="*/ 142875 w 267615"/>
                    <a:gd name="connsiteY7" fmla="*/ 41545 h 399187"/>
                    <a:gd name="connsiteX8" fmla="*/ 202407 w 267615"/>
                    <a:gd name="connsiteY8" fmla="*/ 1063 h 399187"/>
                    <a:gd name="connsiteX9" fmla="*/ 264319 w 267615"/>
                    <a:gd name="connsiteY9" fmla="*/ 15351 h 399187"/>
                    <a:gd name="connsiteX10" fmla="*/ 257175 w 267615"/>
                    <a:gd name="connsiteY10" fmla="*/ 53451 h 399187"/>
                    <a:gd name="connsiteX11" fmla="*/ 240506 w 267615"/>
                    <a:gd name="connsiteY11" fmla="*/ 74882 h 399187"/>
                    <a:gd name="connsiteX12" fmla="*/ 221456 w 267615"/>
                    <a:gd name="connsiteY12" fmla="*/ 112982 h 399187"/>
                    <a:gd name="connsiteX13" fmla="*/ 185738 w 267615"/>
                    <a:gd name="connsiteY13" fmla="*/ 153464 h 399187"/>
                    <a:gd name="connsiteX14" fmla="*/ 171450 w 267615"/>
                    <a:gd name="connsiteY14" fmla="*/ 201089 h 399187"/>
                    <a:gd name="connsiteX15" fmla="*/ 188119 w 267615"/>
                    <a:gd name="connsiteY15" fmla="*/ 239189 h 399187"/>
                    <a:gd name="connsiteX16" fmla="*/ 230982 w 267615"/>
                    <a:gd name="connsiteY16" fmla="*/ 279670 h 399187"/>
                    <a:gd name="connsiteX17" fmla="*/ 180975 w 267615"/>
                    <a:gd name="connsiteY17" fmla="*/ 346345 h 399187"/>
                    <a:gd name="connsiteX18" fmla="*/ 126206 w 267615"/>
                    <a:gd name="connsiteY18" fmla="*/ 389207 h 399187"/>
                    <a:gd name="connsiteX19" fmla="*/ 71438 w 267615"/>
                    <a:gd name="connsiteY19" fmla="*/ 396352 h 399187"/>
                    <a:gd name="connsiteX20" fmla="*/ 30956 w 267615"/>
                    <a:gd name="connsiteY20" fmla="*/ 351107 h 399187"/>
                    <a:gd name="connsiteX21" fmla="*/ 54769 w 267615"/>
                    <a:gd name="connsiteY21" fmla="*/ 301101 h 399187"/>
                    <a:gd name="connsiteX22" fmla="*/ 38101 w 267615"/>
                    <a:gd name="connsiteY22" fmla="*/ 253476 h 399187"/>
                    <a:gd name="connsiteX23" fmla="*/ 11906 w 267615"/>
                    <a:gd name="connsiteY23"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95250 w 267615"/>
                    <a:gd name="connsiteY5" fmla="*/ 74882 h 399187"/>
                    <a:gd name="connsiteX6" fmla="*/ 142875 w 267615"/>
                    <a:gd name="connsiteY6" fmla="*/ 41545 h 399187"/>
                    <a:gd name="connsiteX7" fmla="*/ 202407 w 267615"/>
                    <a:gd name="connsiteY7" fmla="*/ 1063 h 399187"/>
                    <a:gd name="connsiteX8" fmla="*/ 264319 w 267615"/>
                    <a:gd name="connsiteY8" fmla="*/ 15351 h 399187"/>
                    <a:gd name="connsiteX9" fmla="*/ 257175 w 267615"/>
                    <a:gd name="connsiteY9" fmla="*/ 53451 h 399187"/>
                    <a:gd name="connsiteX10" fmla="*/ 240506 w 267615"/>
                    <a:gd name="connsiteY10" fmla="*/ 74882 h 399187"/>
                    <a:gd name="connsiteX11" fmla="*/ 221456 w 267615"/>
                    <a:gd name="connsiteY11" fmla="*/ 112982 h 399187"/>
                    <a:gd name="connsiteX12" fmla="*/ 185738 w 267615"/>
                    <a:gd name="connsiteY12" fmla="*/ 153464 h 399187"/>
                    <a:gd name="connsiteX13" fmla="*/ 171450 w 267615"/>
                    <a:gd name="connsiteY13" fmla="*/ 201089 h 399187"/>
                    <a:gd name="connsiteX14" fmla="*/ 188119 w 267615"/>
                    <a:gd name="connsiteY14" fmla="*/ 239189 h 399187"/>
                    <a:gd name="connsiteX15" fmla="*/ 230982 w 267615"/>
                    <a:gd name="connsiteY15" fmla="*/ 279670 h 399187"/>
                    <a:gd name="connsiteX16" fmla="*/ 180975 w 267615"/>
                    <a:gd name="connsiteY16" fmla="*/ 346345 h 399187"/>
                    <a:gd name="connsiteX17" fmla="*/ 126206 w 267615"/>
                    <a:gd name="connsiteY17" fmla="*/ 389207 h 399187"/>
                    <a:gd name="connsiteX18" fmla="*/ 71438 w 267615"/>
                    <a:gd name="connsiteY18" fmla="*/ 396352 h 399187"/>
                    <a:gd name="connsiteX19" fmla="*/ 30956 w 267615"/>
                    <a:gd name="connsiteY19" fmla="*/ 351107 h 399187"/>
                    <a:gd name="connsiteX20" fmla="*/ 54769 w 267615"/>
                    <a:gd name="connsiteY20" fmla="*/ 301101 h 399187"/>
                    <a:gd name="connsiteX21" fmla="*/ 38101 w 267615"/>
                    <a:gd name="connsiteY21" fmla="*/ 253476 h 399187"/>
                    <a:gd name="connsiteX22" fmla="*/ 11906 w 267615"/>
                    <a:gd name="connsiteY22"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95250 w 267615"/>
                    <a:gd name="connsiteY4" fmla="*/ 74882 h 399187"/>
                    <a:gd name="connsiteX5" fmla="*/ 142875 w 267615"/>
                    <a:gd name="connsiteY5" fmla="*/ 41545 h 399187"/>
                    <a:gd name="connsiteX6" fmla="*/ 202407 w 267615"/>
                    <a:gd name="connsiteY6" fmla="*/ 1063 h 399187"/>
                    <a:gd name="connsiteX7" fmla="*/ 264319 w 267615"/>
                    <a:gd name="connsiteY7" fmla="*/ 15351 h 399187"/>
                    <a:gd name="connsiteX8" fmla="*/ 257175 w 267615"/>
                    <a:gd name="connsiteY8" fmla="*/ 53451 h 399187"/>
                    <a:gd name="connsiteX9" fmla="*/ 240506 w 267615"/>
                    <a:gd name="connsiteY9" fmla="*/ 74882 h 399187"/>
                    <a:gd name="connsiteX10" fmla="*/ 221456 w 267615"/>
                    <a:gd name="connsiteY10" fmla="*/ 112982 h 399187"/>
                    <a:gd name="connsiteX11" fmla="*/ 185738 w 267615"/>
                    <a:gd name="connsiteY11" fmla="*/ 153464 h 399187"/>
                    <a:gd name="connsiteX12" fmla="*/ 171450 w 267615"/>
                    <a:gd name="connsiteY12" fmla="*/ 201089 h 399187"/>
                    <a:gd name="connsiteX13" fmla="*/ 188119 w 267615"/>
                    <a:gd name="connsiteY13" fmla="*/ 239189 h 399187"/>
                    <a:gd name="connsiteX14" fmla="*/ 230982 w 267615"/>
                    <a:gd name="connsiteY14" fmla="*/ 279670 h 399187"/>
                    <a:gd name="connsiteX15" fmla="*/ 180975 w 267615"/>
                    <a:gd name="connsiteY15" fmla="*/ 346345 h 399187"/>
                    <a:gd name="connsiteX16" fmla="*/ 126206 w 267615"/>
                    <a:gd name="connsiteY16" fmla="*/ 389207 h 399187"/>
                    <a:gd name="connsiteX17" fmla="*/ 71438 w 267615"/>
                    <a:gd name="connsiteY17" fmla="*/ 396352 h 399187"/>
                    <a:gd name="connsiteX18" fmla="*/ 30956 w 267615"/>
                    <a:gd name="connsiteY18" fmla="*/ 351107 h 399187"/>
                    <a:gd name="connsiteX19" fmla="*/ 54769 w 267615"/>
                    <a:gd name="connsiteY19" fmla="*/ 301101 h 399187"/>
                    <a:gd name="connsiteX20" fmla="*/ 38101 w 267615"/>
                    <a:gd name="connsiteY20" fmla="*/ 253476 h 399187"/>
                    <a:gd name="connsiteX21" fmla="*/ 11906 w 267615"/>
                    <a:gd name="connsiteY21" fmla="*/ 241570 h 399187"/>
                    <a:gd name="connsiteX0" fmla="*/ 0 w 267615"/>
                    <a:gd name="connsiteY0" fmla="*/ 141557 h 399187"/>
                    <a:gd name="connsiteX1" fmla="*/ 45244 w 267615"/>
                    <a:gd name="connsiteY1" fmla="*/ 139176 h 399187"/>
                    <a:gd name="connsiteX2" fmla="*/ 57150 w 267615"/>
                    <a:gd name="connsiteY2" fmla="*/ 129651 h 399187"/>
                    <a:gd name="connsiteX3" fmla="*/ 95250 w 267615"/>
                    <a:gd name="connsiteY3" fmla="*/ 74882 h 399187"/>
                    <a:gd name="connsiteX4" fmla="*/ 142875 w 267615"/>
                    <a:gd name="connsiteY4" fmla="*/ 41545 h 399187"/>
                    <a:gd name="connsiteX5" fmla="*/ 202407 w 267615"/>
                    <a:gd name="connsiteY5" fmla="*/ 1063 h 399187"/>
                    <a:gd name="connsiteX6" fmla="*/ 264319 w 267615"/>
                    <a:gd name="connsiteY6" fmla="*/ 15351 h 399187"/>
                    <a:gd name="connsiteX7" fmla="*/ 257175 w 267615"/>
                    <a:gd name="connsiteY7" fmla="*/ 53451 h 399187"/>
                    <a:gd name="connsiteX8" fmla="*/ 240506 w 267615"/>
                    <a:gd name="connsiteY8" fmla="*/ 74882 h 399187"/>
                    <a:gd name="connsiteX9" fmla="*/ 221456 w 267615"/>
                    <a:gd name="connsiteY9" fmla="*/ 112982 h 399187"/>
                    <a:gd name="connsiteX10" fmla="*/ 185738 w 267615"/>
                    <a:gd name="connsiteY10" fmla="*/ 153464 h 399187"/>
                    <a:gd name="connsiteX11" fmla="*/ 171450 w 267615"/>
                    <a:gd name="connsiteY11" fmla="*/ 201089 h 399187"/>
                    <a:gd name="connsiteX12" fmla="*/ 188119 w 267615"/>
                    <a:gd name="connsiteY12" fmla="*/ 239189 h 399187"/>
                    <a:gd name="connsiteX13" fmla="*/ 230982 w 267615"/>
                    <a:gd name="connsiteY13" fmla="*/ 279670 h 399187"/>
                    <a:gd name="connsiteX14" fmla="*/ 180975 w 267615"/>
                    <a:gd name="connsiteY14" fmla="*/ 346345 h 399187"/>
                    <a:gd name="connsiteX15" fmla="*/ 126206 w 267615"/>
                    <a:gd name="connsiteY15" fmla="*/ 389207 h 399187"/>
                    <a:gd name="connsiteX16" fmla="*/ 71438 w 267615"/>
                    <a:gd name="connsiteY16" fmla="*/ 396352 h 399187"/>
                    <a:gd name="connsiteX17" fmla="*/ 30956 w 267615"/>
                    <a:gd name="connsiteY17" fmla="*/ 351107 h 399187"/>
                    <a:gd name="connsiteX18" fmla="*/ 54769 w 267615"/>
                    <a:gd name="connsiteY18" fmla="*/ 301101 h 399187"/>
                    <a:gd name="connsiteX19" fmla="*/ 38101 w 267615"/>
                    <a:gd name="connsiteY19" fmla="*/ 253476 h 399187"/>
                    <a:gd name="connsiteX20" fmla="*/ 11906 w 267615"/>
                    <a:gd name="connsiteY20" fmla="*/ 241570 h 399187"/>
                    <a:gd name="connsiteX0" fmla="*/ 0 w 267615"/>
                    <a:gd name="connsiteY0" fmla="*/ 141557 h 399187"/>
                    <a:gd name="connsiteX1" fmla="*/ 45244 w 267615"/>
                    <a:gd name="connsiteY1" fmla="*/ 139176 h 399187"/>
                    <a:gd name="connsiteX2" fmla="*/ 95250 w 267615"/>
                    <a:gd name="connsiteY2" fmla="*/ 74882 h 399187"/>
                    <a:gd name="connsiteX3" fmla="*/ 142875 w 267615"/>
                    <a:gd name="connsiteY3" fmla="*/ 41545 h 399187"/>
                    <a:gd name="connsiteX4" fmla="*/ 202407 w 267615"/>
                    <a:gd name="connsiteY4" fmla="*/ 1063 h 399187"/>
                    <a:gd name="connsiteX5" fmla="*/ 264319 w 267615"/>
                    <a:gd name="connsiteY5" fmla="*/ 15351 h 399187"/>
                    <a:gd name="connsiteX6" fmla="*/ 257175 w 267615"/>
                    <a:gd name="connsiteY6" fmla="*/ 53451 h 399187"/>
                    <a:gd name="connsiteX7" fmla="*/ 240506 w 267615"/>
                    <a:gd name="connsiteY7" fmla="*/ 74882 h 399187"/>
                    <a:gd name="connsiteX8" fmla="*/ 221456 w 267615"/>
                    <a:gd name="connsiteY8" fmla="*/ 112982 h 399187"/>
                    <a:gd name="connsiteX9" fmla="*/ 185738 w 267615"/>
                    <a:gd name="connsiteY9" fmla="*/ 153464 h 399187"/>
                    <a:gd name="connsiteX10" fmla="*/ 171450 w 267615"/>
                    <a:gd name="connsiteY10" fmla="*/ 201089 h 399187"/>
                    <a:gd name="connsiteX11" fmla="*/ 188119 w 267615"/>
                    <a:gd name="connsiteY11" fmla="*/ 239189 h 399187"/>
                    <a:gd name="connsiteX12" fmla="*/ 230982 w 267615"/>
                    <a:gd name="connsiteY12" fmla="*/ 279670 h 399187"/>
                    <a:gd name="connsiteX13" fmla="*/ 180975 w 267615"/>
                    <a:gd name="connsiteY13" fmla="*/ 346345 h 399187"/>
                    <a:gd name="connsiteX14" fmla="*/ 126206 w 267615"/>
                    <a:gd name="connsiteY14" fmla="*/ 389207 h 399187"/>
                    <a:gd name="connsiteX15" fmla="*/ 71438 w 267615"/>
                    <a:gd name="connsiteY15" fmla="*/ 396352 h 399187"/>
                    <a:gd name="connsiteX16" fmla="*/ 30956 w 267615"/>
                    <a:gd name="connsiteY16" fmla="*/ 351107 h 399187"/>
                    <a:gd name="connsiteX17" fmla="*/ 54769 w 267615"/>
                    <a:gd name="connsiteY17" fmla="*/ 301101 h 399187"/>
                    <a:gd name="connsiteX18" fmla="*/ 38101 w 267615"/>
                    <a:gd name="connsiteY18" fmla="*/ 253476 h 399187"/>
                    <a:gd name="connsiteX19" fmla="*/ 11906 w 267615"/>
                    <a:gd name="connsiteY19" fmla="*/ 241570 h 399187"/>
                    <a:gd name="connsiteX0" fmla="*/ 0 w 267615"/>
                    <a:gd name="connsiteY0" fmla="*/ 141557 h 399187"/>
                    <a:gd name="connsiteX1" fmla="*/ 42863 w 267615"/>
                    <a:gd name="connsiteY1" fmla="*/ 132032 h 399187"/>
                    <a:gd name="connsiteX2" fmla="*/ 95250 w 267615"/>
                    <a:gd name="connsiteY2" fmla="*/ 74882 h 399187"/>
                    <a:gd name="connsiteX3" fmla="*/ 142875 w 267615"/>
                    <a:gd name="connsiteY3" fmla="*/ 41545 h 399187"/>
                    <a:gd name="connsiteX4" fmla="*/ 202407 w 267615"/>
                    <a:gd name="connsiteY4" fmla="*/ 1063 h 399187"/>
                    <a:gd name="connsiteX5" fmla="*/ 264319 w 267615"/>
                    <a:gd name="connsiteY5" fmla="*/ 15351 h 399187"/>
                    <a:gd name="connsiteX6" fmla="*/ 257175 w 267615"/>
                    <a:gd name="connsiteY6" fmla="*/ 53451 h 399187"/>
                    <a:gd name="connsiteX7" fmla="*/ 240506 w 267615"/>
                    <a:gd name="connsiteY7" fmla="*/ 74882 h 399187"/>
                    <a:gd name="connsiteX8" fmla="*/ 221456 w 267615"/>
                    <a:gd name="connsiteY8" fmla="*/ 112982 h 399187"/>
                    <a:gd name="connsiteX9" fmla="*/ 185738 w 267615"/>
                    <a:gd name="connsiteY9" fmla="*/ 153464 h 399187"/>
                    <a:gd name="connsiteX10" fmla="*/ 171450 w 267615"/>
                    <a:gd name="connsiteY10" fmla="*/ 201089 h 399187"/>
                    <a:gd name="connsiteX11" fmla="*/ 188119 w 267615"/>
                    <a:gd name="connsiteY11" fmla="*/ 239189 h 399187"/>
                    <a:gd name="connsiteX12" fmla="*/ 230982 w 267615"/>
                    <a:gd name="connsiteY12" fmla="*/ 279670 h 399187"/>
                    <a:gd name="connsiteX13" fmla="*/ 180975 w 267615"/>
                    <a:gd name="connsiteY13" fmla="*/ 346345 h 399187"/>
                    <a:gd name="connsiteX14" fmla="*/ 126206 w 267615"/>
                    <a:gd name="connsiteY14" fmla="*/ 389207 h 399187"/>
                    <a:gd name="connsiteX15" fmla="*/ 71438 w 267615"/>
                    <a:gd name="connsiteY15" fmla="*/ 396352 h 399187"/>
                    <a:gd name="connsiteX16" fmla="*/ 30956 w 267615"/>
                    <a:gd name="connsiteY16" fmla="*/ 351107 h 399187"/>
                    <a:gd name="connsiteX17" fmla="*/ 54769 w 267615"/>
                    <a:gd name="connsiteY17" fmla="*/ 301101 h 399187"/>
                    <a:gd name="connsiteX18" fmla="*/ 38101 w 267615"/>
                    <a:gd name="connsiteY18" fmla="*/ 253476 h 399187"/>
                    <a:gd name="connsiteX19" fmla="*/ 11906 w 267615"/>
                    <a:gd name="connsiteY19" fmla="*/ 241570 h 399187"/>
                    <a:gd name="connsiteX0" fmla="*/ 7144 w 274759"/>
                    <a:gd name="connsiteY0" fmla="*/ 141557 h 399187"/>
                    <a:gd name="connsiteX1" fmla="*/ 50007 w 274759"/>
                    <a:gd name="connsiteY1" fmla="*/ 132032 h 399187"/>
                    <a:gd name="connsiteX2" fmla="*/ 102394 w 274759"/>
                    <a:gd name="connsiteY2" fmla="*/ 74882 h 399187"/>
                    <a:gd name="connsiteX3" fmla="*/ 150019 w 274759"/>
                    <a:gd name="connsiteY3" fmla="*/ 41545 h 399187"/>
                    <a:gd name="connsiteX4" fmla="*/ 209551 w 274759"/>
                    <a:gd name="connsiteY4" fmla="*/ 1063 h 399187"/>
                    <a:gd name="connsiteX5" fmla="*/ 271463 w 274759"/>
                    <a:gd name="connsiteY5" fmla="*/ 15351 h 399187"/>
                    <a:gd name="connsiteX6" fmla="*/ 264319 w 274759"/>
                    <a:gd name="connsiteY6" fmla="*/ 53451 h 399187"/>
                    <a:gd name="connsiteX7" fmla="*/ 247650 w 274759"/>
                    <a:gd name="connsiteY7" fmla="*/ 74882 h 399187"/>
                    <a:gd name="connsiteX8" fmla="*/ 228600 w 274759"/>
                    <a:gd name="connsiteY8" fmla="*/ 112982 h 399187"/>
                    <a:gd name="connsiteX9" fmla="*/ 192882 w 274759"/>
                    <a:gd name="connsiteY9" fmla="*/ 153464 h 399187"/>
                    <a:gd name="connsiteX10" fmla="*/ 178594 w 274759"/>
                    <a:gd name="connsiteY10" fmla="*/ 201089 h 399187"/>
                    <a:gd name="connsiteX11" fmla="*/ 195263 w 274759"/>
                    <a:gd name="connsiteY11" fmla="*/ 239189 h 399187"/>
                    <a:gd name="connsiteX12" fmla="*/ 238126 w 274759"/>
                    <a:gd name="connsiteY12" fmla="*/ 279670 h 399187"/>
                    <a:gd name="connsiteX13" fmla="*/ 188119 w 274759"/>
                    <a:gd name="connsiteY13" fmla="*/ 346345 h 399187"/>
                    <a:gd name="connsiteX14" fmla="*/ 133350 w 274759"/>
                    <a:gd name="connsiteY14" fmla="*/ 389207 h 399187"/>
                    <a:gd name="connsiteX15" fmla="*/ 78582 w 274759"/>
                    <a:gd name="connsiteY15" fmla="*/ 396352 h 399187"/>
                    <a:gd name="connsiteX16" fmla="*/ 38100 w 274759"/>
                    <a:gd name="connsiteY16" fmla="*/ 351107 h 399187"/>
                    <a:gd name="connsiteX17" fmla="*/ 61913 w 274759"/>
                    <a:gd name="connsiteY17" fmla="*/ 301101 h 399187"/>
                    <a:gd name="connsiteX18" fmla="*/ 45245 w 274759"/>
                    <a:gd name="connsiteY18" fmla="*/ 253476 h 399187"/>
                    <a:gd name="connsiteX19" fmla="*/ 0 w 274759"/>
                    <a:gd name="connsiteY19" fmla="*/ 229663 h 399187"/>
                    <a:gd name="connsiteX0" fmla="*/ 0 w 274759"/>
                    <a:gd name="connsiteY0" fmla="*/ 139176 h 399187"/>
                    <a:gd name="connsiteX1" fmla="*/ 50007 w 274759"/>
                    <a:gd name="connsiteY1" fmla="*/ 132032 h 399187"/>
                    <a:gd name="connsiteX2" fmla="*/ 102394 w 274759"/>
                    <a:gd name="connsiteY2" fmla="*/ 74882 h 399187"/>
                    <a:gd name="connsiteX3" fmla="*/ 150019 w 274759"/>
                    <a:gd name="connsiteY3" fmla="*/ 41545 h 399187"/>
                    <a:gd name="connsiteX4" fmla="*/ 209551 w 274759"/>
                    <a:gd name="connsiteY4" fmla="*/ 1063 h 399187"/>
                    <a:gd name="connsiteX5" fmla="*/ 271463 w 274759"/>
                    <a:gd name="connsiteY5" fmla="*/ 15351 h 399187"/>
                    <a:gd name="connsiteX6" fmla="*/ 264319 w 274759"/>
                    <a:gd name="connsiteY6" fmla="*/ 53451 h 399187"/>
                    <a:gd name="connsiteX7" fmla="*/ 247650 w 274759"/>
                    <a:gd name="connsiteY7" fmla="*/ 74882 h 399187"/>
                    <a:gd name="connsiteX8" fmla="*/ 228600 w 274759"/>
                    <a:gd name="connsiteY8" fmla="*/ 112982 h 399187"/>
                    <a:gd name="connsiteX9" fmla="*/ 192882 w 274759"/>
                    <a:gd name="connsiteY9" fmla="*/ 153464 h 399187"/>
                    <a:gd name="connsiteX10" fmla="*/ 178594 w 274759"/>
                    <a:gd name="connsiteY10" fmla="*/ 201089 h 399187"/>
                    <a:gd name="connsiteX11" fmla="*/ 195263 w 274759"/>
                    <a:gd name="connsiteY11" fmla="*/ 239189 h 399187"/>
                    <a:gd name="connsiteX12" fmla="*/ 238126 w 274759"/>
                    <a:gd name="connsiteY12" fmla="*/ 279670 h 399187"/>
                    <a:gd name="connsiteX13" fmla="*/ 188119 w 274759"/>
                    <a:gd name="connsiteY13" fmla="*/ 346345 h 399187"/>
                    <a:gd name="connsiteX14" fmla="*/ 133350 w 274759"/>
                    <a:gd name="connsiteY14" fmla="*/ 389207 h 399187"/>
                    <a:gd name="connsiteX15" fmla="*/ 78582 w 274759"/>
                    <a:gd name="connsiteY15" fmla="*/ 396352 h 399187"/>
                    <a:gd name="connsiteX16" fmla="*/ 38100 w 274759"/>
                    <a:gd name="connsiteY16" fmla="*/ 351107 h 399187"/>
                    <a:gd name="connsiteX17" fmla="*/ 61913 w 274759"/>
                    <a:gd name="connsiteY17" fmla="*/ 301101 h 399187"/>
                    <a:gd name="connsiteX18" fmla="*/ 45245 w 274759"/>
                    <a:gd name="connsiteY18" fmla="*/ 253476 h 399187"/>
                    <a:gd name="connsiteX19" fmla="*/ 0 w 274759"/>
                    <a:gd name="connsiteY19" fmla="*/ 229663 h 399187"/>
                    <a:gd name="connsiteX0" fmla="*/ 11906 w 286665"/>
                    <a:gd name="connsiteY0" fmla="*/ 139176 h 399187"/>
                    <a:gd name="connsiteX1" fmla="*/ 61913 w 286665"/>
                    <a:gd name="connsiteY1" fmla="*/ 132032 h 399187"/>
                    <a:gd name="connsiteX2" fmla="*/ 114300 w 286665"/>
                    <a:gd name="connsiteY2" fmla="*/ 74882 h 399187"/>
                    <a:gd name="connsiteX3" fmla="*/ 161925 w 286665"/>
                    <a:gd name="connsiteY3" fmla="*/ 41545 h 399187"/>
                    <a:gd name="connsiteX4" fmla="*/ 221457 w 286665"/>
                    <a:gd name="connsiteY4" fmla="*/ 1063 h 399187"/>
                    <a:gd name="connsiteX5" fmla="*/ 283369 w 286665"/>
                    <a:gd name="connsiteY5" fmla="*/ 15351 h 399187"/>
                    <a:gd name="connsiteX6" fmla="*/ 276225 w 286665"/>
                    <a:gd name="connsiteY6" fmla="*/ 53451 h 399187"/>
                    <a:gd name="connsiteX7" fmla="*/ 259556 w 286665"/>
                    <a:gd name="connsiteY7" fmla="*/ 74882 h 399187"/>
                    <a:gd name="connsiteX8" fmla="*/ 240506 w 286665"/>
                    <a:gd name="connsiteY8" fmla="*/ 112982 h 399187"/>
                    <a:gd name="connsiteX9" fmla="*/ 204788 w 286665"/>
                    <a:gd name="connsiteY9" fmla="*/ 153464 h 399187"/>
                    <a:gd name="connsiteX10" fmla="*/ 190500 w 286665"/>
                    <a:gd name="connsiteY10" fmla="*/ 201089 h 399187"/>
                    <a:gd name="connsiteX11" fmla="*/ 207169 w 286665"/>
                    <a:gd name="connsiteY11" fmla="*/ 239189 h 399187"/>
                    <a:gd name="connsiteX12" fmla="*/ 250032 w 286665"/>
                    <a:gd name="connsiteY12" fmla="*/ 279670 h 399187"/>
                    <a:gd name="connsiteX13" fmla="*/ 200025 w 286665"/>
                    <a:gd name="connsiteY13" fmla="*/ 346345 h 399187"/>
                    <a:gd name="connsiteX14" fmla="*/ 145256 w 286665"/>
                    <a:gd name="connsiteY14" fmla="*/ 389207 h 399187"/>
                    <a:gd name="connsiteX15" fmla="*/ 90488 w 286665"/>
                    <a:gd name="connsiteY15" fmla="*/ 396352 h 399187"/>
                    <a:gd name="connsiteX16" fmla="*/ 50006 w 286665"/>
                    <a:gd name="connsiteY16" fmla="*/ 351107 h 399187"/>
                    <a:gd name="connsiteX17" fmla="*/ 73819 w 286665"/>
                    <a:gd name="connsiteY17" fmla="*/ 301101 h 399187"/>
                    <a:gd name="connsiteX18" fmla="*/ 57151 w 286665"/>
                    <a:gd name="connsiteY18" fmla="*/ 253476 h 399187"/>
                    <a:gd name="connsiteX19" fmla="*/ 0 w 286665"/>
                    <a:gd name="connsiteY19" fmla="*/ 222519 h 399187"/>
                    <a:gd name="connsiteX0" fmla="*/ 2381 w 286665"/>
                    <a:gd name="connsiteY0" fmla="*/ 139176 h 399187"/>
                    <a:gd name="connsiteX1" fmla="*/ 61913 w 286665"/>
                    <a:gd name="connsiteY1" fmla="*/ 132032 h 399187"/>
                    <a:gd name="connsiteX2" fmla="*/ 114300 w 286665"/>
                    <a:gd name="connsiteY2" fmla="*/ 74882 h 399187"/>
                    <a:gd name="connsiteX3" fmla="*/ 161925 w 286665"/>
                    <a:gd name="connsiteY3" fmla="*/ 41545 h 399187"/>
                    <a:gd name="connsiteX4" fmla="*/ 221457 w 286665"/>
                    <a:gd name="connsiteY4" fmla="*/ 1063 h 399187"/>
                    <a:gd name="connsiteX5" fmla="*/ 283369 w 286665"/>
                    <a:gd name="connsiteY5" fmla="*/ 15351 h 399187"/>
                    <a:gd name="connsiteX6" fmla="*/ 276225 w 286665"/>
                    <a:gd name="connsiteY6" fmla="*/ 53451 h 399187"/>
                    <a:gd name="connsiteX7" fmla="*/ 259556 w 286665"/>
                    <a:gd name="connsiteY7" fmla="*/ 74882 h 399187"/>
                    <a:gd name="connsiteX8" fmla="*/ 240506 w 286665"/>
                    <a:gd name="connsiteY8" fmla="*/ 112982 h 399187"/>
                    <a:gd name="connsiteX9" fmla="*/ 204788 w 286665"/>
                    <a:gd name="connsiteY9" fmla="*/ 153464 h 399187"/>
                    <a:gd name="connsiteX10" fmla="*/ 190500 w 286665"/>
                    <a:gd name="connsiteY10" fmla="*/ 201089 h 399187"/>
                    <a:gd name="connsiteX11" fmla="*/ 207169 w 286665"/>
                    <a:gd name="connsiteY11" fmla="*/ 239189 h 399187"/>
                    <a:gd name="connsiteX12" fmla="*/ 250032 w 286665"/>
                    <a:gd name="connsiteY12" fmla="*/ 279670 h 399187"/>
                    <a:gd name="connsiteX13" fmla="*/ 200025 w 286665"/>
                    <a:gd name="connsiteY13" fmla="*/ 346345 h 399187"/>
                    <a:gd name="connsiteX14" fmla="*/ 145256 w 286665"/>
                    <a:gd name="connsiteY14" fmla="*/ 389207 h 399187"/>
                    <a:gd name="connsiteX15" fmla="*/ 90488 w 286665"/>
                    <a:gd name="connsiteY15" fmla="*/ 396352 h 399187"/>
                    <a:gd name="connsiteX16" fmla="*/ 50006 w 286665"/>
                    <a:gd name="connsiteY16" fmla="*/ 351107 h 399187"/>
                    <a:gd name="connsiteX17" fmla="*/ 73819 w 286665"/>
                    <a:gd name="connsiteY17" fmla="*/ 301101 h 399187"/>
                    <a:gd name="connsiteX18" fmla="*/ 57151 w 286665"/>
                    <a:gd name="connsiteY18" fmla="*/ 253476 h 399187"/>
                    <a:gd name="connsiteX19" fmla="*/ 0 w 286665"/>
                    <a:gd name="connsiteY19" fmla="*/ 222519 h 39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665" h="399187">
                      <a:moveTo>
                        <a:pt x="2381" y="139176"/>
                      </a:moveTo>
                      <a:cubicBezTo>
                        <a:pt x="20781" y="142857"/>
                        <a:pt x="43260" y="142748"/>
                        <a:pt x="61913" y="132032"/>
                      </a:cubicBezTo>
                      <a:cubicBezTo>
                        <a:pt x="80566" y="121316"/>
                        <a:pt x="97631" y="89963"/>
                        <a:pt x="114300" y="74882"/>
                      </a:cubicBezTo>
                      <a:cubicBezTo>
                        <a:pt x="130969" y="59801"/>
                        <a:pt x="144065" y="53848"/>
                        <a:pt x="161925" y="41545"/>
                      </a:cubicBezTo>
                      <a:cubicBezTo>
                        <a:pt x="179785" y="29242"/>
                        <a:pt x="201216" y="5429"/>
                        <a:pt x="221457" y="1063"/>
                      </a:cubicBezTo>
                      <a:cubicBezTo>
                        <a:pt x="241698" y="-3303"/>
                        <a:pt x="274241" y="6620"/>
                        <a:pt x="283369" y="15351"/>
                      </a:cubicBezTo>
                      <a:cubicBezTo>
                        <a:pt x="292497" y="24082"/>
                        <a:pt x="280194" y="43529"/>
                        <a:pt x="276225" y="53451"/>
                      </a:cubicBezTo>
                      <a:cubicBezTo>
                        <a:pt x="272256" y="63373"/>
                        <a:pt x="267097" y="64960"/>
                        <a:pt x="259556" y="74882"/>
                      </a:cubicBezTo>
                      <a:cubicBezTo>
                        <a:pt x="252015" y="84804"/>
                        <a:pt x="249634" y="99885"/>
                        <a:pt x="240506" y="112982"/>
                      </a:cubicBezTo>
                      <a:cubicBezTo>
                        <a:pt x="231378" y="126079"/>
                        <a:pt x="213122" y="138780"/>
                        <a:pt x="204788" y="153464"/>
                      </a:cubicBezTo>
                      <a:cubicBezTo>
                        <a:pt x="196454" y="168149"/>
                        <a:pt x="193278" y="184023"/>
                        <a:pt x="190500" y="201089"/>
                      </a:cubicBezTo>
                      <a:cubicBezTo>
                        <a:pt x="187722" y="218155"/>
                        <a:pt x="197247" y="226092"/>
                        <a:pt x="207169" y="239189"/>
                      </a:cubicBezTo>
                      <a:cubicBezTo>
                        <a:pt x="217091" y="252286"/>
                        <a:pt x="251223" y="261811"/>
                        <a:pt x="250032" y="279670"/>
                      </a:cubicBezTo>
                      <a:cubicBezTo>
                        <a:pt x="248841" y="297529"/>
                        <a:pt x="217488" y="328089"/>
                        <a:pt x="200025" y="346345"/>
                      </a:cubicBezTo>
                      <a:cubicBezTo>
                        <a:pt x="182562" y="364601"/>
                        <a:pt x="163512" y="380873"/>
                        <a:pt x="145256" y="389207"/>
                      </a:cubicBezTo>
                      <a:cubicBezTo>
                        <a:pt x="127000" y="397541"/>
                        <a:pt x="106363" y="402702"/>
                        <a:pt x="90488" y="396352"/>
                      </a:cubicBezTo>
                      <a:cubicBezTo>
                        <a:pt x="74613" y="390002"/>
                        <a:pt x="52784" y="366982"/>
                        <a:pt x="50006" y="351107"/>
                      </a:cubicBezTo>
                      <a:cubicBezTo>
                        <a:pt x="47228" y="335232"/>
                        <a:pt x="72628" y="317373"/>
                        <a:pt x="73819" y="301101"/>
                      </a:cubicBezTo>
                      <a:cubicBezTo>
                        <a:pt x="75010" y="284829"/>
                        <a:pt x="69454" y="266573"/>
                        <a:pt x="57151" y="253476"/>
                      </a:cubicBezTo>
                      <a:cubicBezTo>
                        <a:pt x="44848" y="240379"/>
                        <a:pt x="4661" y="224383"/>
                        <a:pt x="0" y="222519"/>
                      </a:cubicBezTo>
                    </a:path>
                  </a:pathLst>
                </a:custGeom>
                <a:solidFill>
                  <a:srgbClr val="977E68"/>
                </a:solidFill>
                <a:ln>
                  <a:solidFill>
                    <a:srgbClr val="977E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735FF5FB-6970-09DB-67A6-E10F8590E99B}"/>
                    </a:ext>
                  </a:extLst>
                </p:cNvPr>
                <p:cNvSpPr/>
                <p:nvPr/>
              </p:nvSpPr>
              <p:spPr>
                <a:xfrm flipH="1">
                  <a:off x="9570517" y="2969263"/>
                  <a:ext cx="286665" cy="399187"/>
                </a:xfrm>
                <a:custGeom>
                  <a:avLst/>
                  <a:gdLst>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35719 w 271729"/>
                    <a:gd name="connsiteY57" fmla="*/ 300037 h 400050"/>
                    <a:gd name="connsiteX58" fmla="*/ 38100 w 271729"/>
                    <a:gd name="connsiteY58" fmla="*/ 283368 h 400050"/>
                    <a:gd name="connsiteX59" fmla="*/ 26194 w 271729"/>
                    <a:gd name="connsiteY59" fmla="*/ 245268 h 400050"/>
                    <a:gd name="connsiteX60" fmla="*/ 11906 w 271729"/>
                    <a:gd name="connsiteY60" fmla="*/ 240506 h 400050"/>
                    <a:gd name="connsiteX61" fmla="*/ 0 w 271729"/>
                    <a:gd name="connsiteY61" fmla="*/ 235743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35719 w 271729"/>
                    <a:gd name="connsiteY57" fmla="*/ 300037 h 400050"/>
                    <a:gd name="connsiteX58" fmla="*/ 38100 w 271729"/>
                    <a:gd name="connsiteY58" fmla="*/ 283368 h 400050"/>
                    <a:gd name="connsiteX59" fmla="*/ 26194 w 271729"/>
                    <a:gd name="connsiteY59" fmla="*/ 245268 h 400050"/>
                    <a:gd name="connsiteX60" fmla="*/ 11906 w 271729"/>
                    <a:gd name="connsiteY60"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35719 w 271729"/>
                    <a:gd name="connsiteY57" fmla="*/ 300037 h 400050"/>
                    <a:gd name="connsiteX58" fmla="*/ 26194 w 271729"/>
                    <a:gd name="connsiteY58" fmla="*/ 245268 h 400050"/>
                    <a:gd name="connsiteX59" fmla="*/ 11906 w 271729"/>
                    <a:gd name="connsiteY59"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54769 w 271729"/>
                    <a:gd name="connsiteY57" fmla="*/ 300037 h 400050"/>
                    <a:gd name="connsiteX58" fmla="*/ 26194 w 271729"/>
                    <a:gd name="connsiteY58" fmla="*/ 245268 h 400050"/>
                    <a:gd name="connsiteX59" fmla="*/ 11906 w 271729"/>
                    <a:gd name="connsiteY59"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8100 w 271729"/>
                    <a:gd name="connsiteY55" fmla="*/ 364331 h 400050"/>
                    <a:gd name="connsiteX56" fmla="*/ 30956 w 271729"/>
                    <a:gd name="connsiteY56" fmla="*/ 350043 h 400050"/>
                    <a:gd name="connsiteX57" fmla="*/ 54769 w 271729"/>
                    <a:gd name="connsiteY57" fmla="*/ 300037 h 400050"/>
                    <a:gd name="connsiteX58" fmla="*/ 38101 w 271729"/>
                    <a:gd name="connsiteY58" fmla="*/ 252412 h 400050"/>
                    <a:gd name="connsiteX59" fmla="*/ 11906 w 271729"/>
                    <a:gd name="connsiteY59"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40481 w 271729"/>
                    <a:gd name="connsiteY54" fmla="*/ 373856 h 400050"/>
                    <a:gd name="connsiteX55" fmla="*/ 30956 w 271729"/>
                    <a:gd name="connsiteY55" fmla="*/ 350043 h 400050"/>
                    <a:gd name="connsiteX56" fmla="*/ 54769 w 271729"/>
                    <a:gd name="connsiteY56" fmla="*/ 300037 h 400050"/>
                    <a:gd name="connsiteX57" fmla="*/ 38101 w 271729"/>
                    <a:gd name="connsiteY57" fmla="*/ 252412 h 400050"/>
                    <a:gd name="connsiteX58" fmla="*/ 11906 w 271729"/>
                    <a:gd name="connsiteY58"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50006 w 271729"/>
                    <a:gd name="connsiteY53" fmla="*/ 378618 h 400050"/>
                    <a:gd name="connsiteX54" fmla="*/ 30956 w 271729"/>
                    <a:gd name="connsiteY54" fmla="*/ 350043 h 400050"/>
                    <a:gd name="connsiteX55" fmla="*/ 54769 w 271729"/>
                    <a:gd name="connsiteY55" fmla="*/ 300037 h 400050"/>
                    <a:gd name="connsiteX56" fmla="*/ 38101 w 271729"/>
                    <a:gd name="connsiteY56" fmla="*/ 252412 h 400050"/>
                    <a:gd name="connsiteX57" fmla="*/ 11906 w 271729"/>
                    <a:gd name="connsiteY57"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61913 w 271729"/>
                    <a:gd name="connsiteY52" fmla="*/ 383381 h 400050"/>
                    <a:gd name="connsiteX53" fmla="*/ 30956 w 271729"/>
                    <a:gd name="connsiteY53" fmla="*/ 350043 h 400050"/>
                    <a:gd name="connsiteX54" fmla="*/ 54769 w 271729"/>
                    <a:gd name="connsiteY54" fmla="*/ 300037 h 400050"/>
                    <a:gd name="connsiteX55" fmla="*/ 38101 w 271729"/>
                    <a:gd name="connsiteY55" fmla="*/ 252412 h 400050"/>
                    <a:gd name="connsiteX56" fmla="*/ 11906 w 271729"/>
                    <a:gd name="connsiteY56"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69056 w 271729"/>
                    <a:gd name="connsiteY51" fmla="*/ 388143 h 400050"/>
                    <a:gd name="connsiteX52" fmla="*/ 30956 w 271729"/>
                    <a:gd name="connsiteY52" fmla="*/ 350043 h 400050"/>
                    <a:gd name="connsiteX53" fmla="*/ 54769 w 271729"/>
                    <a:gd name="connsiteY53" fmla="*/ 300037 h 400050"/>
                    <a:gd name="connsiteX54" fmla="*/ 38101 w 271729"/>
                    <a:gd name="connsiteY54" fmla="*/ 252412 h 400050"/>
                    <a:gd name="connsiteX55" fmla="*/ 11906 w 271729"/>
                    <a:gd name="connsiteY55"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8581 w 271729"/>
                    <a:gd name="connsiteY50" fmla="*/ 392906 h 400050"/>
                    <a:gd name="connsiteX51" fmla="*/ 30956 w 271729"/>
                    <a:gd name="connsiteY51" fmla="*/ 350043 h 400050"/>
                    <a:gd name="connsiteX52" fmla="*/ 54769 w 271729"/>
                    <a:gd name="connsiteY52" fmla="*/ 300037 h 400050"/>
                    <a:gd name="connsiteX53" fmla="*/ 38101 w 271729"/>
                    <a:gd name="connsiteY53" fmla="*/ 252412 h 400050"/>
                    <a:gd name="connsiteX54" fmla="*/ 11906 w 271729"/>
                    <a:gd name="connsiteY54" fmla="*/ 240506 h 400050"/>
                    <a:gd name="connsiteX0" fmla="*/ 0 w 271729"/>
                    <a:gd name="connsiteY0" fmla="*/ 140493 h 400050"/>
                    <a:gd name="connsiteX1" fmla="*/ 45244 w 271729"/>
                    <a:gd name="connsiteY1" fmla="*/ 138112 h 400050"/>
                    <a:gd name="connsiteX2" fmla="*/ 57150 w 271729"/>
                    <a:gd name="connsiteY2" fmla="*/ 128587 h 400050"/>
                    <a:gd name="connsiteX3" fmla="*/ 59531 w 271729"/>
                    <a:gd name="connsiteY3" fmla="*/ 119062 h 400050"/>
                    <a:gd name="connsiteX4" fmla="*/ 64294 w 271729"/>
                    <a:gd name="connsiteY4" fmla="*/ 111918 h 400050"/>
                    <a:gd name="connsiteX5" fmla="*/ 71438 w 271729"/>
                    <a:gd name="connsiteY5" fmla="*/ 100012 h 400050"/>
                    <a:gd name="connsiteX6" fmla="*/ 73819 w 271729"/>
                    <a:gd name="connsiteY6" fmla="*/ 92868 h 400050"/>
                    <a:gd name="connsiteX7" fmla="*/ 95250 w 271729"/>
                    <a:gd name="connsiteY7" fmla="*/ 73818 h 400050"/>
                    <a:gd name="connsiteX8" fmla="*/ 119063 w 271729"/>
                    <a:gd name="connsiteY8" fmla="*/ 59531 h 400050"/>
                    <a:gd name="connsiteX9" fmla="*/ 135731 w 271729"/>
                    <a:gd name="connsiteY9" fmla="*/ 45243 h 400050"/>
                    <a:gd name="connsiteX10" fmla="*/ 142875 w 271729"/>
                    <a:gd name="connsiteY10" fmla="*/ 40481 h 400050"/>
                    <a:gd name="connsiteX11" fmla="*/ 152400 w 271729"/>
                    <a:gd name="connsiteY11" fmla="*/ 33337 h 400050"/>
                    <a:gd name="connsiteX12" fmla="*/ 159544 w 271729"/>
                    <a:gd name="connsiteY12" fmla="*/ 28575 h 400050"/>
                    <a:gd name="connsiteX13" fmla="*/ 178594 w 271729"/>
                    <a:gd name="connsiteY13" fmla="*/ 14287 h 400050"/>
                    <a:gd name="connsiteX14" fmla="*/ 185738 w 271729"/>
                    <a:gd name="connsiteY14" fmla="*/ 9525 h 400050"/>
                    <a:gd name="connsiteX15" fmla="*/ 195263 w 271729"/>
                    <a:gd name="connsiteY15" fmla="*/ 7143 h 400050"/>
                    <a:gd name="connsiteX16" fmla="*/ 216694 w 271729"/>
                    <a:gd name="connsiteY16" fmla="*/ 0 h 400050"/>
                    <a:gd name="connsiteX17" fmla="*/ 269081 w 271729"/>
                    <a:gd name="connsiteY17" fmla="*/ 7143 h 400050"/>
                    <a:gd name="connsiteX18" fmla="*/ 271463 w 271729"/>
                    <a:gd name="connsiteY18" fmla="*/ 19050 h 400050"/>
                    <a:gd name="connsiteX19" fmla="*/ 266700 w 271729"/>
                    <a:gd name="connsiteY19" fmla="*/ 52387 h 400050"/>
                    <a:gd name="connsiteX20" fmla="*/ 261938 w 271729"/>
                    <a:gd name="connsiteY20" fmla="*/ 59531 h 400050"/>
                    <a:gd name="connsiteX21" fmla="*/ 250031 w 271729"/>
                    <a:gd name="connsiteY21" fmla="*/ 64293 h 400050"/>
                    <a:gd name="connsiteX22" fmla="*/ 233363 w 271729"/>
                    <a:gd name="connsiteY22" fmla="*/ 83343 h 400050"/>
                    <a:gd name="connsiteX23" fmla="*/ 230981 w 271729"/>
                    <a:gd name="connsiteY23" fmla="*/ 95250 h 400050"/>
                    <a:gd name="connsiteX24" fmla="*/ 221456 w 271729"/>
                    <a:gd name="connsiteY24" fmla="*/ 111918 h 400050"/>
                    <a:gd name="connsiteX25" fmla="*/ 211931 w 271729"/>
                    <a:gd name="connsiteY25" fmla="*/ 121443 h 400050"/>
                    <a:gd name="connsiteX26" fmla="*/ 204788 w 271729"/>
                    <a:gd name="connsiteY26" fmla="*/ 135731 h 400050"/>
                    <a:gd name="connsiteX27" fmla="*/ 195263 w 271729"/>
                    <a:gd name="connsiteY27" fmla="*/ 145256 h 400050"/>
                    <a:gd name="connsiteX28" fmla="*/ 183356 w 271729"/>
                    <a:gd name="connsiteY28" fmla="*/ 164306 h 400050"/>
                    <a:gd name="connsiteX29" fmla="*/ 178594 w 271729"/>
                    <a:gd name="connsiteY29" fmla="*/ 178593 h 400050"/>
                    <a:gd name="connsiteX30" fmla="*/ 176213 w 271729"/>
                    <a:gd name="connsiteY30" fmla="*/ 185737 h 400050"/>
                    <a:gd name="connsiteX31" fmla="*/ 178594 w 271729"/>
                    <a:gd name="connsiteY31" fmla="*/ 221456 h 400050"/>
                    <a:gd name="connsiteX32" fmla="*/ 185738 w 271729"/>
                    <a:gd name="connsiteY32" fmla="*/ 226218 h 400050"/>
                    <a:gd name="connsiteX33" fmla="*/ 188119 w 271729"/>
                    <a:gd name="connsiteY33" fmla="*/ 238125 h 400050"/>
                    <a:gd name="connsiteX34" fmla="*/ 192881 w 271729"/>
                    <a:gd name="connsiteY34" fmla="*/ 245268 h 400050"/>
                    <a:gd name="connsiteX35" fmla="*/ 195263 w 271729"/>
                    <a:gd name="connsiteY35" fmla="*/ 252412 h 400050"/>
                    <a:gd name="connsiteX36" fmla="*/ 214313 w 271729"/>
                    <a:gd name="connsiteY36" fmla="*/ 273843 h 400050"/>
                    <a:gd name="connsiteX37" fmla="*/ 219075 w 271729"/>
                    <a:gd name="connsiteY37" fmla="*/ 280987 h 400050"/>
                    <a:gd name="connsiteX38" fmla="*/ 216694 w 271729"/>
                    <a:gd name="connsiteY38" fmla="*/ 302418 h 400050"/>
                    <a:gd name="connsiteX39" fmla="*/ 197644 w 271729"/>
                    <a:gd name="connsiteY39" fmla="*/ 316706 h 400050"/>
                    <a:gd name="connsiteX40" fmla="*/ 190500 w 271729"/>
                    <a:gd name="connsiteY40" fmla="*/ 323850 h 400050"/>
                    <a:gd name="connsiteX41" fmla="*/ 185738 w 271729"/>
                    <a:gd name="connsiteY41" fmla="*/ 330993 h 400050"/>
                    <a:gd name="connsiteX42" fmla="*/ 180975 w 271729"/>
                    <a:gd name="connsiteY42" fmla="*/ 345281 h 400050"/>
                    <a:gd name="connsiteX43" fmla="*/ 169069 w 271729"/>
                    <a:gd name="connsiteY43" fmla="*/ 357187 h 400050"/>
                    <a:gd name="connsiteX44" fmla="*/ 161925 w 271729"/>
                    <a:gd name="connsiteY44" fmla="*/ 361950 h 400050"/>
                    <a:gd name="connsiteX45" fmla="*/ 135731 w 271729"/>
                    <a:gd name="connsiteY45" fmla="*/ 381000 h 400050"/>
                    <a:gd name="connsiteX46" fmla="*/ 126206 w 271729"/>
                    <a:gd name="connsiteY46" fmla="*/ 388143 h 400050"/>
                    <a:gd name="connsiteX47" fmla="*/ 119063 w 271729"/>
                    <a:gd name="connsiteY47" fmla="*/ 390525 h 400050"/>
                    <a:gd name="connsiteX48" fmla="*/ 109538 w 271729"/>
                    <a:gd name="connsiteY48" fmla="*/ 395287 h 400050"/>
                    <a:gd name="connsiteX49" fmla="*/ 90488 w 271729"/>
                    <a:gd name="connsiteY49" fmla="*/ 400050 h 400050"/>
                    <a:gd name="connsiteX50" fmla="*/ 71438 w 271729"/>
                    <a:gd name="connsiteY50" fmla="*/ 395288 h 400050"/>
                    <a:gd name="connsiteX51" fmla="*/ 30956 w 271729"/>
                    <a:gd name="connsiteY51" fmla="*/ 350043 h 400050"/>
                    <a:gd name="connsiteX52" fmla="*/ 54769 w 271729"/>
                    <a:gd name="connsiteY52" fmla="*/ 300037 h 400050"/>
                    <a:gd name="connsiteX53" fmla="*/ 38101 w 271729"/>
                    <a:gd name="connsiteY53" fmla="*/ 252412 h 400050"/>
                    <a:gd name="connsiteX54" fmla="*/ 11906 w 271729"/>
                    <a:gd name="connsiteY54" fmla="*/ 240506 h 400050"/>
                    <a:gd name="connsiteX0" fmla="*/ 0 w 271729"/>
                    <a:gd name="connsiteY0" fmla="*/ 140493 h 398822"/>
                    <a:gd name="connsiteX1" fmla="*/ 45244 w 271729"/>
                    <a:gd name="connsiteY1" fmla="*/ 138112 h 398822"/>
                    <a:gd name="connsiteX2" fmla="*/ 57150 w 271729"/>
                    <a:gd name="connsiteY2" fmla="*/ 128587 h 398822"/>
                    <a:gd name="connsiteX3" fmla="*/ 59531 w 271729"/>
                    <a:gd name="connsiteY3" fmla="*/ 119062 h 398822"/>
                    <a:gd name="connsiteX4" fmla="*/ 64294 w 271729"/>
                    <a:gd name="connsiteY4" fmla="*/ 111918 h 398822"/>
                    <a:gd name="connsiteX5" fmla="*/ 71438 w 271729"/>
                    <a:gd name="connsiteY5" fmla="*/ 100012 h 398822"/>
                    <a:gd name="connsiteX6" fmla="*/ 73819 w 271729"/>
                    <a:gd name="connsiteY6" fmla="*/ 92868 h 398822"/>
                    <a:gd name="connsiteX7" fmla="*/ 95250 w 271729"/>
                    <a:gd name="connsiteY7" fmla="*/ 73818 h 398822"/>
                    <a:gd name="connsiteX8" fmla="*/ 119063 w 271729"/>
                    <a:gd name="connsiteY8" fmla="*/ 59531 h 398822"/>
                    <a:gd name="connsiteX9" fmla="*/ 135731 w 271729"/>
                    <a:gd name="connsiteY9" fmla="*/ 45243 h 398822"/>
                    <a:gd name="connsiteX10" fmla="*/ 142875 w 271729"/>
                    <a:gd name="connsiteY10" fmla="*/ 40481 h 398822"/>
                    <a:gd name="connsiteX11" fmla="*/ 152400 w 271729"/>
                    <a:gd name="connsiteY11" fmla="*/ 33337 h 398822"/>
                    <a:gd name="connsiteX12" fmla="*/ 159544 w 271729"/>
                    <a:gd name="connsiteY12" fmla="*/ 28575 h 398822"/>
                    <a:gd name="connsiteX13" fmla="*/ 178594 w 271729"/>
                    <a:gd name="connsiteY13" fmla="*/ 14287 h 398822"/>
                    <a:gd name="connsiteX14" fmla="*/ 185738 w 271729"/>
                    <a:gd name="connsiteY14" fmla="*/ 9525 h 398822"/>
                    <a:gd name="connsiteX15" fmla="*/ 195263 w 271729"/>
                    <a:gd name="connsiteY15" fmla="*/ 7143 h 398822"/>
                    <a:gd name="connsiteX16" fmla="*/ 216694 w 271729"/>
                    <a:gd name="connsiteY16" fmla="*/ 0 h 398822"/>
                    <a:gd name="connsiteX17" fmla="*/ 269081 w 271729"/>
                    <a:gd name="connsiteY17" fmla="*/ 7143 h 398822"/>
                    <a:gd name="connsiteX18" fmla="*/ 271463 w 271729"/>
                    <a:gd name="connsiteY18" fmla="*/ 19050 h 398822"/>
                    <a:gd name="connsiteX19" fmla="*/ 266700 w 271729"/>
                    <a:gd name="connsiteY19" fmla="*/ 52387 h 398822"/>
                    <a:gd name="connsiteX20" fmla="*/ 261938 w 271729"/>
                    <a:gd name="connsiteY20" fmla="*/ 59531 h 398822"/>
                    <a:gd name="connsiteX21" fmla="*/ 250031 w 271729"/>
                    <a:gd name="connsiteY21" fmla="*/ 64293 h 398822"/>
                    <a:gd name="connsiteX22" fmla="*/ 233363 w 271729"/>
                    <a:gd name="connsiteY22" fmla="*/ 83343 h 398822"/>
                    <a:gd name="connsiteX23" fmla="*/ 230981 w 271729"/>
                    <a:gd name="connsiteY23" fmla="*/ 95250 h 398822"/>
                    <a:gd name="connsiteX24" fmla="*/ 221456 w 271729"/>
                    <a:gd name="connsiteY24" fmla="*/ 111918 h 398822"/>
                    <a:gd name="connsiteX25" fmla="*/ 211931 w 271729"/>
                    <a:gd name="connsiteY25" fmla="*/ 121443 h 398822"/>
                    <a:gd name="connsiteX26" fmla="*/ 204788 w 271729"/>
                    <a:gd name="connsiteY26" fmla="*/ 135731 h 398822"/>
                    <a:gd name="connsiteX27" fmla="*/ 195263 w 271729"/>
                    <a:gd name="connsiteY27" fmla="*/ 145256 h 398822"/>
                    <a:gd name="connsiteX28" fmla="*/ 183356 w 271729"/>
                    <a:gd name="connsiteY28" fmla="*/ 164306 h 398822"/>
                    <a:gd name="connsiteX29" fmla="*/ 178594 w 271729"/>
                    <a:gd name="connsiteY29" fmla="*/ 178593 h 398822"/>
                    <a:gd name="connsiteX30" fmla="*/ 176213 w 271729"/>
                    <a:gd name="connsiteY30" fmla="*/ 185737 h 398822"/>
                    <a:gd name="connsiteX31" fmla="*/ 178594 w 271729"/>
                    <a:gd name="connsiteY31" fmla="*/ 221456 h 398822"/>
                    <a:gd name="connsiteX32" fmla="*/ 185738 w 271729"/>
                    <a:gd name="connsiteY32" fmla="*/ 226218 h 398822"/>
                    <a:gd name="connsiteX33" fmla="*/ 188119 w 271729"/>
                    <a:gd name="connsiteY33" fmla="*/ 238125 h 398822"/>
                    <a:gd name="connsiteX34" fmla="*/ 192881 w 271729"/>
                    <a:gd name="connsiteY34" fmla="*/ 245268 h 398822"/>
                    <a:gd name="connsiteX35" fmla="*/ 195263 w 271729"/>
                    <a:gd name="connsiteY35" fmla="*/ 252412 h 398822"/>
                    <a:gd name="connsiteX36" fmla="*/ 214313 w 271729"/>
                    <a:gd name="connsiteY36" fmla="*/ 273843 h 398822"/>
                    <a:gd name="connsiteX37" fmla="*/ 219075 w 271729"/>
                    <a:gd name="connsiteY37" fmla="*/ 280987 h 398822"/>
                    <a:gd name="connsiteX38" fmla="*/ 216694 w 271729"/>
                    <a:gd name="connsiteY38" fmla="*/ 302418 h 398822"/>
                    <a:gd name="connsiteX39" fmla="*/ 197644 w 271729"/>
                    <a:gd name="connsiteY39" fmla="*/ 316706 h 398822"/>
                    <a:gd name="connsiteX40" fmla="*/ 190500 w 271729"/>
                    <a:gd name="connsiteY40" fmla="*/ 323850 h 398822"/>
                    <a:gd name="connsiteX41" fmla="*/ 185738 w 271729"/>
                    <a:gd name="connsiteY41" fmla="*/ 330993 h 398822"/>
                    <a:gd name="connsiteX42" fmla="*/ 180975 w 271729"/>
                    <a:gd name="connsiteY42" fmla="*/ 345281 h 398822"/>
                    <a:gd name="connsiteX43" fmla="*/ 169069 w 271729"/>
                    <a:gd name="connsiteY43" fmla="*/ 357187 h 398822"/>
                    <a:gd name="connsiteX44" fmla="*/ 161925 w 271729"/>
                    <a:gd name="connsiteY44" fmla="*/ 361950 h 398822"/>
                    <a:gd name="connsiteX45" fmla="*/ 135731 w 271729"/>
                    <a:gd name="connsiteY45" fmla="*/ 381000 h 398822"/>
                    <a:gd name="connsiteX46" fmla="*/ 126206 w 271729"/>
                    <a:gd name="connsiteY46" fmla="*/ 388143 h 398822"/>
                    <a:gd name="connsiteX47" fmla="*/ 119063 w 271729"/>
                    <a:gd name="connsiteY47" fmla="*/ 390525 h 398822"/>
                    <a:gd name="connsiteX48" fmla="*/ 109538 w 271729"/>
                    <a:gd name="connsiteY48" fmla="*/ 395287 h 398822"/>
                    <a:gd name="connsiteX49" fmla="*/ 71438 w 271729"/>
                    <a:gd name="connsiteY49" fmla="*/ 395288 h 398822"/>
                    <a:gd name="connsiteX50" fmla="*/ 30956 w 271729"/>
                    <a:gd name="connsiteY50" fmla="*/ 350043 h 398822"/>
                    <a:gd name="connsiteX51" fmla="*/ 54769 w 271729"/>
                    <a:gd name="connsiteY51" fmla="*/ 300037 h 398822"/>
                    <a:gd name="connsiteX52" fmla="*/ 38101 w 271729"/>
                    <a:gd name="connsiteY52" fmla="*/ 252412 h 398822"/>
                    <a:gd name="connsiteX53" fmla="*/ 11906 w 271729"/>
                    <a:gd name="connsiteY53" fmla="*/ 240506 h 398822"/>
                    <a:gd name="connsiteX0" fmla="*/ 0 w 271729"/>
                    <a:gd name="connsiteY0" fmla="*/ 140493 h 397559"/>
                    <a:gd name="connsiteX1" fmla="*/ 45244 w 271729"/>
                    <a:gd name="connsiteY1" fmla="*/ 138112 h 397559"/>
                    <a:gd name="connsiteX2" fmla="*/ 57150 w 271729"/>
                    <a:gd name="connsiteY2" fmla="*/ 128587 h 397559"/>
                    <a:gd name="connsiteX3" fmla="*/ 59531 w 271729"/>
                    <a:gd name="connsiteY3" fmla="*/ 119062 h 397559"/>
                    <a:gd name="connsiteX4" fmla="*/ 64294 w 271729"/>
                    <a:gd name="connsiteY4" fmla="*/ 111918 h 397559"/>
                    <a:gd name="connsiteX5" fmla="*/ 71438 w 271729"/>
                    <a:gd name="connsiteY5" fmla="*/ 100012 h 397559"/>
                    <a:gd name="connsiteX6" fmla="*/ 73819 w 271729"/>
                    <a:gd name="connsiteY6" fmla="*/ 92868 h 397559"/>
                    <a:gd name="connsiteX7" fmla="*/ 95250 w 271729"/>
                    <a:gd name="connsiteY7" fmla="*/ 73818 h 397559"/>
                    <a:gd name="connsiteX8" fmla="*/ 119063 w 271729"/>
                    <a:gd name="connsiteY8" fmla="*/ 59531 h 397559"/>
                    <a:gd name="connsiteX9" fmla="*/ 135731 w 271729"/>
                    <a:gd name="connsiteY9" fmla="*/ 45243 h 397559"/>
                    <a:gd name="connsiteX10" fmla="*/ 142875 w 271729"/>
                    <a:gd name="connsiteY10" fmla="*/ 40481 h 397559"/>
                    <a:gd name="connsiteX11" fmla="*/ 152400 w 271729"/>
                    <a:gd name="connsiteY11" fmla="*/ 33337 h 397559"/>
                    <a:gd name="connsiteX12" fmla="*/ 159544 w 271729"/>
                    <a:gd name="connsiteY12" fmla="*/ 28575 h 397559"/>
                    <a:gd name="connsiteX13" fmla="*/ 178594 w 271729"/>
                    <a:gd name="connsiteY13" fmla="*/ 14287 h 397559"/>
                    <a:gd name="connsiteX14" fmla="*/ 185738 w 271729"/>
                    <a:gd name="connsiteY14" fmla="*/ 9525 h 397559"/>
                    <a:gd name="connsiteX15" fmla="*/ 195263 w 271729"/>
                    <a:gd name="connsiteY15" fmla="*/ 7143 h 397559"/>
                    <a:gd name="connsiteX16" fmla="*/ 216694 w 271729"/>
                    <a:gd name="connsiteY16" fmla="*/ 0 h 397559"/>
                    <a:gd name="connsiteX17" fmla="*/ 269081 w 271729"/>
                    <a:gd name="connsiteY17" fmla="*/ 7143 h 397559"/>
                    <a:gd name="connsiteX18" fmla="*/ 271463 w 271729"/>
                    <a:gd name="connsiteY18" fmla="*/ 19050 h 397559"/>
                    <a:gd name="connsiteX19" fmla="*/ 266700 w 271729"/>
                    <a:gd name="connsiteY19" fmla="*/ 52387 h 397559"/>
                    <a:gd name="connsiteX20" fmla="*/ 261938 w 271729"/>
                    <a:gd name="connsiteY20" fmla="*/ 59531 h 397559"/>
                    <a:gd name="connsiteX21" fmla="*/ 250031 w 271729"/>
                    <a:gd name="connsiteY21" fmla="*/ 64293 h 397559"/>
                    <a:gd name="connsiteX22" fmla="*/ 233363 w 271729"/>
                    <a:gd name="connsiteY22" fmla="*/ 83343 h 397559"/>
                    <a:gd name="connsiteX23" fmla="*/ 230981 w 271729"/>
                    <a:gd name="connsiteY23" fmla="*/ 95250 h 397559"/>
                    <a:gd name="connsiteX24" fmla="*/ 221456 w 271729"/>
                    <a:gd name="connsiteY24" fmla="*/ 111918 h 397559"/>
                    <a:gd name="connsiteX25" fmla="*/ 211931 w 271729"/>
                    <a:gd name="connsiteY25" fmla="*/ 121443 h 397559"/>
                    <a:gd name="connsiteX26" fmla="*/ 204788 w 271729"/>
                    <a:gd name="connsiteY26" fmla="*/ 135731 h 397559"/>
                    <a:gd name="connsiteX27" fmla="*/ 195263 w 271729"/>
                    <a:gd name="connsiteY27" fmla="*/ 145256 h 397559"/>
                    <a:gd name="connsiteX28" fmla="*/ 183356 w 271729"/>
                    <a:gd name="connsiteY28" fmla="*/ 164306 h 397559"/>
                    <a:gd name="connsiteX29" fmla="*/ 178594 w 271729"/>
                    <a:gd name="connsiteY29" fmla="*/ 178593 h 397559"/>
                    <a:gd name="connsiteX30" fmla="*/ 176213 w 271729"/>
                    <a:gd name="connsiteY30" fmla="*/ 185737 h 397559"/>
                    <a:gd name="connsiteX31" fmla="*/ 178594 w 271729"/>
                    <a:gd name="connsiteY31" fmla="*/ 221456 h 397559"/>
                    <a:gd name="connsiteX32" fmla="*/ 185738 w 271729"/>
                    <a:gd name="connsiteY32" fmla="*/ 226218 h 397559"/>
                    <a:gd name="connsiteX33" fmla="*/ 188119 w 271729"/>
                    <a:gd name="connsiteY33" fmla="*/ 238125 h 397559"/>
                    <a:gd name="connsiteX34" fmla="*/ 192881 w 271729"/>
                    <a:gd name="connsiteY34" fmla="*/ 245268 h 397559"/>
                    <a:gd name="connsiteX35" fmla="*/ 195263 w 271729"/>
                    <a:gd name="connsiteY35" fmla="*/ 252412 h 397559"/>
                    <a:gd name="connsiteX36" fmla="*/ 214313 w 271729"/>
                    <a:gd name="connsiteY36" fmla="*/ 273843 h 397559"/>
                    <a:gd name="connsiteX37" fmla="*/ 219075 w 271729"/>
                    <a:gd name="connsiteY37" fmla="*/ 280987 h 397559"/>
                    <a:gd name="connsiteX38" fmla="*/ 216694 w 271729"/>
                    <a:gd name="connsiteY38" fmla="*/ 302418 h 397559"/>
                    <a:gd name="connsiteX39" fmla="*/ 197644 w 271729"/>
                    <a:gd name="connsiteY39" fmla="*/ 316706 h 397559"/>
                    <a:gd name="connsiteX40" fmla="*/ 190500 w 271729"/>
                    <a:gd name="connsiteY40" fmla="*/ 323850 h 397559"/>
                    <a:gd name="connsiteX41" fmla="*/ 185738 w 271729"/>
                    <a:gd name="connsiteY41" fmla="*/ 330993 h 397559"/>
                    <a:gd name="connsiteX42" fmla="*/ 180975 w 271729"/>
                    <a:gd name="connsiteY42" fmla="*/ 345281 h 397559"/>
                    <a:gd name="connsiteX43" fmla="*/ 169069 w 271729"/>
                    <a:gd name="connsiteY43" fmla="*/ 357187 h 397559"/>
                    <a:gd name="connsiteX44" fmla="*/ 161925 w 271729"/>
                    <a:gd name="connsiteY44" fmla="*/ 361950 h 397559"/>
                    <a:gd name="connsiteX45" fmla="*/ 135731 w 271729"/>
                    <a:gd name="connsiteY45" fmla="*/ 381000 h 397559"/>
                    <a:gd name="connsiteX46" fmla="*/ 126206 w 271729"/>
                    <a:gd name="connsiteY46" fmla="*/ 388143 h 397559"/>
                    <a:gd name="connsiteX47" fmla="*/ 119063 w 271729"/>
                    <a:gd name="connsiteY47" fmla="*/ 390525 h 397559"/>
                    <a:gd name="connsiteX48" fmla="*/ 71438 w 271729"/>
                    <a:gd name="connsiteY48" fmla="*/ 395288 h 397559"/>
                    <a:gd name="connsiteX49" fmla="*/ 30956 w 271729"/>
                    <a:gd name="connsiteY49" fmla="*/ 350043 h 397559"/>
                    <a:gd name="connsiteX50" fmla="*/ 54769 w 271729"/>
                    <a:gd name="connsiteY50" fmla="*/ 300037 h 397559"/>
                    <a:gd name="connsiteX51" fmla="*/ 38101 w 271729"/>
                    <a:gd name="connsiteY51" fmla="*/ 252412 h 397559"/>
                    <a:gd name="connsiteX52" fmla="*/ 11906 w 271729"/>
                    <a:gd name="connsiteY52" fmla="*/ 240506 h 397559"/>
                    <a:gd name="connsiteX0" fmla="*/ 0 w 271729"/>
                    <a:gd name="connsiteY0" fmla="*/ 140493 h 397222"/>
                    <a:gd name="connsiteX1" fmla="*/ 45244 w 271729"/>
                    <a:gd name="connsiteY1" fmla="*/ 138112 h 397222"/>
                    <a:gd name="connsiteX2" fmla="*/ 57150 w 271729"/>
                    <a:gd name="connsiteY2" fmla="*/ 128587 h 397222"/>
                    <a:gd name="connsiteX3" fmla="*/ 59531 w 271729"/>
                    <a:gd name="connsiteY3" fmla="*/ 119062 h 397222"/>
                    <a:gd name="connsiteX4" fmla="*/ 64294 w 271729"/>
                    <a:gd name="connsiteY4" fmla="*/ 111918 h 397222"/>
                    <a:gd name="connsiteX5" fmla="*/ 71438 w 271729"/>
                    <a:gd name="connsiteY5" fmla="*/ 100012 h 397222"/>
                    <a:gd name="connsiteX6" fmla="*/ 73819 w 271729"/>
                    <a:gd name="connsiteY6" fmla="*/ 92868 h 397222"/>
                    <a:gd name="connsiteX7" fmla="*/ 95250 w 271729"/>
                    <a:gd name="connsiteY7" fmla="*/ 73818 h 397222"/>
                    <a:gd name="connsiteX8" fmla="*/ 119063 w 271729"/>
                    <a:gd name="connsiteY8" fmla="*/ 59531 h 397222"/>
                    <a:gd name="connsiteX9" fmla="*/ 135731 w 271729"/>
                    <a:gd name="connsiteY9" fmla="*/ 45243 h 397222"/>
                    <a:gd name="connsiteX10" fmla="*/ 142875 w 271729"/>
                    <a:gd name="connsiteY10" fmla="*/ 40481 h 397222"/>
                    <a:gd name="connsiteX11" fmla="*/ 152400 w 271729"/>
                    <a:gd name="connsiteY11" fmla="*/ 33337 h 397222"/>
                    <a:gd name="connsiteX12" fmla="*/ 159544 w 271729"/>
                    <a:gd name="connsiteY12" fmla="*/ 28575 h 397222"/>
                    <a:gd name="connsiteX13" fmla="*/ 178594 w 271729"/>
                    <a:gd name="connsiteY13" fmla="*/ 14287 h 397222"/>
                    <a:gd name="connsiteX14" fmla="*/ 185738 w 271729"/>
                    <a:gd name="connsiteY14" fmla="*/ 9525 h 397222"/>
                    <a:gd name="connsiteX15" fmla="*/ 195263 w 271729"/>
                    <a:gd name="connsiteY15" fmla="*/ 7143 h 397222"/>
                    <a:gd name="connsiteX16" fmla="*/ 216694 w 271729"/>
                    <a:gd name="connsiteY16" fmla="*/ 0 h 397222"/>
                    <a:gd name="connsiteX17" fmla="*/ 269081 w 271729"/>
                    <a:gd name="connsiteY17" fmla="*/ 7143 h 397222"/>
                    <a:gd name="connsiteX18" fmla="*/ 271463 w 271729"/>
                    <a:gd name="connsiteY18" fmla="*/ 19050 h 397222"/>
                    <a:gd name="connsiteX19" fmla="*/ 266700 w 271729"/>
                    <a:gd name="connsiteY19" fmla="*/ 52387 h 397222"/>
                    <a:gd name="connsiteX20" fmla="*/ 261938 w 271729"/>
                    <a:gd name="connsiteY20" fmla="*/ 59531 h 397222"/>
                    <a:gd name="connsiteX21" fmla="*/ 250031 w 271729"/>
                    <a:gd name="connsiteY21" fmla="*/ 64293 h 397222"/>
                    <a:gd name="connsiteX22" fmla="*/ 233363 w 271729"/>
                    <a:gd name="connsiteY22" fmla="*/ 83343 h 397222"/>
                    <a:gd name="connsiteX23" fmla="*/ 230981 w 271729"/>
                    <a:gd name="connsiteY23" fmla="*/ 95250 h 397222"/>
                    <a:gd name="connsiteX24" fmla="*/ 221456 w 271729"/>
                    <a:gd name="connsiteY24" fmla="*/ 111918 h 397222"/>
                    <a:gd name="connsiteX25" fmla="*/ 211931 w 271729"/>
                    <a:gd name="connsiteY25" fmla="*/ 121443 h 397222"/>
                    <a:gd name="connsiteX26" fmla="*/ 204788 w 271729"/>
                    <a:gd name="connsiteY26" fmla="*/ 135731 h 397222"/>
                    <a:gd name="connsiteX27" fmla="*/ 195263 w 271729"/>
                    <a:gd name="connsiteY27" fmla="*/ 145256 h 397222"/>
                    <a:gd name="connsiteX28" fmla="*/ 183356 w 271729"/>
                    <a:gd name="connsiteY28" fmla="*/ 164306 h 397222"/>
                    <a:gd name="connsiteX29" fmla="*/ 178594 w 271729"/>
                    <a:gd name="connsiteY29" fmla="*/ 178593 h 397222"/>
                    <a:gd name="connsiteX30" fmla="*/ 176213 w 271729"/>
                    <a:gd name="connsiteY30" fmla="*/ 185737 h 397222"/>
                    <a:gd name="connsiteX31" fmla="*/ 178594 w 271729"/>
                    <a:gd name="connsiteY31" fmla="*/ 221456 h 397222"/>
                    <a:gd name="connsiteX32" fmla="*/ 185738 w 271729"/>
                    <a:gd name="connsiteY32" fmla="*/ 226218 h 397222"/>
                    <a:gd name="connsiteX33" fmla="*/ 188119 w 271729"/>
                    <a:gd name="connsiteY33" fmla="*/ 238125 h 397222"/>
                    <a:gd name="connsiteX34" fmla="*/ 192881 w 271729"/>
                    <a:gd name="connsiteY34" fmla="*/ 245268 h 397222"/>
                    <a:gd name="connsiteX35" fmla="*/ 195263 w 271729"/>
                    <a:gd name="connsiteY35" fmla="*/ 252412 h 397222"/>
                    <a:gd name="connsiteX36" fmla="*/ 214313 w 271729"/>
                    <a:gd name="connsiteY36" fmla="*/ 273843 h 397222"/>
                    <a:gd name="connsiteX37" fmla="*/ 219075 w 271729"/>
                    <a:gd name="connsiteY37" fmla="*/ 280987 h 397222"/>
                    <a:gd name="connsiteX38" fmla="*/ 216694 w 271729"/>
                    <a:gd name="connsiteY38" fmla="*/ 302418 h 397222"/>
                    <a:gd name="connsiteX39" fmla="*/ 197644 w 271729"/>
                    <a:gd name="connsiteY39" fmla="*/ 316706 h 397222"/>
                    <a:gd name="connsiteX40" fmla="*/ 190500 w 271729"/>
                    <a:gd name="connsiteY40" fmla="*/ 323850 h 397222"/>
                    <a:gd name="connsiteX41" fmla="*/ 185738 w 271729"/>
                    <a:gd name="connsiteY41" fmla="*/ 330993 h 397222"/>
                    <a:gd name="connsiteX42" fmla="*/ 180975 w 271729"/>
                    <a:gd name="connsiteY42" fmla="*/ 345281 h 397222"/>
                    <a:gd name="connsiteX43" fmla="*/ 169069 w 271729"/>
                    <a:gd name="connsiteY43" fmla="*/ 357187 h 397222"/>
                    <a:gd name="connsiteX44" fmla="*/ 161925 w 271729"/>
                    <a:gd name="connsiteY44" fmla="*/ 361950 h 397222"/>
                    <a:gd name="connsiteX45" fmla="*/ 135731 w 271729"/>
                    <a:gd name="connsiteY45" fmla="*/ 381000 h 397222"/>
                    <a:gd name="connsiteX46" fmla="*/ 126206 w 271729"/>
                    <a:gd name="connsiteY46" fmla="*/ 388143 h 397222"/>
                    <a:gd name="connsiteX47" fmla="*/ 71438 w 271729"/>
                    <a:gd name="connsiteY47" fmla="*/ 395288 h 397222"/>
                    <a:gd name="connsiteX48" fmla="*/ 30956 w 271729"/>
                    <a:gd name="connsiteY48" fmla="*/ 350043 h 397222"/>
                    <a:gd name="connsiteX49" fmla="*/ 54769 w 271729"/>
                    <a:gd name="connsiteY49" fmla="*/ 300037 h 397222"/>
                    <a:gd name="connsiteX50" fmla="*/ 38101 w 271729"/>
                    <a:gd name="connsiteY50" fmla="*/ 252412 h 397222"/>
                    <a:gd name="connsiteX51" fmla="*/ 11906 w 271729"/>
                    <a:gd name="connsiteY51" fmla="*/ 240506 h 397222"/>
                    <a:gd name="connsiteX0" fmla="*/ 0 w 271729"/>
                    <a:gd name="connsiteY0" fmla="*/ 140493 h 397313"/>
                    <a:gd name="connsiteX1" fmla="*/ 45244 w 271729"/>
                    <a:gd name="connsiteY1" fmla="*/ 138112 h 397313"/>
                    <a:gd name="connsiteX2" fmla="*/ 57150 w 271729"/>
                    <a:gd name="connsiteY2" fmla="*/ 128587 h 397313"/>
                    <a:gd name="connsiteX3" fmla="*/ 59531 w 271729"/>
                    <a:gd name="connsiteY3" fmla="*/ 119062 h 397313"/>
                    <a:gd name="connsiteX4" fmla="*/ 64294 w 271729"/>
                    <a:gd name="connsiteY4" fmla="*/ 111918 h 397313"/>
                    <a:gd name="connsiteX5" fmla="*/ 71438 w 271729"/>
                    <a:gd name="connsiteY5" fmla="*/ 100012 h 397313"/>
                    <a:gd name="connsiteX6" fmla="*/ 73819 w 271729"/>
                    <a:gd name="connsiteY6" fmla="*/ 92868 h 397313"/>
                    <a:gd name="connsiteX7" fmla="*/ 95250 w 271729"/>
                    <a:gd name="connsiteY7" fmla="*/ 73818 h 397313"/>
                    <a:gd name="connsiteX8" fmla="*/ 119063 w 271729"/>
                    <a:gd name="connsiteY8" fmla="*/ 59531 h 397313"/>
                    <a:gd name="connsiteX9" fmla="*/ 135731 w 271729"/>
                    <a:gd name="connsiteY9" fmla="*/ 45243 h 397313"/>
                    <a:gd name="connsiteX10" fmla="*/ 142875 w 271729"/>
                    <a:gd name="connsiteY10" fmla="*/ 40481 h 397313"/>
                    <a:gd name="connsiteX11" fmla="*/ 152400 w 271729"/>
                    <a:gd name="connsiteY11" fmla="*/ 33337 h 397313"/>
                    <a:gd name="connsiteX12" fmla="*/ 159544 w 271729"/>
                    <a:gd name="connsiteY12" fmla="*/ 28575 h 397313"/>
                    <a:gd name="connsiteX13" fmla="*/ 178594 w 271729"/>
                    <a:gd name="connsiteY13" fmla="*/ 14287 h 397313"/>
                    <a:gd name="connsiteX14" fmla="*/ 185738 w 271729"/>
                    <a:gd name="connsiteY14" fmla="*/ 9525 h 397313"/>
                    <a:gd name="connsiteX15" fmla="*/ 195263 w 271729"/>
                    <a:gd name="connsiteY15" fmla="*/ 7143 h 397313"/>
                    <a:gd name="connsiteX16" fmla="*/ 216694 w 271729"/>
                    <a:gd name="connsiteY16" fmla="*/ 0 h 397313"/>
                    <a:gd name="connsiteX17" fmla="*/ 269081 w 271729"/>
                    <a:gd name="connsiteY17" fmla="*/ 7143 h 397313"/>
                    <a:gd name="connsiteX18" fmla="*/ 271463 w 271729"/>
                    <a:gd name="connsiteY18" fmla="*/ 19050 h 397313"/>
                    <a:gd name="connsiteX19" fmla="*/ 266700 w 271729"/>
                    <a:gd name="connsiteY19" fmla="*/ 52387 h 397313"/>
                    <a:gd name="connsiteX20" fmla="*/ 261938 w 271729"/>
                    <a:gd name="connsiteY20" fmla="*/ 59531 h 397313"/>
                    <a:gd name="connsiteX21" fmla="*/ 250031 w 271729"/>
                    <a:gd name="connsiteY21" fmla="*/ 64293 h 397313"/>
                    <a:gd name="connsiteX22" fmla="*/ 233363 w 271729"/>
                    <a:gd name="connsiteY22" fmla="*/ 83343 h 397313"/>
                    <a:gd name="connsiteX23" fmla="*/ 230981 w 271729"/>
                    <a:gd name="connsiteY23" fmla="*/ 95250 h 397313"/>
                    <a:gd name="connsiteX24" fmla="*/ 221456 w 271729"/>
                    <a:gd name="connsiteY24" fmla="*/ 111918 h 397313"/>
                    <a:gd name="connsiteX25" fmla="*/ 211931 w 271729"/>
                    <a:gd name="connsiteY25" fmla="*/ 121443 h 397313"/>
                    <a:gd name="connsiteX26" fmla="*/ 204788 w 271729"/>
                    <a:gd name="connsiteY26" fmla="*/ 135731 h 397313"/>
                    <a:gd name="connsiteX27" fmla="*/ 195263 w 271729"/>
                    <a:gd name="connsiteY27" fmla="*/ 145256 h 397313"/>
                    <a:gd name="connsiteX28" fmla="*/ 183356 w 271729"/>
                    <a:gd name="connsiteY28" fmla="*/ 164306 h 397313"/>
                    <a:gd name="connsiteX29" fmla="*/ 178594 w 271729"/>
                    <a:gd name="connsiteY29" fmla="*/ 178593 h 397313"/>
                    <a:gd name="connsiteX30" fmla="*/ 176213 w 271729"/>
                    <a:gd name="connsiteY30" fmla="*/ 185737 h 397313"/>
                    <a:gd name="connsiteX31" fmla="*/ 178594 w 271729"/>
                    <a:gd name="connsiteY31" fmla="*/ 221456 h 397313"/>
                    <a:gd name="connsiteX32" fmla="*/ 185738 w 271729"/>
                    <a:gd name="connsiteY32" fmla="*/ 226218 h 397313"/>
                    <a:gd name="connsiteX33" fmla="*/ 188119 w 271729"/>
                    <a:gd name="connsiteY33" fmla="*/ 238125 h 397313"/>
                    <a:gd name="connsiteX34" fmla="*/ 192881 w 271729"/>
                    <a:gd name="connsiteY34" fmla="*/ 245268 h 397313"/>
                    <a:gd name="connsiteX35" fmla="*/ 195263 w 271729"/>
                    <a:gd name="connsiteY35" fmla="*/ 252412 h 397313"/>
                    <a:gd name="connsiteX36" fmla="*/ 214313 w 271729"/>
                    <a:gd name="connsiteY36" fmla="*/ 273843 h 397313"/>
                    <a:gd name="connsiteX37" fmla="*/ 219075 w 271729"/>
                    <a:gd name="connsiteY37" fmla="*/ 280987 h 397313"/>
                    <a:gd name="connsiteX38" fmla="*/ 216694 w 271729"/>
                    <a:gd name="connsiteY38" fmla="*/ 302418 h 397313"/>
                    <a:gd name="connsiteX39" fmla="*/ 197644 w 271729"/>
                    <a:gd name="connsiteY39" fmla="*/ 316706 h 397313"/>
                    <a:gd name="connsiteX40" fmla="*/ 190500 w 271729"/>
                    <a:gd name="connsiteY40" fmla="*/ 323850 h 397313"/>
                    <a:gd name="connsiteX41" fmla="*/ 185738 w 271729"/>
                    <a:gd name="connsiteY41" fmla="*/ 330993 h 397313"/>
                    <a:gd name="connsiteX42" fmla="*/ 180975 w 271729"/>
                    <a:gd name="connsiteY42" fmla="*/ 345281 h 397313"/>
                    <a:gd name="connsiteX43" fmla="*/ 169069 w 271729"/>
                    <a:gd name="connsiteY43" fmla="*/ 357187 h 397313"/>
                    <a:gd name="connsiteX44" fmla="*/ 161925 w 271729"/>
                    <a:gd name="connsiteY44" fmla="*/ 361950 h 397313"/>
                    <a:gd name="connsiteX45" fmla="*/ 135731 w 271729"/>
                    <a:gd name="connsiteY45" fmla="*/ 381000 h 397313"/>
                    <a:gd name="connsiteX46" fmla="*/ 145256 w 271729"/>
                    <a:gd name="connsiteY46" fmla="*/ 376238 h 397313"/>
                    <a:gd name="connsiteX47" fmla="*/ 126206 w 271729"/>
                    <a:gd name="connsiteY47" fmla="*/ 388143 h 397313"/>
                    <a:gd name="connsiteX48" fmla="*/ 71438 w 271729"/>
                    <a:gd name="connsiteY48" fmla="*/ 395288 h 397313"/>
                    <a:gd name="connsiteX49" fmla="*/ 30956 w 271729"/>
                    <a:gd name="connsiteY49" fmla="*/ 350043 h 397313"/>
                    <a:gd name="connsiteX50" fmla="*/ 54769 w 271729"/>
                    <a:gd name="connsiteY50" fmla="*/ 300037 h 397313"/>
                    <a:gd name="connsiteX51" fmla="*/ 38101 w 271729"/>
                    <a:gd name="connsiteY51" fmla="*/ 252412 h 397313"/>
                    <a:gd name="connsiteX52" fmla="*/ 11906 w 271729"/>
                    <a:gd name="connsiteY52" fmla="*/ 240506 h 397313"/>
                    <a:gd name="connsiteX0" fmla="*/ 0 w 271729"/>
                    <a:gd name="connsiteY0" fmla="*/ 140493 h 397222"/>
                    <a:gd name="connsiteX1" fmla="*/ 45244 w 271729"/>
                    <a:gd name="connsiteY1" fmla="*/ 138112 h 397222"/>
                    <a:gd name="connsiteX2" fmla="*/ 57150 w 271729"/>
                    <a:gd name="connsiteY2" fmla="*/ 128587 h 397222"/>
                    <a:gd name="connsiteX3" fmla="*/ 59531 w 271729"/>
                    <a:gd name="connsiteY3" fmla="*/ 119062 h 397222"/>
                    <a:gd name="connsiteX4" fmla="*/ 64294 w 271729"/>
                    <a:gd name="connsiteY4" fmla="*/ 111918 h 397222"/>
                    <a:gd name="connsiteX5" fmla="*/ 71438 w 271729"/>
                    <a:gd name="connsiteY5" fmla="*/ 100012 h 397222"/>
                    <a:gd name="connsiteX6" fmla="*/ 73819 w 271729"/>
                    <a:gd name="connsiteY6" fmla="*/ 92868 h 397222"/>
                    <a:gd name="connsiteX7" fmla="*/ 95250 w 271729"/>
                    <a:gd name="connsiteY7" fmla="*/ 73818 h 397222"/>
                    <a:gd name="connsiteX8" fmla="*/ 119063 w 271729"/>
                    <a:gd name="connsiteY8" fmla="*/ 59531 h 397222"/>
                    <a:gd name="connsiteX9" fmla="*/ 135731 w 271729"/>
                    <a:gd name="connsiteY9" fmla="*/ 45243 h 397222"/>
                    <a:gd name="connsiteX10" fmla="*/ 142875 w 271729"/>
                    <a:gd name="connsiteY10" fmla="*/ 40481 h 397222"/>
                    <a:gd name="connsiteX11" fmla="*/ 152400 w 271729"/>
                    <a:gd name="connsiteY11" fmla="*/ 33337 h 397222"/>
                    <a:gd name="connsiteX12" fmla="*/ 159544 w 271729"/>
                    <a:gd name="connsiteY12" fmla="*/ 28575 h 397222"/>
                    <a:gd name="connsiteX13" fmla="*/ 178594 w 271729"/>
                    <a:gd name="connsiteY13" fmla="*/ 14287 h 397222"/>
                    <a:gd name="connsiteX14" fmla="*/ 185738 w 271729"/>
                    <a:gd name="connsiteY14" fmla="*/ 9525 h 397222"/>
                    <a:gd name="connsiteX15" fmla="*/ 195263 w 271729"/>
                    <a:gd name="connsiteY15" fmla="*/ 7143 h 397222"/>
                    <a:gd name="connsiteX16" fmla="*/ 216694 w 271729"/>
                    <a:gd name="connsiteY16" fmla="*/ 0 h 397222"/>
                    <a:gd name="connsiteX17" fmla="*/ 269081 w 271729"/>
                    <a:gd name="connsiteY17" fmla="*/ 7143 h 397222"/>
                    <a:gd name="connsiteX18" fmla="*/ 271463 w 271729"/>
                    <a:gd name="connsiteY18" fmla="*/ 19050 h 397222"/>
                    <a:gd name="connsiteX19" fmla="*/ 266700 w 271729"/>
                    <a:gd name="connsiteY19" fmla="*/ 52387 h 397222"/>
                    <a:gd name="connsiteX20" fmla="*/ 261938 w 271729"/>
                    <a:gd name="connsiteY20" fmla="*/ 59531 h 397222"/>
                    <a:gd name="connsiteX21" fmla="*/ 250031 w 271729"/>
                    <a:gd name="connsiteY21" fmla="*/ 64293 h 397222"/>
                    <a:gd name="connsiteX22" fmla="*/ 233363 w 271729"/>
                    <a:gd name="connsiteY22" fmla="*/ 83343 h 397222"/>
                    <a:gd name="connsiteX23" fmla="*/ 230981 w 271729"/>
                    <a:gd name="connsiteY23" fmla="*/ 95250 h 397222"/>
                    <a:gd name="connsiteX24" fmla="*/ 221456 w 271729"/>
                    <a:gd name="connsiteY24" fmla="*/ 111918 h 397222"/>
                    <a:gd name="connsiteX25" fmla="*/ 211931 w 271729"/>
                    <a:gd name="connsiteY25" fmla="*/ 121443 h 397222"/>
                    <a:gd name="connsiteX26" fmla="*/ 204788 w 271729"/>
                    <a:gd name="connsiteY26" fmla="*/ 135731 h 397222"/>
                    <a:gd name="connsiteX27" fmla="*/ 195263 w 271729"/>
                    <a:gd name="connsiteY27" fmla="*/ 145256 h 397222"/>
                    <a:gd name="connsiteX28" fmla="*/ 183356 w 271729"/>
                    <a:gd name="connsiteY28" fmla="*/ 164306 h 397222"/>
                    <a:gd name="connsiteX29" fmla="*/ 178594 w 271729"/>
                    <a:gd name="connsiteY29" fmla="*/ 178593 h 397222"/>
                    <a:gd name="connsiteX30" fmla="*/ 176213 w 271729"/>
                    <a:gd name="connsiteY30" fmla="*/ 185737 h 397222"/>
                    <a:gd name="connsiteX31" fmla="*/ 178594 w 271729"/>
                    <a:gd name="connsiteY31" fmla="*/ 221456 h 397222"/>
                    <a:gd name="connsiteX32" fmla="*/ 185738 w 271729"/>
                    <a:gd name="connsiteY32" fmla="*/ 226218 h 397222"/>
                    <a:gd name="connsiteX33" fmla="*/ 188119 w 271729"/>
                    <a:gd name="connsiteY33" fmla="*/ 238125 h 397222"/>
                    <a:gd name="connsiteX34" fmla="*/ 192881 w 271729"/>
                    <a:gd name="connsiteY34" fmla="*/ 245268 h 397222"/>
                    <a:gd name="connsiteX35" fmla="*/ 195263 w 271729"/>
                    <a:gd name="connsiteY35" fmla="*/ 252412 h 397222"/>
                    <a:gd name="connsiteX36" fmla="*/ 214313 w 271729"/>
                    <a:gd name="connsiteY36" fmla="*/ 273843 h 397222"/>
                    <a:gd name="connsiteX37" fmla="*/ 219075 w 271729"/>
                    <a:gd name="connsiteY37" fmla="*/ 280987 h 397222"/>
                    <a:gd name="connsiteX38" fmla="*/ 216694 w 271729"/>
                    <a:gd name="connsiteY38" fmla="*/ 302418 h 397222"/>
                    <a:gd name="connsiteX39" fmla="*/ 197644 w 271729"/>
                    <a:gd name="connsiteY39" fmla="*/ 316706 h 397222"/>
                    <a:gd name="connsiteX40" fmla="*/ 190500 w 271729"/>
                    <a:gd name="connsiteY40" fmla="*/ 323850 h 397222"/>
                    <a:gd name="connsiteX41" fmla="*/ 185738 w 271729"/>
                    <a:gd name="connsiteY41" fmla="*/ 330993 h 397222"/>
                    <a:gd name="connsiteX42" fmla="*/ 180975 w 271729"/>
                    <a:gd name="connsiteY42" fmla="*/ 345281 h 397222"/>
                    <a:gd name="connsiteX43" fmla="*/ 169069 w 271729"/>
                    <a:gd name="connsiteY43" fmla="*/ 357187 h 397222"/>
                    <a:gd name="connsiteX44" fmla="*/ 161925 w 271729"/>
                    <a:gd name="connsiteY44" fmla="*/ 361950 h 397222"/>
                    <a:gd name="connsiteX45" fmla="*/ 135731 w 271729"/>
                    <a:gd name="connsiteY45" fmla="*/ 381000 h 397222"/>
                    <a:gd name="connsiteX46" fmla="*/ 126206 w 271729"/>
                    <a:gd name="connsiteY46" fmla="*/ 388143 h 397222"/>
                    <a:gd name="connsiteX47" fmla="*/ 71438 w 271729"/>
                    <a:gd name="connsiteY47" fmla="*/ 395288 h 397222"/>
                    <a:gd name="connsiteX48" fmla="*/ 30956 w 271729"/>
                    <a:gd name="connsiteY48" fmla="*/ 350043 h 397222"/>
                    <a:gd name="connsiteX49" fmla="*/ 54769 w 271729"/>
                    <a:gd name="connsiteY49" fmla="*/ 300037 h 397222"/>
                    <a:gd name="connsiteX50" fmla="*/ 38101 w 271729"/>
                    <a:gd name="connsiteY50" fmla="*/ 252412 h 397222"/>
                    <a:gd name="connsiteX51" fmla="*/ 11906 w 271729"/>
                    <a:gd name="connsiteY51" fmla="*/ 240506 h 397222"/>
                    <a:gd name="connsiteX0" fmla="*/ 0 w 271729"/>
                    <a:gd name="connsiteY0" fmla="*/ 140493 h 397636"/>
                    <a:gd name="connsiteX1" fmla="*/ 45244 w 271729"/>
                    <a:gd name="connsiteY1" fmla="*/ 138112 h 397636"/>
                    <a:gd name="connsiteX2" fmla="*/ 57150 w 271729"/>
                    <a:gd name="connsiteY2" fmla="*/ 128587 h 397636"/>
                    <a:gd name="connsiteX3" fmla="*/ 59531 w 271729"/>
                    <a:gd name="connsiteY3" fmla="*/ 119062 h 397636"/>
                    <a:gd name="connsiteX4" fmla="*/ 64294 w 271729"/>
                    <a:gd name="connsiteY4" fmla="*/ 111918 h 397636"/>
                    <a:gd name="connsiteX5" fmla="*/ 71438 w 271729"/>
                    <a:gd name="connsiteY5" fmla="*/ 100012 h 397636"/>
                    <a:gd name="connsiteX6" fmla="*/ 73819 w 271729"/>
                    <a:gd name="connsiteY6" fmla="*/ 92868 h 397636"/>
                    <a:gd name="connsiteX7" fmla="*/ 95250 w 271729"/>
                    <a:gd name="connsiteY7" fmla="*/ 73818 h 397636"/>
                    <a:gd name="connsiteX8" fmla="*/ 119063 w 271729"/>
                    <a:gd name="connsiteY8" fmla="*/ 59531 h 397636"/>
                    <a:gd name="connsiteX9" fmla="*/ 135731 w 271729"/>
                    <a:gd name="connsiteY9" fmla="*/ 45243 h 397636"/>
                    <a:gd name="connsiteX10" fmla="*/ 142875 w 271729"/>
                    <a:gd name="connsiteY10" fmla="*/ 40481 h 397636"/>
                    <a:gd name="connsiteX11" fmla="*/ 152400 w 271729"/>
                    <a:gd name="connsiteY11" fmla="*/ 33337 h 397636"/>
                    <a:gd name="connsiteX12" fmla="*/ 159544 w 271729"/>
                    <a:gd name="connsiteY12" fmla="*/ 28575 h 397636"/>
                    <a:gd name="connsiteX13" fmla="*/ 178594 w 271729"/>
                    <a:gd name="connsiteY13" fmla="*/ 14287 h 397636"/>
                    <a:gd name="connsiteX14" fmla="*/ 185738 w 271729"/>
                    <a:gd name="connsiteY14" fmla="*/ 9525 h 397636"/>
                    <a:gd name="connsiteX15" fmla="*/ 195263 w 271729"/>
                    <a:gd name="connsiteY15" fmla="*/ 7143 h 397636"/>
                    <a:gd name="connsiteX16" fmla="*/ 216694 w 271729"/>
                    <a:gd name="connsiteY16" fmla="*/ 0 h 397636"/>
                    <a:gd name="connsiteX17" fmla="*/ 269081 w 271729"/>
                    <a:gd name="connsiteY17" fmla="*/ 7143 h 397636"/>
                    <a:gd name="connsiteX18" fmla="*/ 271463 w 271729"/>
                    <a:gd name="connsiteY18" fmla="*/ 19050 h 397636"/>
                    <a:gd name="connsiteX19" fmla="*/ 266700 w 271729"/>
                    <a:gd name="connsiteY19" fmla="*/ 52387 h 397636"/>
                    <a:gd name="connsiteX20" fmla="*/ 261938 w 271729"/>
                    <a:gd name="connsiteY20" fmla="*/ 59531 h 397636"/>
                    <a:gd name="connsiteX21" fmla="*/ 250031 w 271729"/>
                    <a:gd name="connsiteY21" fmla="*/ 64293 h 397636"/>
                    <a:gd name="connsiteX22" fmla="*/ 233363 w 271729"/>
                    <a:gd name="connsiteY22" fmla="*/ 83343 h 397636"/>
                    <a:gd name="connsiteX23" fmla="*/ 230981 w 271729"/>
                    <a:gd name="connsiteY23" fmla="*/ 95250 h 397636"/>
                    <a:gd name="connsiteX24" fmla="*/ 221456 w 271729"/>
                    <a:gd name="connsiteY24" fmla="*/ 111918 h 397636"/>
                    <a:gd name="connsiteX25" fmla="*/ 211931 w 271729"/>
                    <a:gd name="connsiteY25" fmla="*/ 121443 h 397636"/>
                    <a:gd name="connsiteX26" fmla="*/ 204788 w 271729"/>
                    <a:gd name="connsiteY26" fmla="*/ 135731 h 397636"/>
                    <a:gd name="connsiteX27" fmla="*/ 195263 w 271729"/>
                    <a:gd name="connsiteY27" fmla="*/ 145256 h 397636"/>
                    <a:gd name="connsiteX28" fmla="*/ 183356 w 271729"/>
                    <a:gd name="connsiteY28" fmla="*/ 164306 h 397636"/>
                    <a:gd name="connsiteX29" fmla="*/ 178594 w 271729"/>
                    <a:gd name="connsiteY29" fmla="*/ 178593 h 397636"/>
                    <a:gd name="connsiteX30" fmla="*/ 176213 w 271729"/>
                    <a:gd name="connsiteY30" fmla="*/ 185737 h 397636"/>
                    <a:gd name="connsiteX31" fmla="*/ 178594 w 271729"/>
                    <a:gd name="connsiteY31" fmla="*/ 221456 h 397636"/>
                    <a:gd name="connsiteX32" fmla="*/ 185738 w 271729"/>
                    <a:gd name="connsiteY32" fmla="*/ 226218 h 397636"/>
                    <a:gd name="connsiteX33" fmla="*/ 188119 w 271729"/>
                    <a:gd name="connsiteY33" fmla="*/ 238125 h 397636"/>
                    <a:gd name="connsiteX34" fmla="*/ 192881 w 271729"/>
                    <a:gd name="connsiteY34" fmla="*/ 245268 h 397636"/>
                    <a:gd name="connsiteX35" fmla="*/ 195263 w 271729"/>
                    <a:gd name="connsiteY35" fmla="*/ 252412 h 397636"/>
                    <a:gd name="connsiteX36" fmla="*/ 214313 w 271729"/>
                    <a:gd name="connsiteY36" fmla="*/ 273843 h 397636"/>
                    <a:gd name="connsiteX37" fmla="*/ 219075 w 271729"/>
                    <a:gd name="connsiteY37" fmla="*/ 280987 h 397636"/>
                    <a:gd name="connsiteX38" fmla="*/ 216694 w 271729"/>
                    <a:gd name="connsiteY38" fmla="*/ 302418 h 397636"/>
                    <a:gd name="connsiteX39" fmla="*/ 197644 w 271729"/>
                    <a:gd name="connsiteY39" fmla="*/ 316706 h 397636"/>
                    <a:gd name="connsiteX40" fmla="*/ 190500 w 271729"/>
                    <a:gd name="connsiteY40" fmla="*/ 323850 h 397636"/>
                    <a:gd name="connsiteX41" fmla="*/ 185738 w 271729"/>
                    <a:gd name="connsiteY41" fmla="*/ 330993 h 397636"/>
                    <a:gd name="connsiteX42" fmla="*/ 180975 w 271729"/>
                    <a:gd name="connsiteY42" fmla="*/ 345281 h 397636"/>
                    <a:gd name="connsiteX43" fmla="*/ 169069 w 271729"/>
                    <a:gd name="connsiteY43" fmla="*/ 357187 h 397636"/>
                    <a:gd name="connsiteX44" fmla="*/ 161925 w 271729"/>
                    <a:gd name="connsiteY44" fmla="*/ 361950 h 397636"/>
                    <a:gd name="connsiteX45" fmla="*/ 126206 w 271729"/>
                    <a:gd name="connsiteY45" fmla="*/ 388143 h 397636"/>
                    <a:gd name="connsiteX46" fmla="*/ 71438 w 271729"/>
                    <a:gd name="connsiteY46" fmla="*/ 395288 h 397636"/>
                    <a:gd name="connsiteX47" fmla="*/ 30956 w 271729"/>
                    <a:gd name="connsiteY47" fmla="*/ 350043 h 397636"/>
                    <a:gd name="connsiteX48" fmla="*/ 54769 w 271729"/>
                    <a:gd name="connsiteY48" fmla="*/ 300037 h 397636"/>
                    <a:gd name="connsiteX49" fmla="*/ 38101 w 271729"/>
                    <a:gd name="connsiteY49" fmla="*/ 252412 h 397636"/>
                    <a:gd name="connsiteX50" fmla="*/ 11906 w 271729"/>
                    <a:gd name="connsiteY50" fmla="*/ 240506 h 397636"/>
                    <a:gd name="connsiteX0" fmla="*/ 0 w 271729"/>
                    <a:gd name="connsiteY0" fmla="*/ 140493 h 397762"/>
                    <a:gd name="connsiteX1" fmla="*/ 45244 w 271729"/>
                    <a:gd name="connsiteY1" fmla="*/ 138112 h 397762"/>
                    <a:gd name="connsiteX2" fmla="*/ 57150 w 271729"/>
                    <a:gd name="connsiteY2" fmla="*/ 128587 h 397762"/>
                    <a:gd name="connsiteX3" fmla="*/ 59531 w 271729"/>
                    <a:gd name="connsiteY3" fmla="*/ 119062 h 397762"/>
                    <a:gd name="connsiteX4" fmla="*/ 64294 w 271729"/>
                    <a:gd name="connsiteY4" fmla="*/ 111918 h 397762"/>
                    <a:gd name="connsiteX5" fmla="*/ 71438 w 271729"/>
                    <a:gd name="connsiteY5" fmla="*/ 100012 h 397762"/>
                    <a:gd name="connsiteX6" fmla="*/ 73819 w 271729"/>
                    <a:gd name="connsiteY6" fmla="*/ 92868 h 397762"/>
                    <a:gd name="connsiteX7" fmla="*/ 95250 w 271729"/>
                    <a:gd name="connsiteY7" fmla="*/ 73818 h 397762"/>
                    <a:gd name="connsiteX8" fmla="*/ 119063 w 271729"/>
                    <a:gd name="connsiteY8" fmla="*/ 59531 h 397762"/>
                    <a:gd name="connsiteX9" fmla="*/ 135731 w 271729"/>
                    <a:gd name="connsiteY9" fmla="*/ 45243 h 397762"/>
                    <a:gd name="connsiteX10" fmla="*/ 142875 w 271729"/>
                    <a:gd name="connsiteY10" fmla="*/ 40481 h 397762"/>
                    <a:gd name="connsiteX11" fmla="*/ 152400 w 271729"/>
                    <a:gd name="connsiteY11" fmla="*/ 33337 h 397762"/>
                    <a:gd name="connsiteX12" fmla="*/ 159544 w 271729"/>
                    <a:gd name="connsiteY12" fmla="*/ 28575 h 397762"/>
                    <a:gd name="connsiteX13" fmla="*/ 178594 w 271729"/>
                    <a:gd name="connsiteY13" fmla="*/ 14287 h 397762"/>
                    <a:gd name="connsiteX14" fmla="*/ 185738 w 271729"/>
                    <a:gd name="connsiteY14" fmla="*/ 9525 h 397762"/>
                    <a:gd name="connsiteX15" fmla="*/ 195263 w 271729"/>
                    <a:gd name="connsiteY15" fmla="*/ 7143 h 397762"/>
                    <a:gd name="connsiteX16" fmla="*/ 216694 w 271729"/>
                    <a:gd name="connsiteY16" fmla="*/ 0 h 397762"/>
                    <a:gd name="connsiteX17" fmla="*/ 269081 w 271729"/>
                    <a:gd name="connsiteY17" fmla="*/ 7143 h 397762"/>
                    <a:gd name="connsiteX18" fmla="*/ 271463 w 271729"/>
                    <a:gd name="connsiteY18" fmla="*/ 19050 h 397762"/>
                    <a:gd name="connsiteX19" fmla="*/ 266700 w 271729"/>
                    <a:gd name="connsiteY19" fmla="*/ 52387 h 397762"/>
                    <a:gd name="connsiteX20" fmla="*/ 261938 w 271729"/>
                    <a:gd name="connsiteY20" fmla="*/ 59531 h 397762"/>
                    <a:gd name="connsiteX21" fmla="*/ 250031 w 271729"/>
                    <a:gd name="connsiteY21" fmla="*/ 64293 h 397762"/>
                    <a:gd name="connsiteX22" fmla="*/ 233363 w 271729"/>
                    <a:gd name="connsiteY22" fmla="*/ 83343 h 397762"/>
                    <a:gd name="connsiteX23" fmla="*/ 230981 w 271729"/>
                    <a:gd name="connsiteY23" fmla="*/ 95250 h 397762"/>
                    <a:gd name="connsiteX24" fmla="*/ 221456 w 271729"/>
                    <a:gd name="connsiteY24" fmla="*/ 111918 h 397762"/>
                    <a:gd name="connsiteX25" fmla="*/ 211931 w 271729"/>
                    <a:gd name="connsiteY25" fmla="*/ 121443 h 397762"/>
                    <a:gd name="connsiteX26" fmla="*/ 204788 w 271729"/>
                    <a:gd name="connsiteY26" fmla="*/ 135731 h 397762"/>
                    <a:gd name="connsiteX27" fmla="*/ 195263 w 271729"/>
                    <a:gd name="connsiteY27" fmla="*/ 145256 h 397762"/>
                    <a:gd name="connsiteX28" fmla="*/ 183356 w 271729"/>
                    <a:gd name="connsiteY28" fmla="*/ 164306 h 397762"/>
                    <a:gd name="connsiteX29" fmla="*/ 178594 w 271729"/>
                    <a:gd name="connsiteY29" fmla="*/ 178593 h 397762"/>
                    <a:gd name="connsiteX30" fmla="*/ 176213 w 271729"/>
                    <a:gd name="connsiteY30" fmla="*/ 185737 h 397762"/>
                    <a:gd name="connsiteX31" fmla="*/ 178594 w 271729"/>
                    <a:gd name="connsiteY31" fmla="*/ 221456 h 397762"/>
                    <a:gd name="connsiteX32" fmla="*/ 185738 w 271729"/>
                    <a:gd name="connsiteY32" fmla="*/ 226218 h 397762"/>
                    <a:gd name="connsiteX33" fmla="*/ 188119 w 271729"/>
                    <a:gd name="connsiteY33" fmla="*/ 238125 h 397762"/>
                    <a:gd name="connsiteX34" fmla="*/ 192881 w 271729"/>
                    <a:gd name="connsiteY34" fmla="*/ 245268 h 397762"/>
                    <a:gd name="connsiteX35" fmla="*/ 195263 w 271729"/>
                    <a:gd name="connsiteY35" fmla="*/ 252412 h 397762"/>
                    <a:gd name="connsiteX36" fmla="*/ 214313 w 271729"/>
                    <a:gd name="connsiteY36" fmla="*/ 273843 h 397762"/>
                    <a:gd name="connsiteX37" fmla="*/ 219075 w 271729"/>
                    <a:gd name="connsiteY37" fmla="*/ 280987 h 397762"/>
                    <a:gd name="connsiteX38" fmla="*/ 216694 w 271729"/>
                    <a:gd name="connsiteY38" fmla="*/ 302418 h 397762"/>
                    <a:gd name="connsiteX39" fmla="*/ 197644 w 271729"/>
                    <a:gd name="connsiteY39" fmla="*/ 316706 h 397762"/>
                    <a:gd name="connsiteX40" fmla="*/ 190500 w 271729"/>
                    <a:gd name="connsiteY40" fmla="*/ 323850 h 397762"/>
                    <a:gd name="connsiteX41" fmla="*/ 185738 w 271729"/>
                    <a:gd name="connsiteY41" fmla="*/ 330993 h 397762"/>
                    <a:gd name="connsiteX42" fmla="*/ 180975 w 271729"/>
                    <a:gd name="connsiteY42" fmla="*/ 345281 h 397762"/>
                    <a:gd name="connsiteX43" fmla="*/ 169069 w 271729"/>
                    <a:gd name="connsiteY43" fmla="*/ 357187 h 397762"/>
                    <a:gd name="connsiteX44" fmla="*/ 126206 w 271729"/>
                    <a:gd name="connsiteY44" fmla="*/ 388143 h 397762"/>
                    <a:gd name="connsiteX45" fmla="*/ 71438 w 271729"/>
                    <a:gd name="connsiteY45" fmla="*/ 395288 h 397762"/>
                    <a:gd name="connsiteX46" fmla="*/ 30956 w 271729"/>
                    <a:gd name="connsiteY46" fmla="*/ 350043 h 397762"/>
                    <a:gd name="connsiteX47" fmla="*/ 54769 w 271729"/>
                    <a:gd name="connsiteY47" fmla="*/ 300037 h 397762"/>
                    <a:gd name="connsiteX48" fmla="*/ 38101 w 271729"/>
                    <a:gd name="connsiteY48" fmla="*/ 252412 h 397762"/>
                    <a:gd name="connsiteX49" fmla="*/ 11906 w 271729"/>
                    <a:gd name="connsiteY49" fmla="*/ 240506 h 397762"/>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97644 w 271729"/>
                    <a:gd name="connsiteY39" fmla="*/ 316706 h 398123"/>
                    <a:gd name="connsiteX40" fmla="*/ 190500 w 271729"/>
                    <a:gd name="connsiteY40" fmla="*/ 323850 h 398123"/>
                    <a:gd name="connsiteX41" fmla="*/ 185738 w 271729"/>
                    <a:gd name="connsiteY41" fmla="*/ 330993 h 398123"/>
                    <a:gd name="connsiteX42" fmla="*/ 180975 w 271729"/>
                    <a:gd name="connsiteY42" fmla="*/ 345281 h 398123"/>
                    <a:gd name="connsiteX43" fmla="*/ 126206 w 271729"/>
                    <a:gd name="connsiteY43" fmla="*/ 388143 h 398123"/>
                    <a:gd name="connsiteX44" fmla="*/ 71438 w 271729"/>
                    <a:gd name="connsiteY44" fmla="*/ 395288 h 398123"/>
                    <a:gd name="connsiteX45" fmla="*/ 30956 w 271729"/>
                    <a:gd name="connsiteY45" fmla="*/ 350043 h 398123"/>
                    <a:gd name="connsiteX46" fmla="*/ 54769 w 271729"/>
                    <a:gd name="connsiteY46" fmla="*/ 300037 h 398123"/>
                    <a:gd name="connsiteX47" fmla="*/ 38101 w 271729"/>
                    <a:gd name="connsiteY47" fmla="*/ 252412 h 398123"/>
                    <a:gd name="connsiteX48" fmla="*/ 11906 w 271729"/>
                    <a:gd name="connsiteY48"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97644 w 271729"/>
                    <a:gd name="connsiteY39" fmla="*/ 316706 h 398123"/>
                    <a:gd name="connsiteX40" fmla="*/ 190500 w 271729"/>
                    <a:gd name="connsiteY40" fmla="*/ 323850 h 398123"/>
                    <a:gd name="connsiteX41" fmla="*/ 180975 w 271729"/>
                    <a:gd name="connsiteY41" fmla="*/ 345281 h 398123"/>
                    <a:gd name="connsiteX42" fmla="*/ 126206 w 271729"/>
                    <a:gd name="connsiteY42" fmla="*/ 388143 h 398123"/>
                    <a:gd name="connsiteX43" fmla="*/ 71438 w 271729"/>
                    <a:gd name="connsiteY43" fmla="*/ 395288 h 398123"/>
                    <a:gd name="connsiteX44" fmla="*/ 30956 w 271729"/>
                    <a:gd name="connsiteY44" fmla="*/ 350043 h 398123"/>
                    <a:gd name="connsiteX45" fmla="*/ 54769 w 271729"/>
                    <a:gd name="connsiteY45" fmla="*/ 300037 h 398123"/>
                    <a:gd name="connsiteX46" fmla="*/ 38101 w 271729"/>
                    <a:gd name="connsiteY46" fmla="*/ 252412 h 398123"/>
                    <a:gd name="connsiteX47" fmla="*/ 11906 w 271729"/>
                    <a:gd name="connsiteY47"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97644 w 271729"/>
                    <a:gd name="connsiteY39" fmla="*/ 316706 h 398123"/>
                    <a:gd name="connsiteX40" fmla="*/ 180975 w 271729"/>
                    <a:gd name="connsiteY40" fmla="*/ 345281 h 398123"/>
                    <a:gd name="connsiteX41" fmla="*/ 126206 w 271729"/>
                    <a:gd name="connsiteY41" fmla="*/ 388143 h 398123"/>
                    <a:gd name="connsiteX42" fmla="*/ 71438 w 271729"/>
                    <a:gd name="connsiteY42" fmla="*/ 395288 h 398123"/>
                    <a:gd name="connsiteX43" fmla="*/ 30956 w 271729"/>
                    <a:gd name="connsiteY43" fmla="*/ 350043 h 398123"/>
                    <a:gd name="connsiteX44" fmla="*/ 54769 w 271729"/>
                    <a:gd name="connsiteY44" fmla="*/ 300037 h 398123"/>
                    <a:gd name="connsiteX45" fmla="*/ 38101 w 271729"/>
                    <a:gd name="connsiteY45" fmla="*/ 252412 h 398123"/>
                    <a:gd name="connsiteX46" fmla="*/ 11906 w 271729"/>
                    <a:gd name="connsiteY46"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9075 w 271729"/>
                    <a:gd name="connsiteY37" fmla="*/ 280987 h 398123"/>
                    <a:gd name="connsiteX38" fmla="*/ 216694 w 271729"/>
                    <a:gd name="connsiteY38" fmla="*/ 302418 h 398123"/>
                    <a:gd name="connsiteX39" fmla="*/ 180975 w 271729"/>
                    <a:gd name="connsiteY39" fmla="*/ 345281 h 398123"/>
                    <a:gd name="connsiteX40" fmla="*/ 126206 w 271729"/>
                    <a:gd name="connsiteY40" fmla="*/ 388143 h 398123"/>
                    <a:gd name="connsiteX41" fmla="*/ 71438 w 271729"/>
                    <a:gd name="connsiteY41" fmla="*/ 395288 h 398123"/>
                    <a:gd name="connsiteX42" fmla="*/ 30956 w 271729"/>
                    <a:gd name="connsiteY42" fmla="*/ 350043 h 398123"/>
                    <a:gd name="connsiteX43" fmla="*/ 54769 w 271729"/>
                    <a:gd name="connsiteY43" fmla="*/ 300037 h 398123"/>
                    <a:gd name="connsiteX44" fmla="*/ 38101 w 271729"/>
                    <a:gd name="connsiteY44" fmla="*/ 252412 h 398123"/>
                    <a:gd name="connsiteX45" fmla="*/ 11906 w 271729"/>
                    <a:gd name="connsiteY45"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4313 w 271729"/>
                    <a:gd name="connsiteY36" fmla="*/ 273843 h 398123"/>
                    <a:gd name="connsiteX37" fmla="*/ 216694 w 271729"/>
                    <a:gd name="connsiteY37" fmla="*/ 302418 h 398123"/>
                    <a:gd name="connsiteX38" fmla="*/ 180975 w 271729"/>
                    <a:gd name="connsiteY38" fmla="*/ 345281 h 398123"/>
                    <a:gd name="connsiteX39" fmla="*/ 126206 w 271729"/>
                    <a:gd name="connsiteY39" fmla="*/ 388143 h 398123"/>
                    <a:gd name="connsiteX40" fmla="*/ 71438 w 271729"/>
                    <a:gd name="connsiteY40" fmla="*/ 395288 h 398123"/>
                    <a:gd name="connsiteX41" fmla="*/ 30956 w 271729"/>
                    <a:gd name="connsiteY41" fmla="*/ 350043 h 398123"/>
                    <a:gd name="connsiteX42" fmla="*/ 54769 w 271729"/>
                    <a:gd name="connsiteY42" fmla="*/ 300037 h 398123"/>
                    <a:gd name="connsiteX43" fmla="*/ 38101 w 271729"/>
                    <a:gd name="connsiteY43" fmla="*/ 252412 h 398123"/>
                    <a:gd name="connsiteX44" fmla="*/ 11906 w 271729"/>
                    <a:gd name="connsiteY44"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16694 w 271729"/>
                    <a:gd name="connsiteY36" fmla="*/ 302418 h 398123"/>
                    <a:gd name="connsiteX37" fmla="*/ 180975 w 271729"/>
                    <a:gd name="connsiteY37" fmla="*/ 345281 h 398123"/>
                    <a:gd name="connsiteX38" fmla="*/ 126206 w 271729"/>
                    <a:gd name="connsiteY38" fmla="*/ 388143 h 398123"/>
                    <a:gd name="connsiteX39" fmla="*/ 71438 w 271729"/>
                    <a:gd name="connsiteY39" fmla="*/ 395288 h 398123"/>
                    <a:gd name="connsiteX40" fmla="*/ 30956 w 271729"/>
                    <a:gd name="connsiteY40" fmla="*/ 350043 h 398123"/>
                    <a:gd name="connsiteX41" fmla="*/ 54769 w 271729"/>
                    <a:gd name="connsiteY41" fmla="*/ 300037 h 398123"/>
                    <a:gd name="connsiteX42" fmla="*/ 38101 w 271729"/>
                    <a:gd name="connsiteY42" fmla="*/ 252412 h 398123"/>
                    <a:gd name="connsiteX43" fmla="*/ 11906 w 271729"/>
                    <a:gd name="connsiteY4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195263 w 271729"/>
                    <a:gd name="connsiteY35" fmla="*/ 252412 h 398123"/>
                    <a:gd name="connsiteX36" fmla="*/ 230982 w 271729"/>
                    <a:gd name="connsiteY36" fmla="*/ 278606 h 398123"/>
                    <a:gd name="connsiteX37" fmla="*/ 180975 w 271729"/>
                    <a:gd name="connsiteY37" fmla="*/ 345281 h 398123"/>
                    <a:gd name="connsiteX38" fmla="*/ 126206 w 271729"/>
                    <a:gd name="connsiteY38" fmla="*/ 388143 h 398123"/>
                    <a:gd name="connsiteX39" fmla="*/ 71438 w 271729"/>
                    <a:gd name="connsiteY39" fmla="*/ 395288 h 398123"/>
                    <a:gd name="connsiteX40" fmla="*/ 30956 w 271729"/>
                    <a:gd name="connsiteY40" fmla="*/ 350043 h 398123"/>
                    <a:gd name="connsiteX41" fmla="*/ 54769 w 271729"/>
                    <a:gd name="connsiteY41" fmla="*/ 300037 h 398123"/>
                    <a:gd name="connsiteX42" fmla="*/ 38101 w 271729"/>
                    <a:gd name="connsiteY42" fmla="*/ 252412 h 398123"/>
                    <a:gd name="connsiteX43" fmla="*/ 11906 w 271729"/>
                    <a:gd name="connsiteY4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192881 w 271729"/>
                    <a:gd name="connsiteY34" fmla="*/ 245268 h 398123"/>
                    <a:gd name="connsiteX35" fmla="*/ 230982 w 271729"/>
                    <a:gd name="connsiteY35" fmla="*/ 278606 h 398123"/>
                    <a:gd name="connsiteX36" fmla="*/ 180975 w 271729"/>
                    <a:gd name="connsiteY36" fmla="*/ 345281 h 398123"/>
                    <a:gd name="connsiteX37" fmla="*/ 126206 w 271729"/>
                    <a:gd name="connsiteY37" fmla="*/ 388143 h 398123"/>
                    <a:gd name="connsiteX38" fmla="*/ 71438 w 271729"/>
                    <a:gd name="connsiteY38" fmla="*/ 395288 h 398123"/>
                    <a:gd name="connsiteX39" fmla="*/ 30956 w 271729"/>
                    <a:gd name="connsiteY39" fmla="*/ 350043 h 398123"/>
                    <a:gd name="connsiteX40" fmla="*/ 54769 w 271729"/>
                    <a:gd name="connsiteY40" fmla="*/ 300037 h 398123"/>
                    <a:gd name="connsiteX41" fmla="*/ 38101 w 271729"/>
                    <a:gd name="connsiteY41" fmla="*/ 252412 h 398123"/>
                    <a:gd name="connsiteX42" fmla="*/ 11906 w 271729"/>
                    <a:gd name="connsiteY42"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5738 w 271729"/>
                    <a:gd name="connsiteY32" fmla="*/ 226218 h 398123"/>
                    <a:gd name="connsiteX33" fmla="*/ 188119 w 271729"/>
                    <a:gd name="connsiteY33" fmla="*/ 238125 h 398123"/>
                    <a:gd name="connsiteX34" fmla="*/ 230982 w 271729"/>
                    <a:gd name="connsiteY34" fmla="*/ 278606 h 398123"/>
                    <a:gd name="connsiteX35" fmla="*/ 180975 w 271729"/>
                    <a:gd name="connsiteY35" fmla="*/ 345281 h 398123"/>
                    <a:gd name="connsiteX36" fmla="*/ 126206 w 271729"/>
                    <a:gd name="connsiteY36" fmla="*/ 388143 h 398123"/>
                    <a:gd name="connsiteX37" fmla="*/ 71438 w 271729"/>
                    <a:gd name="connsiteY37" fmla="*/ 395288 h 398123"/>
                    <a:gd name="connsiteX38" fmla="*/ 30956 w 271729"/>
                    <a:gd name="connsiteY38" fmla="*/ 350043 h 398123"/>
                    <a:gd name="connsiteX39" fmla="*/ 54769 w 271729"/>
                    <a:gd name="connsiteY39" fmla="*/ 300037 h 398123"/>
                    <a:gd name="connsiteX40" fmla="*/ 38101 w 271729"/>
                    <a:gd name="connsiteY40" fmla="*/ 252412 h 398123"/>
                    <a:gd name="connsiteX41" fmla="*/ 11906 w 271729"/>
                    <a:gd name="connsiteY41"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78594 w 271729"/>
                    <a:gd name="connsiteY31" fmla="*/ 221456 h 398123"/>
                    <a:gd name="connsiteX32" fmla="*/ 188119 w 271729"/>
                    <a:gd name="connsiteY32" fmla="*/ 238125 h 398123"/>
                    <a:gd name="connsiteX33" fmla="*/ 230982 w 271729"/>
                    <a:gd name="connsiteY33" fmla="*/ 278606 h 398123"/>
                    <a:gd name="connsiteX34" fmla="*/ 180975 w 271729"/>
                    <a:gd name="connsiteY34" fmla="*/ 345281 h 398123"/>
                    <a:gd name="connsiteX35" fmla="*/ 126206 w 271729"/>
                    <a:gd name="connsiteY35" fmla="*/ 388143 h 398123"/>
                    <a:gd name="connsiteX36" fmla="*/ 71438 w 271729"/>
                    <a:gd name="connsiteY36" fmla="*/ 395288 h 398123"/>
                    <a:gd name="connsiteX37" fmla="*/ 30956 w 271729"/>
                    <a:gd name="connsiteY37" fmla="*/ 350043 h 398123"/>
                    <a:gd name="connsiteX38" fmla="*/ 54769 w 271729"/>
                    <a:gd name="connsiteY38" fmla="*/ 300037 h 398123"/>
                    <a:gd name="connsiteX39" fmla="*/ 38101 w 271729"/>
                    <a:gd name="connsiteY39" fmla="*/ 252412 h 398123"/>
                    <a:gd name="connsiteX40" fmla="*/ 11906 w 271729"/>
                    <a:gd name="connsiteY40"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76213 w 271729"/>
                    <a:gd name="connsiteY30" fmla="*/ 185737 h 398123"/>
                    <a:gd name="connsiteX31" fmla="*/ 188119 w 271729"/>
                    <a:gd name="connsiteY31" fmla="*/ 238125 h 398123"/>
                    <a:gd name="connsiteX32" fmla="*/ 230982 w 271729"/>
                    <a:gd name="connsiteY32" fmla="*/ 278606 h 398123"/>
                    <a:gd name="connsiteX33" fmla="*/ 180975 w 271729"/>
                    <a:gd name="connsiteY33" fmla="*/ 345281 h 398123"/>
                    <a:gd name="connsiteX34" fmla="*/ 126206 w 271729"/>
                    <a:gd name="connsiteY34" fmla="*/ 388143 h 398123"/>
                    <a:gd name="connsiteX35" fmla="*/ 71438 w 271729"/>
                    <a:gd name="connsiteY35" fmla="*/ 395288 h 398123"/>
                    <a:gd name="connsiteX36" fmla="*/ 30956 w 271729"/>
                    <a:gd name="connsiteY36" fmla="*/ 350043 h 398123"/>
                    <a:gd name="connsiteX37" fmla="*/ 54769 w 271729"/>
                    <a:gd name="connsiteY37" fmla="*/ 300037 h 398123"/>
                    <a:gd name="connsiteX38" fmla="*/ 38101 w 271729"/>
                    <a:gd name="connsiteY38" fmla="*/ 252412 h 398123"/>
                    <a:gd name="connsiteX39" fmla="*/ 11906 w 271729"/>
                    <a:gd name="connsiteY39"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8594 w 271729"/>
                    <a:gd name="connsiteY29" fmla="*/ 178593 h 398123"/>
                    <a:gd name="connsiteX30" fmla="*/ 188119 w 271729"/>
                    <a:gd name="connsiteY30" fmla="*/ 238125 h 398123"/>
                    <a:gd name="connsiteX31" fmla="*/ 230982 w 271729"/>
                    <a:gd name="connsiteY31" fmla="*/ 278606 h 398123"/>
                    <a:gd name="connsiteX32" fmla="*/ 180975 w 271729"/>
                    <a:gd name="connsiteY32" fmla="*/ 345281 h 398123"/>
                    <a:gd name="connsiteX33" fmla="*/ 126206 w 271729"/>
                    <a:gd name="connsiteY33" fmla="*/ 388143 h 398123"/>
                    <a:gd name="connsiteX34" fmla="*/ 71438 w 271729"/>
                    <a:gd name="connsiteY34" fmla="*/ 395288 h 398123"/>
                    <a:gd name="connsiteX35" fmla="*/ 30956 w 271729"/>
                    <a:gd name="connsiteY35" fmla="*/ 350043 h 398123"/>
                    <a:gd name="connsiteX36" fmla="*/ 54769 w 271729"/>
                    <a:gd name="connsiteY36" fmla="*/ 300037 h 398123"/>
                    <a:gd name="connsiteX37" fmla="*/ 38101 w 271729"/>
                    <a:gd name="connsiteY37" fmla="*/ 252412 h 398123"/>
                    <a:gd name="connsiteX38" fmla="*/ 11906 w 271729"/>
                    <a:gd name="connsiteY38"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83356 w 271729"/>
                    <a:gd name="connsiteY28" fmla="*/ 164306 h 398123"/>
                    <a:gd name="connsiteX29" fmla="*/ 171450 w 271729"/>
                    <a:gd name="connsiteY29" fmla="*/ 200025 h 398123"/>
                    <a:gd name="connsiteX30" fmla="*/ 188119 w 271729"/>
                    <a:gd name="connsiteY30" fmla="*/ 238125 h 398123"/>
                    <a:gd name="connsiteX31" fmla="*/ 230982 w 271729"/>
                    <a:gd name="connsiteY31" fmla="*/ 278606 h 398123"/>
                    <a:gd name="connsiteX32" fmla="*/ 180975 w 271729"/>
                    <a:gd name="connsiteY32" fmla="*/ 345281 h 398123"/>
                    <a:gd name="connsiteX33" fmla="*/ 126206 w 271729"/>
                    <a:gd name="connsiteY33" fmla="*/ 388143 h 398123"/>
                    <a:gd name="connsiteX34" fmla="*/ 71438 w 271729"/>
                    <a:gd name="connsiteY34" fmla="*/ 395288 h 398123"/>
                    <a:gd name="connsiteX35" fmla="*/ 30956 w 271729"/>
                    <a:gd name="connsiteY35" fmla="*/ 350043 h 398123"/>
                    <a:gd name="connsiteX36" fmla="*/ 54769 w 271729"/>
                    <a:gd name="connsiteY36" fmla="*/ 300037 h 398123"/>
                    <a:gd name="connsiteX37" fmla="*/ 38101 w 271729"/>
                    <a:gd name="connsiteY37" fmla="*/ 252412 h 398123"/>
                    <a:gd name="connsiteX38" fmla="*/ 11906 w 271729"/>
                    <a:gd name="connsiteY38"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95263 w 271729"/>
                    <a:gd name="connsiteY27" fmla="*/ 145256 h 398123"/>
                    <a:gd name="connsiteX28" fmla="*/ 171450 w 271729"/>
                    <a:gd name="connsiteY28" fmla="*/ 200025 h 398123"/>
                    <a:gd name="connsiteX29" fmla="*/ 188119 w 271729"/>
                    <a:gd name="connsiteY29" fmla="*/ 238125 h 398123"/>
                    <a:gd name="connsiteX30" fmla="*/ 230982 w 271729"/>
                    <a:gd name="connsiteY30" fmla="*/ 278606 h 398123"/>
                    <a:gd name="connsiteX31" fmla="*/ 180975 w 271729"/>
                    <a:gd name="connsiteY31" fmla="*/ 345281 h 398123"/>
                    <a:gd name="connsiteX32" fmla="*/ 126206 w 271729"/>
                    <a:gd name="connsiteY32" fmla="*/ 388143 h 398123"/>
                    <a:gd name="connsiteX33" fmla="*/ 71438 w 271729"/>
                    <a:gd name="connsiteY33" fmla="*/ 395288 h 398123"/>
                    <a:gd name="connsiteX34" fmla="*/ 30956 w 271729"/>
                    <a:gd name="connsiteY34" fmla="*/ 350043 h 398123"/>
                    <a:gd name="connsiteX35" fmla="*/ 54769 w 271729"/>
                    <a:gd name="connsiteY35" fmla="*/ 300037 h 398123"/>
                    <a:gd name="connsiteX36" fmla="*/ 38101 w 271729"/>
                    <a:gd name="connsiteY36" fmla="*/ 252412 h 398123"/>
                    <a:gd name="connsiteX37" fmla="*/ 11906 w 271729"/>
                    <a:gd name="connsiteY37"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204788 w 271729"/>
                    <a:gd name="connsiteY26" fmla="*/ 135731 h 398123"/>
                    <a:gd name="connsiteX27" fmla="*/ 171450 w 271729"/>
                    <a:gd name="connsiteY27" fmla="*/ 200025 h 398123"/>
                    <a:gd name="connsiteX28" fmla="*/ 188119 w 271729"/>
                    <a:gd name="connsiteY28" fmla="*/ 238125 h 398123"/>
                    <a:gd name="connsiteX29" fmla="*/ 230982 w 271729"/>
                    <a:gd name="connsiteY29" fmla="*/ 278606 h 398123"/>
                    <a:gd name="connsiteX30" fmla="*/ 180975 w 271729"/>
                    <a:gd name="connsiteY30" fmla="*/ 345281 h 398123"/>
                    <a:gd name="connsiteX31" fmla="*/ 126206 w 271729"/>
                    <a:gd name="connsiteY31" fmla="*/ 388143 h 398123"/>
                    <a:gd name="connsiteX32" fmla="*/ 71438 w 271729"/>
                    <a:gd name="connsiteY32" fmla="*/ 395288 h 398123"/>
                    <a:gd name="connsiteX33" fmla="*/ 30956 w 271729"/>
                    <a:gd name="connsiteY33" fmla="*/ 350043 h 398123"/>
                    <a:gd name="connsiteX34" fmla="*/ 54769 w 271729"/>
                    <a:gd name="connsiteY34" fmla="*/ 300037 h 398123"/>
                    <a:gd name="connsiteX35" fmla="*/ 38101 w 271729"/>
                    <a:gd name="connsiteY35" fmla="*/ 252412 h 398123"/>
                    <a:gd name="connsiteX36" fmla="*/ 11906 w 271729"/>
                    <a:gd name="connsiteY36"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211931 w 271729"/>
                    <a:gd name="connsiteY25" fmla="*/ 121443 h 398123"/>
                    <a:gd name="connsiteX26" fmla="*/ 185738 w 271729"/>
                    <a:gd name="connsiteY26" fmla="*/ 152400 h 398123"/>
                    <a:gd name="connsiteX27" fmla="*/ 171450 w 271729"/>
                    <a:gd name="connsiteY27" fmla="*/ 200025 h 398123"/>
                    <a:gd name="connsiteX28" fmla="*/ 188119 w 271729"/>
                    <a:gd name="connsiteY28" fmla="*/ 238125 h 398123"/>
                    <a:gd name="connsiteX29" fmla="*/ 230982 w 271729"/>
                    <a:gd name="connsiteY29" fmla="*/ 278606 h 398123"/>
                    <a:gd name="connsiteX30" fmla="*/ 180975 w 271729"/>
                    <a:gd name="connsiteY30" fmla="*/ 345281 h 398123"/>
                    <a:gd name="connsiteX31" fmla="*/ 126206 w 271729"/>
                    <a:gd name="connsiteY31" fmla="*/ 388143 h 398123"/>
                    <a:gd name="connsiteX32" fmla="*/ 71438 w 271729"/>
                    <a:gd name="connsiteY32" fmla="*/ 395288 h 398123"/>
                    <a:gd name="connsiteX33" fmla="*/ 30956 w 271729"/>
                    <a:gd name="connsiteY33" fmla="*/ 350043 h 398123"/>
                    <a:gd name="connsiteX34" fmla="*/ 54769 w 271729"/>
                    <a:gd name="connsiteY34" fmla="*/ 300037 h 398123"/>
                    <a:gd name="connsiteX35" fmla="*/ 38101 w 271729"/>
                    <a:gd name="connsiteY35" fmla="*/ 252412 h 398123"/>
                    <a:gd name="connsiteX36" fmla="*/ 11906 w 271729"/>
                    <a:gd name="connsiteY36"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30981 w 271729"/>
                    <a:gd name="connsiteY23" fmla="*/ 95250 h 398123"/>
                    <a:gd name="connsiteX24" fmla="*/ 221456 w 271729"/>
                    <a:gd name="connsiteY24" fmla="*/ 111918 h 398123"/>
                    <a:gd name="connsiteX25" fmla="*/ 185738 w 271729"/>
                    <a:gd name="connsiteY25" fmla="*/ 152400 h 398123"/>
                    <a:gd name="connsiteX26" fmla="*/ 171450 w 271729"/>
                    <a:gd name="connsiteY26" fmla="*/ 200025 h 398123"/>
                    <a:gd name="connsiteX27" fmla="*/ 188119 w 271729"/>
                    <a:gd name="connsiteY27" fmla="*/ 238125 h 398123"/>
                    <a:gd name="connsiteX28" fmla="*/ 230982 w 271729"/>
                    <a:gd name="connsiteY28" fmla="*/ 278606 h 398123"/>
                    <a:gd name="connsiteX29" fmla="*/ 180975 w 271729"/>
                    <a:gd name="connsiteY29" fmla="*/ 345281 h 398123"/>
                    <a:gd name="connsiteX30" fmla="*/ 126206 w 271729"/>
                    <a:gd name="connsiteY30" fmla="*/ 388143 h 398123"/>
                    <a:gd name="connsiteX31" fmla="*/ 71438 w 271729"/>
                    <a:gd name="connsiteY31" fmla="*/ 395288 h 398123"/>
                    <a:gd name="connsiteX32" fmla="*/ 30956 w 271729"/>
                    <a:gd name="connsiteY32" fmla="*/ 350043 h 398123"/>
                    <a:gd name="connsiteX33" fmla="*/ 54769 w 271729"/>
                    <a:gd name="connsiteY33" fmla="*/ 300037 h 398123"/>
                    <a:gd name="connsiteX34" fmla="*/ 38101 w 271729"/>
                    <a:gd name="connsiteY34" fmla="*/ 252412 h 398123"/>
                    <a:gd name="connsiteX35" fmla="*/ 11906 w 271729"/>
                    <a:gd name="connsiteY35"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33363 w 271729"/>
                    <a:gd name="connsiteY22" fmla="*/ 83343 h 398123"/>
                    <a:gd name="connsiteX23" fmla="*/ 221456 w 271729"/>
                    <a:gd name="connsiteY23" fmla="*/ 111918 h 398123"/>
                    <a:gd name="connsiteX24" fmla="*/ 185738 w 271729"/>
                    <a:gd name="connsiteY24" fmla="*/ 152400 h 398123"/>
                    <a:gd name="connsiteX25" fmla="*/ 171450 w 271729"/>
                    <a:gd name="connsiteY25" fmla="*/ 200025 h 398123"/>
                    <a:gd name="connsiteX26" fmla="*/ 188119 w 271729"/>
                    <a:gd name="connsiteY26" fmla="*/ 238125 h 398123"/>
                    <a:gd name="connsiteX27" fmla="*/ 230982 w 271729"/>
                    <a:gd name="connsiteY27" fmla="*/ 278606 h 398123"/>
                    <a:gd name="connsiteX28" fmla="*/ 180975 w 271729"/>
                    <a:gd name="connsiteY28" fmla="*/ 345281 h 398123"/>
                    <a:gd name="connsiteX29" fmla="*/ 126206 w 271729"/>
                    <a:gd name="connsiteY29" fmla="*/ 388143 h 398123"/>
                    <a:gd name="connsiteX30" fmla="*/ 71438 w 271729"/>
                    <a:gd name="connsiteY30" fmla="*/ 395288 h 398123"/>
                    <a:gd name="connsiteX31" fmla="*/ 30956 w 271729"/>
                    <a:gd name="connsiteY31" fmla="*/ 350043 h 398123"/>
                    <a:gd name="connsiteX32" fmla="*/ 54769 w 271729"/>
                    <a:gd name="connsiteY32" fmla="*/ 300037 h 398123"/>
                    <a:gd name="connsiteX33" fmla="*/ 38101 w 271729"/>
                    <a:gd name="connsiteY33" fmla="*/ 252412 h 398123"/>
                    <a:gd name="connsiteX34" fmla="*/ 11906 w 271729"/>
                    <a:gd name="connsiteY34"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50031 w 271729"/>
                    <a:gd name="connsiteY21" fmla="*/ 64293 h 398123"/>
                    <a:gd name="connsiteX22" fmla="*/ 221456 w 271729"/>
                    <a:gd name="connsiteY22" fmla="*/ 111918 h 398123"/>
                    <a:gd name="connsiteX23" fmla="*/ 185738 w 271729"/>
                    <a:gd name="connsiteY23" fmla="*/ 152400 h 398123"/>
                    <a:gd name="connsiteX24" fmla="*/ 171450 w 271729"/>
                    <a:gd name="connsiteY24" fmla="*/ 200025 h 398123"/>
                    <a:gd name="connsiteX25" fmla="*/ 188119 w 271729"/>
                    <a:gd name="connsiteY25" fmla="*/ 238125 h 398123"/>
                    <a:gd name="connsiteX26" fmla="*/ 230982 w 271729"/>
                    <a:gd name="connsiteY26" fmla="*/ 278606 h 398123"/>
                    <a:gd name="connsiteX27" fmla="*/ 180975 w 271729"/>
                    <a:gd name="connsiteY27" fmla="*/ 345281 h 398123"/>
                    <a:gd name="connsiteX28" fmla="*/ 126206 w 271729"/>
                    <a:gd name="connsiteY28" fmla="*/ 388143 h 398123"/>
                    <a:gd name="connsiteX29" fmla="*/ 71438 w 271729"/>
                    <a:gd name="connsiteY29" fmla="*/ 395288 h 398123"/>
                    <a:gd name="connsiteX30" fmla="*/ 30956 w 271729"/>
                    <a:gd name="connsiteY30" fmla="*/ 350043 h 398123"/>
                    <a:gd name="connsiteX31" fmla="*/ 54769 w 271729"/>
                    <a:gd name="connsiteY31" fmla="*/ 300037 h 398123"/>
                    <a:gd name="connsiteX32" fmla="*/ 38101 w 271729"/>
                    <a:gd name="connsiteY32" fmla="*/ 252412 h 398123"/>
                    <a:gd name="connsiteX33" fmla="*/ 11906 w 271729"/>
                    <a:gd name="connsiteY3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61938 w 271729"/>
                    <a:gd name="connsiteY20" fmla="*/ 59531 h 398123"/>
                    <a:gd name="connsiteX21" fmla="*/ 240506 w 271729"/>
                    <a:gd name="connsiteY21" fmla="*/ 73818 h 398123"/>
                    <a:gd name="connsiteX22" fmla="*/ 221456 w 271729"/>
                    <a:gd name="connsiteY22" fmla="*/ 111918 h 398123"/>
                    <a:gd name="connsiteX23" fmla="*/ 185738 w 271729"/>
                    <a:gd name="connsiteY23" fmla="*/ 152400 h 398123"/>
                    <a:gd name="connsiteX24" fmla="*/ 171450 w 271729"/>
                    <a:gd name="connsiteY24" fmla="*/ 200025 h 398123"/>
                    <a:gd name="connsiteX25" fmla="*/ 188119 w 271729"/>
                    <a:gd name="connsiteY25" fmla="*/ 238125 h 398123"/>
                    <a:gd name="connsiteX26" fmla="*/ 230982 w 271729"/>
                    <a:gd name="connsiteY26" fmla="*/ 278606 h 398123"/>
                    <a:gd name="connsiteX27" fmla="*/ 180975 w 271729"/>
                    <a:gd name="connsiteY27" fmla="*/ 345281 h 398123"/>
                    <a:gd name="connsiteX28" fmla="*/ 126206 w 271729"/>
                    <a:gd name="connsiteY28" fmla="*/ 388143 h 398123"/>
                    <a:gd name="connsiteX29" fmla="*/ 71438 w 271729"/>
                    <a:gd name="connsiteY29" fmla="*/ 395288 h 398123"/>
                    <a:gd name="connsiteX30" fmla="*/ 30956 w 271729"/>
                    <a:gd name="connsiteY30" fmla="*/ 350043 h 398123"/>
                    <a:gd name="connsiteX31" fmla="*/ 54769 w 271729"/>
                    <a:gd name="connsiteY31" fmla="*/ 300037 h 398123"/>
                    <a:gd name="connsiteX32" fmla="*/ 38101 w 271729"/>
                    <a:gd name="connsiteY32" fmla="*/ 252412 h 398123"/>
                    <a:gd name="connsiteX33" fmla="*/ 11906 w 271729"/>
                    <a:gd name="connsiteY33" fmla="*/ 240506 h 398123"/>
                    <a:gd name="connsiteX0" fmla="*/ 0 w 271729"/>
                    <a:gd name="connsiteY0" fmla="*/ 140493 h 398123"/>
                    <a:gd name="connsiteX1" fmla="*/ 45244 w 271729"/>
                    <a:gd name="connsiteY1" fmla="*/ 138112 h 398123"/>
                    <a:gd name="connsiteX2" fmla="*/ 57150 w 271729"/>
                    <a:gd name="connsiteY2" fmla="*/ 128587 h 398123"/>
                    <a:gd name="connsiteX3" fmla="*/ 59531 w 271729"/>
                    <a:gd name="connsiteY3" fmla="*/ 119062 h 398123"/>
                    <a:gd name="connsiteX4" fmla="*/ 64294 w 271729"/>
                    <a:gd name="connsiteY4" fmla="*/ 111918 h 398123"/>
                    <a:gd name="connsiteX5" fmla="*/ 71438 w 271729"/>
                    <a:gd name="connsiteY5" fmla="*/ 100012 h 398123"/>
                    <a:gd name="connsiteX6" fmla="*/ 73819 w 271729"/>
                    <a:gd name="connsiteY6" fmla="*/ 92868 h 398123"/>
                    <a:gd name="connsiteX7" fmla="*/ 95250 w 271729"/>
                    <a:gd name="connsiteY7" fmla="*/ 73818 h 398123"/>
                    <a:gd name="connsiteX8" fmla="*/ 119063 w 271729"/>
                    <a:gd name="connsiteY8" fmla="*/ 59531 h 398123"/>
                    <a:gd name="connsiteX9" fmla="*/ 135731 w 271729"/>
                    <a:gd name="connsiteY9" fmla="*/ 45243 h 398123"/>
                    <a:gd name="connsiteX10" fmla="*/ 142875 w 271729"/>
                    <a:gd name="connsiteY10" fmla="*/ 40481 h 398123"/>
                    <a:gd name="connsiteX11" fmla="*/ 152400 w 271729"/>
                    <a:gd name="connsiteY11" fmla="*/ 33337 h 398123"/>
                    <a:gd name="connsiteX12" fmla="*/ 159544 w 271729"/>
                    <a:gd name="connsiteY12" fmla="*/ 28575 h 398123"/>
                    <a:gd name="connsiteX13" fmla="*/ 178594 w 271729"/>
                    <a:gd name="connsiteY13" fmla="*/ 14287 h 398123"/>
                    <a:gd name="connsiteX14" fmla="*/ 185738 w 271729"/>
                    <a:gd name="connsiteY14" fmla="*/ 9525 h 398123"/>
                    <a:gd name="connsiteX15" fmla="*/ 195263 w 271729"/>
                    <a:gd name="connsiteY15" fmla="*/ 7143 h 398123"/>
                    <a:gd name="connsiteX16" fmla="*/ 216694 w 271729"/>
                    <a:gd name="connsiteY16" fmla="*/ 0 h 398123"/>
                    <a:gd name="connsiteX17" fmla="*/ 269081 w 271729"/>
                    <a:gd name="connsiteY17" fmla="*/ 7143 h 398123"/>
                    <a:gd name="connsiteX18" fmla="*/ 271463 w 271729"/>
                    <a:gd name="connsiteY18" fmla="*/ 19050 h 398123"/>
                    <a:gd name="connsiteX19" fmla="*/ 266700 w 271729"/>
                    <a:gd name="connsiteY19" fmla="*/ 52387 h 398123"/>
                    <a:gd name="connsiteX20" fmla="*/ 240506 w 271729"/>
                    <a:gd name="connsiteY20" fmla="*/ 73818 h 398123"/>
                    <a:gd name="connsiteX21" fmla="*/ 221456 w 271729"/>
                    <a:gd name="connsiteY21" fmla="*/ 111918 h 398123"/>
                    <a:gd name="connsiteX22" fmla="*/ 185738 w 271729"/>
                    <a:gd name="connsiteY22" fmla="*/ 152400 h 398123"/>
                    <a:gd name="connsiteX23" fmla="*/ 171450 w 271729"/>
                    <a:gd name="connsiteY23" fmla="*/ 200025 h 398123"/>
                    <a:gd name="connsiteX24" fmla="*/ 188119 w 271729"/>
                    <a:gd name="connsiteY24" fmla="*/ 238125 h 398123"/>
                    <a:gd name="connsiteX25" fmla="*/ 230982 w 271729"/>
                    <a:gd name="connsiteY25" fmla="*/ 278606 h 398123"/>
                    <a:gd name="connsiteX26" fmla="*/ 180975 w 271729"/>
                    <a:gd name="connsiteY26" fmla="*/ 345281 h 398123"/>
                    <a:gd name="connsiteX27" fmla="*/ 126206 w 271729"/>
                    <a:gd name="connsiteY27" fmla="*/ 388143 h 398123"/>
                    <a:gd name="connsiteX28" fmla="*/ 71438 w 271729"/>
                    <a:gd name="connsiteY28" fmla="*/ 395288 h 398123"/>
                    <a:gd name="connsiteX29" fmla="*/ 30956 w 271729"/>
                    <a:gd name="connsiteY29" fmla="*/ 350043 h 398123"/>
                    <a:gd name="connsiteX30" fmla="*/ 54769 w 271729"/>
                    <a:gd name="connsiteY30" fmla="*/ 300037 h 398123"/>
                    <a:gd name="connsiteX31" fmla="*/ 38101 w 271729"/>
                    <a:gd name="connsiteY31" fmla="*/ 252412 h 398123"/>
                    <a:gd name="connsiteX32" fmla="*/ 11906 w 271729"/>
                    <a:gd name="connsiteY32" fmla="*/ 240506 h 398123"/>
                    <a:gd name="connsiteX0" fmla="*/ 0 w 272589"/>
                    <a:gd name="connsiteY0" fmla="*/ 140493 h 398123"/>
                    <a:gd name="connsiteX1" fmla="*/ 45244 w 272589"/>
                    <a:gd name="connsiteY1" fmla="*/ 138112 h 398123"/>
                    <a:gd name="connsiteX2" fmla="*/ 57150 w 272589"/>
                    <a:gd name="connsiteY2" fmla="*/ 128587 h 398123"/>
                    <a:gd name="connsiteX3" fmla="*/ 59531 w 272589"/>
                    <a:gd name="connsiteY3" fmla="*/ 119062 h 398123"/>
                    <a:gd name="connsiteX4" fmla="*/ 64294 w 272589"/>
                    <a:gd name="connsiteY4" fmla="*/ 111918 h 398123"/>
                    <a:gd name="connsiteX5" fmla="*/ 71438 w 272589"/>
                    <a:gd name="connsiteY5" fmla="*/ 100012 h 398123"/>
                    <a:gd name="connsiteX6" fmla="*/ 73819 w 272589"/>
                    <a:gd name="connsiteY6" fmla="*/ 92868 h 398123"/>
                    <a:gd name="connsiteX7" fmla="*/ 95250 w 272589"/>
                    <a:gd name="connsiteY7" fmla="*/ 73818 h 398123"/>
                    <a:gd name="connsiteX8" fmla="*/ 119063 w 272589"/>
                    <a:gd name="connsiteY8" fmla="*/ 59531 h 398123"/>
                    <a:gd name="connsiteX9" fmla="*/ 135731 w 272589"/>
                    <a:gd name="connsiteY9" fmla="*/ 45243 h 398123"/>
                    <a:gd name="connsiteX10" fmla="*/ 142875 w 272589"/>
                    <a:gd name="connsiteY10" fmla="*/ 40481 h 398123"/>
                    <a:gd name="connsiteX11" fmla="*/ 152400 w 272589"/>
                    <a:gd name="connsiteY11" fmla="*/ 33337 h 398123"/>
                    <a:gd name="connsiteX12" fmla="*/ 159544 w 272589"/>
                    <a:gd name="connsiteY12" fmla="*/ 28575 h 398123"/>
                    <a:gd name="connsiteX13" fmla="*/ 178594 w 272589"/>
                    <a:gd name="connsiteY13" fmla="*/ 14287 h 398123"/>
                    <a:gd name="connsiteX14" fmla="*/ 185738 w 272589"/>
                    <a:gd name="connsiteY14" fmla="*/ 9525 h 398123"/>
                    <a:gd name="connsiteX15" fmla="*/ 195263 w 272589"/>
                    <a:gd name="connsiteY15" fmla="*/ 7143 h 398123"/>
                    <a:gd name="connsiteX16" fmla="*/ 216694 w 272589"/>
                    <a:gd name="connsiteY16" fmla="*/ 0 h 398123"/>
                    <a:gd name="connsiteX17" fmla="*/ 269081 w 272589"/>
                    <a:gd name="connsiteY17" fmla="*/ 7143 h 398123"/>
                    <a:gd name="connsiteX18" fmla="*/ 271463 w 272589"/>
                    <a:gd name="connsiteY18" fmla="*/ 19050 h 398123"/>
                    <a:gd name="connsiteX19" fmla="*/ 257175 w 272589"/>
                    <a:gd name="connsiteY19" fmla="*/ 52387 h 398123"/>
                    <a:gd name="connsiteX20" fmla="*/ 240506 w 272589"/>
                    <a:gd name="connsiteY20" fmla="*/ 73818 h 398123"/>
                    <a:gd name="connsiteX21" fmla="*/ 221456 w 272589"/>
                    <a:gd name="connsiteY21" fmla="*/ 111918 h 398123"/>
                    <a:gd name="connsiteX22" fmla="*/ 185738 w 272589"/>
                    <a:gd name="connsiteY22" fmla="*/ 152400 h 398123"/>
                    <a:gd name="connsiteX23" fmla="*/ 171450 w 272589"/>
                    <a:gd name="connsiteY23" fmla="*/ 200025 h 398123"/>
                    <a:gd name="connsiteX24" fmla="*/ 188119 w 272589"/>
                    <a:gd name="connsiteY24" fmla="*/ 238125 h 398123"/>
                    <a:gd name="connsiteX25" fmla="*/ 230982 w 272589"/>
                    <a:gd name="connsiteY25" fmla="*/ 278606 h 398123"/>
                    <a:gd name="connsiteX26" fmla="*/ 180975 w 272589"/>
                    <a:gd name="connsiteY26" fmla="*/ 345281 h 398123"/>
                    <a:gd name="connsiteX27" fmla="*/ 126206 w 272589"/>
                    <a:gd name="connsiteY27" fmla="*/ 388143 h 398123"/>
                    <a:gd name="connsiteX28" fmla="*/ 71438 w 272589"/>
                    <a:gd name="connsiteY28" fmla="*/ 395288 h 398123"/>
                    <a:gd name="connsiteX29" fmla="*/ 30956 w 272589"/>
                    <a:gd name="connsiteY29" fmla="*/ 350043 h 398123"/>
                    <a:gd name="connsiteX30" fmla="*/ 54769 w 272589"/>
                    <a:gd name="connsiteY30" fmla="*/ 300037 h 398123"/>
                    <a:gd name="connsiteX31" fmla="*/ 38101 w 272589"/>
                    <a:gd name="connsiteY31" fmla="*/ 252412 h 398123"/>
                    <a:gd name="connsiteX32" fmla="*/ 11906 w 272589"/>
                    <a:gd name="connsiteY32" fmla="*/ 240506 h 398123"/>
                    <a:gd name="connsiteX0" fmla="*/ 0 w 270895"/>
                    <a:gd name="connsiteY0" fmla="*/ 140493 h 398123"/>
                    <a:gd name="connsiteX1" fmla="*/ 45244 w 270895"/>
                    <a:gd name="connsiteY1" fmla="*/ 138112 h 398123"/>
                    <a:gd name="connsiteX2" fmla="*/ 57150 w 270895"/>
                    <a:gd name="connsiteY2" fmla="*/ 128587 h 398123"/>
                    <a:gd name="connsiteX3" fmla="*/ 59531 w 270895"/>
                    <a:gd name="connsiteY3" fmla="*/ 119062 h 398123"/>
                    <a:gd name="connsiteX4" fmla="*/ 64294 w 270895"/>
                    <a:gd name="connsiteY4" fmla="*/ 111918 h 398123"/>
                    <a:gd name="connsiteX5" fmla="*/ 71438 w 270895"/>
                    <a:gd name="connsiteY5" fmla="*/ 100012 h 398123"/>
                    <a:gd name="connsiteX6" fmla="*/ 73819 w 270895"/>
                    <a:gd name="connsiteY6" fmla="*/ 92868 h 398123"/>
                    <a:gd name="connsiteX7" fmla="*/ 95250 w 270895"/>
                    <a:gd name="connsiteY7" fmla="*/ 73818 h 398123"/>
                    <a:gd name="connsiteX8" fmla="*/ 119063 w 270895"/>
                    <a:gd name="connsiteY8" fmla="*/ 59531 h 398123"/>
                    <a:gd name="connsiteX9" fmla="*/ 135731 w 270895"/>
                    <a:gd name="connsiteY9" fmla="*/ 45243 h 398123"/>
                    <a:gd name="connsiteX10" fmla="*/ 142875 w 270895"/>
                    <a:gd name="connsiteY10" fmla="*/ 40481 h 398123"/>
                    <a:gd name="connsiteX11" fmla="*/ 152400 w 270895"/>
                    <a:gd name="connsiteY11" fmla="*/ 33337 h 398123"/>
                    <a:gd name="connsiteX12" fmla="*/ 159544 w 270895"/>
                    <a:gd name="connsiteY12" fmla="*/ 28575 h 398123"/>
                    <a:gd name="connsiteX13" fmla="*/ 178594 w 270895"/>
                    <a:gd name="connsiteY13" fmla="*/ 14287 h 398123"/>
                    <a:gd name="connsiteX14" fmla="*/ 185738 w 270895"/>
                    <a:gd name="connsiteY14" fmla="*/ 9525 h 398123"/>
                    <a:gd name="connsiteX15" fmla="*/ 195263 w 270895"/>
                    <a:gd name="connsiteY15" fmla="*/ 7143 h 398123"/>
                    <a:gd name="connsiteX16" fmla="*/ 216694 w 270895"/>
                    <a:gd name="connsiteY16" fmla="*/ 0 h 398123"/>
                    <a:gd name="connsiteX17" fmla="*/ 269081 w 270895"/>
                    <a:gd name="connsiteY17" fmla="*/ 7143 h 398123"/>
                    <a:gd name="connsiteX18" fmla="*/ 257175 w 270895"/>
                    <a:gd name="connsiteY18" fmla="*/ 52387 h 398123"/>
                    <a:gd name="connsiteX19" fmla="*/ 240506 w 270895"/>
                    <a:gd name="connsiteY19" fmla="*/ 73818 h 398123"/>
                    <a:gd name="connsiteX20" fmla="*/ 221456 w 270895"/>
                    <a:gd name="connsiteY20" fmla="*/ 111918 h 398123"/>
                    <a:gd name="connsiteX21" fmla="*/ 185738 w 270895"/>
                    <a:gd name="connsiteY21" fmla="*/ 152400 h 398123"/>
                    <a:gd name="connsiteX22" fmla="*/ 171450 w 270895"/>
                    <a:gd name="connsiteY22" fmla="*/ 200025 h 398123"/>
                    <a:gd name="connsiteX23" fmla="*/ 188119 w 270895"/>
                    <a:gd name="connsiteY23" fmla="*/ 238125 h 398123"/>
                    <a:gd name="connsiteX24" fmla="*/ 230982 w 270895"/>
                    <a:gd name="connsiteY24" fmla="*/ 278606 h 398123"/>
                    <a:gd name="connsiteX25" fmla="*/ 180975 w 270895"/>
                    <a:gd name="connsiteY25" fmla="*/ 345281 h 398123"/>
                    <a:gd name="connsiteX26" fmla="*/ 126206 w 270895"/>
                    <a:gd name="connsiteY26" fmla="*/ 388143 h 398123"/>
                    <a:gd name="connsiteX27" fmla="*/ 71438 w 270895"/>
                    <a:gd name="connsiteY27" fmla="*/ 395288 h 398123"/>
                    <a:gd name="connsiteX28" fmla="*/ 30956 w 270895"/>
                    <a:gd name="connsiteY28" fmla="*/ 350043 h 398123"/>
                    <a:gd name="connsiteX29" fmla="*/ 54769 w 270895"/>
                    <a:gd name="connsiteY29" fmla="*/ 300037 h 398123"/>
                    <a:gd name="connsiteX30" fmla="*/ 38101 w 270895"/>
                    <a:gd name="connsiteY30" fmla="*/ 252412 h 398123"/>
                    <a:gd name="connsiteX31" fmla="*/ 11906 w 270895"/>
                    <a:gd name="connsiteY31" fmla="*/ 240506 h 398123"/>
                    <a:gd name="connsiteX0" fmla="*/ 0 w 272288"/>
                    <a:gd name="connsiteY0" fmla="*/ 136792 h 394422"/>
                    <a:gd name="connsiteX1" fmla="*/ 45244 w 272288"/>
                    <a:gd name="connsiteY1" fmla="*/ 134411 h 394422"/>
                    <a:gd name="connsiteX2" fmla="*/ 57150 w 272288"/>
                    <a:gd name="connsiteY2" fmla="*/ 124886 h 394422"/>
                    <a:gd name="connsiteX3" fmla="*/ 59531 w 272288"/>
                    <a:gd name="connsiteY3" fmla="*/ 115361 h 394422"/>
                    <a:gd name="connsiteX4" fmla="*/ 64294 w 272288"/>
                    <a:gd name="connsiteY4" fmla="*/ 108217 h 394422"/>
                    <a:gd name="connsiteX5" fmla="*/ 71438 w 272288"/>
                    <a:gd name="connsiteY5" fmla="*/ 96311 h 394422"/>
                    <a:gd name="connsiteX6" fmla="*/ 73819 w 272288"/>
                    <a:gd name="connsiteY6" fmla="*/ 89167 h 394422"/>
                    <a:gd name="connsiteX7" fmla="*/ 95250 w 272288"/>
                    <a:gd name="connsiteY7" fmla="*/ 70117 h 394422"/>
                    <a:gd name="connsiteX8" fmla="*/ 119063 w 272288"/>
                    <a:gd name="connsiteY8" fmla="*/ 55830 h 394422"/>
                    <a:gd name="connsiteX9" fmla="*/ 135731 w 272288"/>
                    <a:gd name="connsiteY9" fmla="*/ 41542 h 394422"/>
                    <a:gd name="connsiteX10" fmla="*/ 142875 w 272288"/>
                    <a:gd name="connsiteY10" fmla="*/ 36780 h 394422"/>
                    <a:gd name="connsiteX11" fmla="*/ 152400 w 272288"/>
                    <a:gd name="connsiteY11" fmla="*/ 29636 h 394422"/>
                    <a:gd name="connsiteX12" fmla="*/ 159544 w 272288"/>
                    <a:gd name="connsiteY12" fmla="*/ 24874 h 394422"/>
                    <a:gd name="connsiteX13" fmla="*/ 178594 w 272288"/>
                    <a:gd name="connsiteY13" fmla="*/ 10586 h 394422"/>
                    <a:gd name="connsiteX14" fmla="*/ 185738 w 272288"/>
                    <a:gd name="connsiteY14" fmla="*/ 5824 h 394422"/>
                    <a:gd name="connsiteX15" fmla="*/ 195263 w 272288"/>
                    <a:gd name="connsiteY15" fmla="*/ 3442 h 394422"/>
                    <a:gd name="connsiteX16" fmla="*/ 269081 w 272288"/>
                    <a:gd name="connsiteY16" fmla="*/ 3442 h 394422"/>
                    <a:gd name="connsiteX17" fmla="*/ 257175 w 272288"/>
                    <a:gd name="connsiteY17" fmla="*/ 48686 h 394422"/>
                    <a:gd name="connsiteX18" fmla="*/ 240506 w 272288"/>
                    <a:gd name="connsiteY18" fmla="*/ 70117 h 394422"/>
                    <a:gd name="connsiteX19" fmla="*/ 221456 w 272288"/>
                    <a:gd name="connsiteY19" fmla="*/ 108217 h 394422"/>
                    <a:gd name="connsiteX20" fmla="*/ 185738 w 272288"/>
                    <a:gd name="connsiteY20" fmla="*/ 148699 h 394422"/>
                    <a:gd name="connsiteX21" fmla="*/ 171450 w 272288"/>
                    <a:gd name="connsiteY21" fmla="*/ 196324 h 394422"/>
                    <a:gd name="connsiteX22" fmla="*/ 188119 w 272288"/>
                    <a:gd name="connsiteY22" fmla="*/ 234424 h 394422"/>
                    <a:gd name="connsiteX23" fmla="*/ 230982 w 272288"/>
                    <a:gd name="connsiteY23" fmla="*/ 274905 h 394422"/>
                    <a:gd name="connsiteX24" fmla="*/ 180975 w 272288"/>
                    <a:gd name="connsiteY24" fmla="*/ 341580 h 394422"/>
                    <a:gd name="connsiteX25" fmla="*/ 126206 w 272288"/>
                    <a:gd name="connsiteY25" fmla="*/ 384442 h 394422"/>
                    <a:gd name="connsiteX26" fmla="*/ 71438 w 272288"/>
                    <a:gd name="connsiteY26" fmla="*/ 391587 h 394422"/>
                    <a:gd name="connsiteX27" fmla="*/ 30956 w 272288"/>
                    <a:gd name="connsiteY27" fmla="*/ 346342 h 394422"/>
                    <a:gd name="connsiteX28" fmla="*/ 54769 w 272288"/>
                    <a:gd name="connsiteY28" fmla="*/ 296336 h 394422"/>
                    <a:gd name="connsiteX29" fmla="*/ 38101 w 272288"/>
                    <a:gd name="connsiteY29" fmla="*/ 248711 h 394422"/>
                    <a:gd name="connsiteX30" fmla="*/ 11906 w 272288"/>
                    <a:gd name="connsiteY30" fmla="*/ 236805 h 394422"/>
                    <a:gd name="connsiteX0" fmla="*/ 0 w 271813"/>
                    <a:gd name="connsiteY0" fmla="*/ 140778 h 398408"/>
                    <a:gd name="connsiteX1" fmla="*/ 45244 w 271813"/>
                    <a:gd name="connsiteY1" fmla="*/ 138397 h 398408"/>
                    <a:gd name="connsiteX2" fmla="*/ 57150 w 271813"/>
                    <a:gd name="connsiteY2" fmla="*/ 128872 h 398408"/>
                    <a:gd name="connsiteX3" fmla="*/ 59531 w 271813"/>
                    <a:gd name="connsiteY3" fmla="*/ 119347 h 398408"/>
                    <a:gd name="connsiteX4" fmla="*/ 64294 w 271813"/>
                    <a:gd name="connsiteY4" fmla="*/ 112203 h 398408"/>
                    <a:gd name="connsiteX5" fmla="*/ 71438 w 271813"/>
                    <a:gd name="connsiteY5" fmla="*/ 100297 h 398408"/>
                    <a:gd name="connsiteX6" fmla="*/ 73819 w 271813"/>
                    <a:gd name="connsiteY6" fmla="*/ 93153 h 398408"/>
                    <a:gd name="connsiteX7" fmla="*/ 95250 w 271813"/>
                    <a:gd name="connsiteY7" fmla="*/ 74103 h 398408"/>
                    <a:gd name="connsiteX8" fmla="*/ 119063 w 271813"/>
                    <a:gd name="connsiteY8" fmla="*/ 59816 h 398408"/>
                    <a:gd name="connsiteX9" fmla="*/ 135731 w 271813"/>
                    <a:gd name="connsiteY9" fmla="*/ 45528 h 398408"/>
                    <a:gd name="connsiteX10" fmla="*/ 142875 w 271813"/>
                    <a:gd name="connsiteY10" fmla="*/ 40766 h 398408"/>
                    <a:gd name="connsiteX11" fmla="*/ 152400 w 271813"/>
                    <a:gd name="connsiteY11" fmla="*/ 33622 h 398408"/>
                    <a:gd name="connsiteX12" fmla="*/ 159544 w 271813"/>
                    <a:gd name="connsiteY12" fmla="*/ 28860 h 398408"/>
                    <a:gd name="connsiteX13" fmla="*/ 178594 w 271813"/>
                    <a:gd name="connsiteY13" fmla="*/ 14572 h 398408"/>
                    <a:gd name="connsiteX14" fmla="*/ 185738 w 271813"/>
                    <a:gd name="connsiteY14" fmla="*/ 9810 h 398408"/>
                    <a:gd name="connsiteX15" fmla="*/ 202407 w 271813"/>
                    <a:gd name="connsiteY15" fmla="*/ 284 h 398408"/>
                    <a:gd name="connsiteX16" fmla="*/ 269081 w 271813"/>
                    <a:gd name="connsiteY16" fmla="*/ 7428 h 398408"/>
                    <a:gd name="connsiteX17" fmla="*/ 257175 w 271813"/>
                    <a:gd name="connsiteY17" fmla="*/ 52672 h 398408"/>
                    <a:gd name="connsiteX18" fmla="*/ 240506 w 271813"/>
                    <a:gd name="connsiteY18" fmla="*/ 74103 h 398408"/>
                    <a:gd name="connsiteX19" fmla="*/ 221456 w 271813"/>
                    <a:gd name="connsiteY19" fmla="*/ 112203 h 398408"/>
                    <a:gd name="connsiteX20" fmla="*/ 185738 w 271813"/>
                    <a:gd name="connsiteY20" fmla="*/ 152685 h 398408"/>
                    <a:gd name="connsiteX21" fmla="*/ 171450 w 271813"/>
                    <a:gd name="connsiteY21" fmla="*/ 200310 h 398408"/>
                    <a:gd name="connsiteX22" fmla="*/ 188119 w 271813"/>
                    <a:gd name="connsiteY22" fmla="*/ 238410 h 398408"/>
                    <a:gd name="connsiteX23" fmla="*/ 230982 w 271813"/>
                    <a:gd name="connsiteY23" fmla="*/ 278891 h 398408"/>
                    <a:gd name="connsiteX24" fmla="*/ 180975 w 271813"/>
                    <a:gd name="connsiteY24" fmla="*/ 345566 h 398408"/>
                    <a:gd name="connsiteX25" fmla="*/ 126206 w 271813"/>
                    <a:gd name="connsiteY25" fmla="*/ 388428 h 398408"/>
                    <a:gd name="connsiteX26" fmla="*/ 71438 w 271813"/>
                    <a:gd name="connsiteY26" fmla="*/ 395573 h 398408"/>
                    <a:gd name="connsiteX27" fmla="*/ 30956 w 271813"/>
                    <a:gd name="connsiteY27" fmla="*/ 350328 h 398408"/>
                    <a:gd name="connsiteX28" fmla="*/ 54769 w 271813"/>
                    <a:gd name="connsiteY28" fmla="*/ 300322 h 398408"/>
                    <a:gd name="connsiteX29" fmla="*/ 38101 w 271813"/>
                    <a:gd name="connsiteY29" fmla="*/ 252697 h 398408"/>
                    <a:gd name="connsiteX30" fmla="*/ 11906 w 271813"/>
                    <a:gd name="connsiteY30" fmla="*/ 240791 h 398408"/>
                    <a:gd name="connsiteX0" fmla="*/ 0 w 267615"/>
                    <a:gd name="connsiteY0" fmla="*/ 140550 h 398180"/>
                    <a:gd name="connsiteX1" fmla="*/ 45244 w 267615"/>
                    <a:gd name="connsiteY1" fmla="*/ 138169 h 398180"/>
                    <a:gd name="connsiteX2" fmla="*/ 57150 w 267615"/>
                    <a:gd name="connsiteY2" fmla="*/ 128644 h 398180"/>
                    <a:gd name="connsiteX3" fmla="*/ 59531 w 267615"/>
                    <a:gd name="connsiteY3" fmla="*/ 119119 h 398180"/>
                    <a:gd name="connsiteX4" fmla="*/ 64294 w 267615"/>
                    <a:gd name="connsiteY4" fmla="*/ 111975 h 398180"/>
                    <a:gd name="connsiteX5" fmla="*/ 71438 w 267615"/>
                    <a:gd name="connsiteY5" fmla="*/ 100069 h 398180"/>
                    <a:gd name="connsiteX6" fmla="*/ 73819 w 267615"/>
                    <a:gd name="connsiteY6" fmla="*/ 92925 h 398180"/>
                    <a:gd name="connsiteX7" fmla="*/ 95250 w 267615"/>
                    <a:gd name="connsiteY7" fmla="*/ 73875 h 398180"/>
                    <a:gd name="connsiteX8" fmla="*/ 119063 w 267615"/>
                    <a:gd name="connsiteY8" fmla="*/ 59588 h 398180"/>
                    <a:gd name="connsiteX9" fmla="*/ 135731 w 267615"/>
                    <a:gd name="connsiteY9" fmla="*/ 45300 h 398180"/>
                    <a:gd name="connsiteX10" fmla="*/ 142875 w 267615"/>
                    <a:gd name="connsiteY10" fmla="*/ 40538 h 398180"/>
                    <a:gd name="connsiteX11" fmla="*/ 152400 w 267615"/>
                    <a:gd name="connsiteY11" fmla="*/ 33394 h 398180"/>
                    <a:gd name="connsiteX12" fmla="*/ 159544 w 267615"/>
                    <a:gd name="connsiteY12" fmla="*/ 28632 h 398180"/>
                    <a:gd name="connsiteX13" fmla="*/ 178594 w 267615"/>
                    <a:gd name="connsiteY13" fmla="*/ 14344 h 398180"/>
                    <a:gd name="connsiteX14" fmla="*/ 185738 w 267615"/>
                    <a:gd name="connsiteY14" fmla="*/ 9582 h 398180"/>
                    <a:gd name="connsiteX15" fmla="*/ 202407 w 267615"/>
                    <a:gd name="connsiteY15" fmla="*/ 56 h 398180"/>
                    <a:gd name="connsiteX16" fmla="*/ 264319 w 267615"/>
                    <a:gd name="connsiteY16" fmla="*/ 14344 h 398180"/>
                    <a:gd name="connsiteX17" fmla="*/ 257175 w 267615"/>
                    <a:gd name="connsiteY17" fmla="*/ 52444 h 398180"/>
                    <a:gd name="connsiteX18" fmla="*/ 240506 w 267615"/>
                    <a:gd name="connsiteY18" fmla="*/ 73875 h 398180"/>
                    <a:gd name="connsiteX19" fmla="*/ 221456 w 267615"/>
                    <a:gd name="connsiteY19" fmla="*/ 111975 h 398180"/>
                    <a:gd name="connsiteX20" fmla="*/ 185738 w 267615"/>
                    <a:gd name="connsiteY20" fmla="*/ 152457 h 398180"/>
                    <a:gd name="connsiteX21" fmla="*/ 171450 w 267615"/>
                    <a:gd name="connsiteY21" fmla="*/ 200082 h 398180"/>
                    <a:gd name="connsiteX22" fmla="*/ 188119 w 267615"/>
                    <a:gd name="connsiteY22" fmla="*/ 238182 h 398180"/>
                    <a:gd name="connsiteX23" fmla="*/ 230982 w 267615"/>
                    <a:gd name="connsiteY23" fmla="*/ 278663 h 398180"/>
                    <a:gd name="connsiteX24" fmla="*/ 180975 w 267615"/>
                    <a:gd name="connsiteY24" fmla="*/ 345338 h 398180"/>
                    <a:gd name="connsiteX25" fmla="*/ 126206 w 267615"/>
                    <a:gd name="connsiteY25" fmla="*/ 388200 h 398180"/>
                    <a:gd name="connsiteX26" fmla="*/ 71438 w 267615"/>
                    <a:gd name="connsiteY26" fmla="*/ 395345 h 398180"/>
                    <a:gd name="connsiteX27" fmla="*/ 30956 w 267615"/>
                    <a:gd name="connsiteY27" fmla="*/ 350100 h 398180"/>
                    <a:gd name="connsiteX28" fmla="*/ 54769 w 267615"/>
                    <a:gd name="connsiteY28" fmla="*/ 300094 h 398180"/>
                    <a:gd name="connsiteX29" fmla="*/ 38101 w 267615"/>
                    <a:gd name="connsiteY29" fmla="*/ 252469 h 398180"/>
                    <a:gd name="connsiteX30" fmla="*/ 11906 w 267615"/>
                    <a:gd name="connsiteY30" fmla="*/ 240563 h 398180"/>
                    <a:gd name="connsiteX0" fmla="*/ 0 w 267615"/>
                    <a:gd name="connsiteY0" fmla="*/ 140550 h 398180"/>
                    <a:gd name="connsiteX1" fmla="*/ 45244 w 267615"/>
                    <a:gd name="connsiteY1" fmla="*/ 138169 h 398180"/>
                    <a:gd name="connsiteX2" fmla="*/ 57150 w 267615"/>
                    <a:gd name="connsiteY2" fmla="*/ 128644 h 398180"/>
                    <a:gd name="connsiteX3" fmla="*/ 59531 w 267615"/>
                    <a:gd name="connsiteY3" fmla="*/ 119119 h 398180"/>
                    <a:gd name="connsiteX4" fmla="*/ 64294 w 267615"/>
                    <a:gd name="connsiteY4" fmla="*/ 111975 h 398180"/>
                    <a:gd name="connsiteX5" fmla="*/ 71438 w 267615"/>
                    <a:gd name="connsiteY5" fmla="*/ 100069 h 398180"/>
                    <a:gd name="connsiteX6" fmla="*/ 73819 w 267615"/>
                    <a:gd name="connsiteY6" fmla="*/ 92925 h 398180"/>
                    <a:gd name="connsiteX7" fmla="*/ 95250 w 267615"/>
                    <a:gd name="connsiteY7" fmla="*/ 73875 h 398180"/>
                    <a:gd name="connsiteX8" fmla="*/ 119063 w 267615"/>
                    <a:gd name="connsiteY8" fmla="*/ 59588 h 398180"/>
                    <a:gd name="connsiteX9" fmla="*/ 135731 w 267615"/>
                    <a:gd name="connsiteY9" fmla="*/ 45300 h 398180"/>
                    <a:gd name="connsiteX10" fmla="*/ 142875 w 267615"/>
                    <a:gd name="connsiteY10" fmla="*/ 40538 h 398180"/>
                    <a:gd name="connsiteX11" fmla="*/ 152400 w 267615"/>
                    <a:gd name="connsiteY11" fmla="*/ 33394 h 398180"/>
                    <a:gd name="connsiteX12" fmla="*/ 178594 w 267615"/>
                    <a:gd name="connsiteY12" fmla="*/ 14344 h 398180"/>
                    <a:gd name="connsiteX13" fmla="*/ 185738 w 267615"/>
                    <a:gd name="connsiteY13" fmla="*/ 9582 h 398180"/>
                    <a:gd name="connsiteX14" fmla="*/ 202407 w 267615"/>
                    <a:gd name="connsiteY14" fmla="*/ 56 h 398180"/>
                    <a:gd name="connsiteX15" fmla="*/ 264319 w 267615"/>
                    <a:gd name="connsiteY15" fmla="*/ 14344 h 398180"/>
                    <a:gd name="connsiteX16" fmla="*/ 257175 w 267615"/>
                    <a:gd name="connsiteY16" fmla="*/ 52444 h 398180"/>
                    <a:gd name="connsiteX17" fmla="*/ 240506 w 267615"/>
                    <a:gd name="connsiteY17" fmla="*/ 73875 h 398180"/>
                    <a:gd name="connsiteX18" fmla="*/ 221456 w 267615"/>
                    <a:gd name="connsiteY18" fmla="*/ 111975 h 398180"/>
                    <a:gd name="connsiteX19" fmla="*/ 185738 w 267615"/>
                    <a:gd name="connsiteY19" fmla="*/ 152457 h 398180"/>
                    <a:gd name="connsiteX20" fmla="*/ 171450 w 267615"/>
                    <a:gd name="connsiteY20" fmla="*/ 200082 h 398180"/>
                    <a:gd name="connsiteX21" fmla="*/ 188119 w 267615"/>
                    <a:gd name="connsiteY21" fmla="*/ 238182 h 398180"/>
                    <a:gd name="connsiteX22" fmla="*/ 230982 w 267615"/>
                    <a:gd name="connsiteY22" fmla="*/ 278663 h 398180"/>
                    <a:gd name="connsiteX23" fmla="*/ 180975 w 267615"/>
                    <a:gd name="connsiteY23" fmla="*/ 345338 h 398180"/>
                    <a:gd name="connsiteX24" fmla="*/ 126206 w 267615"/>
                    <a:gd name="connsiteY24" fmla="*/ 388200 h 398180"/>
                    <a:gd name="connsiteX25" fmla="*/ 71438 w 267615"/>
                    <a:gd name="connsiteY25" fmla="*/ 395345 h 398180"/>
                    <a:gd name="connsiteX26" fmla="*/ 30956 w 267615"/>
                    <a:gd name="connsiteY26" fmla="*/ 350100 h 398180"/>
                    <a:gd name="connsiteX27" fmla="*/ 54769 w 267615"/>
                    <a:gd name="connsiteY27" fmla="*/ 300094 h 398180"/>
                    <a:gd name="connsiteX28" fmla="*/ 38101 w 267615"/>
                    <a:gd name="connsiteY28" fmla="*/ 252469 h 398180"/>
                    <a:gd name="connsiteX29" fmla="*/ 11906 w 267615"/>
                    <a:gd name="connsiteY29" fmla="*/ 240563 h 398180"/>
                    <a:gd name="connsiteX0" fmla="*/ 0 w 267615"/>
                    <a:gd name="connsiteY0" fmla="*/ 140494 h 398124"/>
                    <a:gd name="connsiteX1" fmla="*/ 45244 w 267615"/>
                    <a:gd name="connsiteY1" fmla="*/ 138113 h 398124"/>
                    <a:gd name="connsiteX2" fmla="*/ 57150 w 267615"/>
                    <a:gd name="connsiteY2" fmla="*/ 128588 h 398124"/>
                    <a:gd name="connsiteX3" fmla="*/ 59531 w 267615"/>
                    <a:gd name="connsiteY3" fmla="*/ 119063 h 398124"/>
                    <a:gd name="connsiteX4" fmla="*/ 64294 w 267615"/>
                    <a:gd name="connsiteY4" fmla="*/ 111919 h 398124"/>
                    <a:gd name="connsiteX5" fmla="*/ 71438 w 267615"/>
                    <a:gd name="connsiteY5" fmla="*/ 100013 h 398124"/>
                    <a:gd name="connsiteX6" fmla="*/ 73819 w 267615"/>
                    <a:gd name="connsiteY6" fmla="*/ 92869 h 398124"/>
                    <a:gd name="connsiteX7" fmla="*/ 95250 w 267615"/>
                    <a:gd name="connsiteY7" fmla="*/ 73819 h 398124"/>
                    <a:gd name="connsiteX8" fmla="*/ 119063 w 267615"/>
                    <a:gd name="connsiteY8" fmla="*/ 59532 h 398124"/>
                    <a:gd name="connsiteX9" fmla="*/ 135731 w 267615"/>
                    <a:gd name="connsiteY9" fmla="*/ 45244 h 398124"/>
                    <a:gd name="connsiteX10" fmla="*/ 142875 w 267615"/>
                    <a:gd name="connsiteY10" fmla="*/ 40482 h 398124"/>
                    <a:gd name="connsiteX11" fmla="*/ 152400 w 267615"/>
                    <a:gd name="connsiteY11" fmla="*/ 33338 h 398124"/>
                    <a:gd name="connsiteX12" fmla="*/ 178594 w 267615"/>
                    <a:gd name="connsiteY12" fmla="*/ 14288 h 398124"/>
                    <a:gd name="connsiteX13" fmla="*/ 202407 w 267615"/>
                    <a:gd name="connsiteY13" fmla="*/ 0 h 398124"/>
                    <a:gd name="connsiteX14" fmla="*/ 264319 w 267615"/>
                    <a:gd name="connsiteY14" fmla="*/ 14288 h 398124"/>
                    <a:gd name="connsiteX15" fmla="*/ 257175 w 267615"/>
                    <a:gd name="connsiteY15" fmla="*/ 52388 h 398124"/>
                    <a:gd name="connsiteX16" fmla="*/ 240506 w 267615"/>
                    <a:gd name="connsiteY16" fmla="*/ 73819 h 398124"/>
                    <a:gd name="connsiteX17" fmla="*/ 221456 w 267615"/>
                    <a:gd name="connsiteY17" fmla="*/ 111919 h 398124"/>
                    <a:gd name="connsiteX18" fmla="*/ 185738 w 267615"/>
                    <a:gd name="connsiteY18" fmla="*/ 152401 h 398124"/>
                    <a:gd name="connsiteX19" fmla="*/ 171450 w 267615"/>
                    <a:gd name="connsiteY19" fmla="*/ 200026 h 398124"/>
                    <a:gd name="connsiteX20" fmla="*/ 188119 w 267615"/>
                    <a:gd name="connsiteY20" fmla="*/ 238126 h 398124"/>
                    <a:gd name="connsiteX21" fmla="*/ 230982 w 267615"/>
                    <a:gd name="connsiteY21" fmla="*/ 278607 h 398124"/>
                    <a:gd name="connsiteX22" fmla="*/ 180975 w 267615"/>
                    <a:gd name="connsiteY22" fmla="*/ 345282 h 398124"/>
                    <a:gd name="connsiteX23" fmla="*/ 126206 w 267615"/>
                    <a:gd name="connsiteY23" fmla="*/ 388144 h 398124"/>
                    <a:gd name="connsiteX24" fmla="*/ 71438 w 267615"/>
                    <a:gd name="connsiteY24" fmla="*/ 395289 h 398124"/>
                    <a:gd name="connsiteX25" fmla="*/ 30956 w 267615"/>
                    <a:gd name="connsiteY25" fmla="*/ 350044 h 398124"/>
                    <a:gd name="connsiteX26" fmla="*/ 54769 w 267615"/>
                    <a:gd name="connsiteY26" fmla="*/ 300038 h 398124"/>
                    <a:gd name="connsiteX27" fmla="*/ 38101 w 267615"/>
                    <a:gd name="connsiteY27" fmla="*/ 252413 h 398124"/>
                    <a:gd name="connsiteX28" fmla="*/ 11906 w 267615"/>
                    <a:gd name="connsiteY28" fmla="*/ 240507 h 398124"/>
                    <a:gd name="connsiteX0" fmla="*/ 0 w 267615"/>
                    <a:gd name="connsiteY0" fmla="*/ 141160 h 398790"/>
                    <a:gd name="connsiteX1" fmla="*/ 45244 w 267615"/>
                    <a:gd name="connsiteY1" fmla="*/ 138779 h 398790"/>
                    <a:gd name="connsiteX2" fmla="*/ 57150 w 267615"/>
                    <a:gd name="connsiteY2" fmla="*/ 129254 h 398790"/>
                    <a:gd name="connsiteX3" fmla="*/ 59531 w 267615"/>
                    <a:gd name="connsiteY3" fmla="*/ 119729 h 398790"/>
                    <a:gd name="connsiteX4" fmla="*/ 64294 w 267615"/>
                    <a:gd name="connsiteY4" fmla="*/ 112585 h 398790"/>
                    <a:gd name="connsiteX5" fmla="*/ 71438 w 267615"/>
                    <a:gd name="connsiteY5" fmla="*/ 100679 h 398790"/>
                    <a:gd name="connsiteX6" fmla="*/ 73819 w 267615"/>
                    <a:gd name="connsiteY6" fmla="*/ 93535 h 398790"/>
                    <a:gd name="connsiteX7" fmla="*/ 95250 w 267615"/>
                    <a:gd name="connsiteY7" fmla="*/ 74485 h 398790"/>
                    <a:gd name="connsiteX8" fmla="*/ 119063 w 267615"/>
                    <a:gd name="connsiteY8" fmla="*/ 60198 h 398790"/>
                    <a:gd name="connsiteX9" fmla="*/ 135731 w 267615"/>
                    <a:gd name="connsiteY9" fmla="*/ 45910 h 398790"/>
                    <a:gd name="connsiteX10" fmla="*/ 142875 w 267615"/>
                    <a:gd name="connsiteY10" fmla="*/ 41148 h 398790"/>
                    <a:gd name="connsiteX11" fmla="*/ 152400 w 267615"/>
                    <a:gd name="connsiteY11" fmla="*/ 34004 h 398790"/>
                    <a:gd name="connsiteX12" fmla="*/ 202407 w 267615"/>
                    <a:gd name="connsiteY12" fmla="*/ 666 h 398790"/>
                    <a:gd name="connsiteX13" fmla="*/ 264319 w 267615"/>
                    <a:gd name="connsiteY13" fmla="*/ 14954 h 398790"/>
                    <a:gd name="connsiteX14" fmla="*/ 257175 w 267615"/>
                    <a:gd name="connsiteY14" fmla="*/ 53054 h 398790"/>
                    <a:gd name="connsiteX15" fmla="*/ 240506 w 267615"/>
                    <a:gd name="connsiteY15" fmla="*/ 74485 h 398790"/>
                    <a:gd name="connsiteX16" fmla="*/ 221456 w 267615"/>
                    <a:gd name="connsiteY16" fmla="*/ 112585 h 398790"/>
                    <a:gd name="connsiteX17" fmla="*/ 185738 w 267615"/>
                    <a:gd name="connsiteY17" fmla="*/ 153067 h 398790"/>
                    <a:gd name="connsiteX18" fmla="*/ 171450 w 267615"/>
                    <a:gd name="connsiteY18" fmla="*/ 200692 h 398790"/>
                    <a:gd name="connsiteX19" fmla="*/ 188119 w 267615"/>
                    <a:gd name="connsiteY19" fmla="*/ 238792 h 398790"/>
                    <a:gd name="connsiteX20" fmla="*/ 230982 w 267615"/>
                    <a:gd name="connsiteY20" fmla="*/ 279273 h 398790"/>
                    <a:gd name="connsiteX21" fmla="*/ 180975 w 267615"/>
                    <a:gd name="connsiteY21" fmla="*/ 345948 h 398790"/>
                    <a:gd name="connsiteX22" fmla="*/ 126206 w 267615"/>
                    <a:gd name="connsiteY22" fmla="*/ 388810 h 398790"/>
                    <a:gd name="connsiteX23" fmla="*/ 71438 w 267615"/>
                    <a:gd name="connsiteY23" fmla="*/ 395955 h 398790"/>
                    <a:gd name="connsiteX24" fmla="*/ 30956 w 267615"/>
                    <a:gd name="connsiteY24" fmla="*/ 350710 h 398790"/>
                    <a:gd name="connsiteX25" fmla="*/ 54769 w 267615"/>
                    <a:gd name="connsiteY25" fmla="*/ 300704 h 398790"/>
                    <a:gd name="connsiteX26" fmla="*/ 38101 w 267615"/>
                    <a:gd name="connsiteY26" fmla="*/ 253079 h 398790"/>
                    <a:gd name="connsiteX27" fmla="*/ 11906 w 267615"/>
                    <a:gd name="connsiteY27" fmla="*/ 241173 h 398790"/>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73819 w 267615"/>
                    <a:gd name="connsiteY6" fmla="*/ 93932 h 399187"/>
                    <a:gd name="connsiteX7" fmla="*/ 95250 w 267615"/>
                    <a:gd name="connsiteY7" fmla="*/ 74882 h 399187"/>
                    <a:gd name="connsiteX8" fmla="*/ 119063 w 267615"/>
                    <a:gd name="connsiteY8" fmla="*/ 60595 h 399187"/>
                    <a:gd name="connsiteX9" fmla="*/ 135731 w 267615"/>
                    <a:gd name="connsiteY9" fmla="*/ 46307 h 399187"/>
                    <a:gd name="connsiteX10" fmla="*/ 142875 w 267615"/>
                    <a:gd name="connsiteY10" fmla="*/ 41545 h 399187"/>
                    <a:gd name="connsiteX11" fmla="*/ 202407 w 267615"/>
                    <a:gd name="connsiteY11" fmla="*/ 1063 h 399187"/>
                    <a:gd name="connsiteX12" fmla="*/ 264319 w 267615"/>
                    <a:gd name="connsiteY12" fmla="*/ 15351 h 399187"/>
                    <a:gd name="connsiteX13" fmla="*/ 257175 w 267615"/>
                    <a:gd name="connsiteY13" fmla="*/ 53451 h 399187"/>
                    <a:gd name="connsiteX14" fmla="*/ 240506 w 267615"/>
                    <a:gd name="connsiteY14" fmla="*/ 74882 h 399187"/>
                    <a:gd name="connsiteX15" fmla="*/ 221456 w 267615"/>
                    <a:gd name="connsiteY15" fmla="*/ 112982 h 399187"/>
                    <a:gd name="connsiteX16" fmla="*/ 185738 w 267615"/>
                    <a:gd name="connsiteY16" fmla="*/ 153464 h 399187"/>
                    <a:gd name="connsiteX17" fmla="*/ 171450 w 267615"/>
                    <a:gd name="connsiteY17" fmla="*/ 201089 h 399187"/>
                    <a:gd name="connsiteX18" fmla="*/ 188119 w 267615"/>
                    <a:gd name="connsiteY18" fmla="*/ 239189 h 399187"/>
                    <a:gd name="connsiteX19" fmla="*/ 230982 w 267615"/>
                    <a:gd name="connsiteY19" fmla="*/ 279670 h 399187"/>
                    <a:gd name="connsiteX20" fmla="*/ 180975 w 267615"/>
                    <a:gd name="connsiteY20" fmla="*/ 346345 h 399187"/>
                    <a:gd name="connsiteX21" fmla="*/ 126206 w 267615"/>
                    <a:gd name="connsiteY21" fmla="*/ 389207 h 399187"/>
                    <a:gd name="connsiteX22" fmla="*/ 71438 w 267615"/>
                    <a:gd name="connsiteY22" fmla="*/ 396352 h 399187"/>
                    <a:gd name="connsiteX23" fmla="*/ 30956 w 267615"/>
                    <a:gd name="connsiteY23" fmla="*/ 351107 h 399187"/>
                    <a:gd name="connsiteX24" fmla="*/ 54769 w 267615"/>
                    <a:gd name="connsiteY24" fmla="*/ 301101 h 399187"/>
                    <a:gd name="connsiteX25" fmla="*/ 38101 w 267615"/>
                    <a:gd name="connsiteY25" fmla="*/ 253476 h 399187"/>
                    <a:gd name="connsiteX26" fmla="*/ 11906 w 267615"/>
                    <a:gd name="connsiteY26"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73819 w 267615"/>
                    <a:gd name="connsiteY6" fmla="*/ 93932 h 399187"/>
                    <a:gd name="connsiteX7" fmla="*/ 95250 w 267615"/>
                    <a:gd name="connsiteY7" fmla="*/ 74882 h 399187"/>
                    <a:gd name="connsiteX8" fmla="*/ 119063 w 267615"/>
                    <a:gd name="connsiteY8" fmla="*/ 60595 h 399187"/>
                    <a:gd name="connsiteX9" fmla="*/ 142875 w 267615"/>
                    <a:gd name="connsiteY9" fmla="*/ 41545 h 399187"/>
                    <a:gd name="connsiteX10" fmla="*/ 202407 w 267615"/>
                    <a:gd name="connsiteY10" fmla="*/ 1063 h 399187"/>
                    <a:gd name="connsiteX11" fmla="*/ 264319 w 267615"/>
                    <a:gd name="connsiteY11" fmla="*/ 15351 h 399187"/>
                    <a:gd name="connsiteX12" fmla="*/ 257175 w 267615"/>
                    <a:gd name="connsiteY12" fmla="*/ 53451 h 399187"/>
                    <a:gd name="connsiteX13" fmla="*/ 240506 w 267615"/>
                    <a:gd name="connsiteY13" fmla="*/ 74882 h 399187"/>
                    <a:gd name="connsiteX14" fmla="*/ 221456 w 267615"/>
                    <a:gd name="connsiteY14" fmla="*/ 112982 h 399187"/>
                    <a:gd name="connsiteX15" fmla="*/ 185738 w 267615"/>
                    <a:gd name="connsiteY15" fmla="*/ 153464 h 399187"/>
                    <a:gd name="connsiteX16" fmla="*/ 171450 w 267615"/>
                    <a:gd name="connsiteY16" fmla="*/ 201089 h 399187"/>
                    <a:gd name="connsiteX17" fmla="*/ 188119 w 267615"/>
                    <a:gd name="connsiteY17" fmla="*/ 239189 h 399187"/>
                    <a:gd name="connsiteX18" fmla="*/ 230982 w 267615"/>
                    <a:gd name="connsiteY18" fmla="*/ 279670 h 399187"/>
                    <a:gd name="connsiteX19" fmla="*/ 180975 w 267615"/>
                    <a:gd name="connsiteY19" fmla="*/ 346345 h 399187"/>
                    <a:gd name="connsiteX20" fmla="*/ 126206 w 267615"/>
                    <a:gd name="connsiteY20" fmla="*/ 389207 h 399187"/>
                    <a:gd name="connsiteX21" fmla="*/ 71438 w 267615"/>
                    <a:gd name="connsiteY21" fmla="*/ 396352 h 399187"/>
                    <a:gd name="connsiteX22" fmla="*/ 30956 w 267615"/>
                    <a:gd name="connsiteY22" fmla="*/ 351107 h 399187"/>
                    <a:gd name="connsiteX23" fmla="*/ 54769 w 267615"/>
                    <a:gd name="connsiteY23" fmla="*/ 301101 h 399187"/>
                    <a:gd name="connsiteX24" fmla="*/ 38101 w 267615"/>
                    <a:gd name="connsiteY24" fmla="*/ 253476 h 399187"/>
                    <a:gd name="connsiteX25" fmla="*/ 11906 w 267615"/>
                    <a:gd name="connsiteY25"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73819 w 267615"/>
                    <a:gd name="connsiteY6" fmla="*/ 93932 h 399187"/>
                    <a:gd name="connsiteX7" fmla="*/ 95250 w 267615"/>
                    <a:gd name="connsiteY7" fmla="*/ 74882 h 399187"/>
                    <a:gd name="connsiteX8" fmla="*/ 142875 w 267615"/>
                    <a:gd name="connsiteY8" fmla="*/ 41545 h 399187"/>
                    <a:gd name="connsiteX9" fmla="*/ 202407 w 267615"/>
                    <a:gd name="connsiteY9" fmla="*/ 1063 h 399187"/>
                    <a:gd name="connsiteX10" fmla="*/ 264319 w 267615"/>
                    <a:gd name="connsiteY10" fmla="*/ 15351 h 399187"/>
                    <a:gd name="connsiteX11" fmla="*/ 257175 w 267615"/>
                    <a:gd name="connsiteY11" fmla="*/ 53451 h 399187"/>
                    <a:gd name="connsiteX12" fmla="*/ 240506 w 267615"/>
                    <a:gd name="connsiteY12" fmla="*/ 74882 h 399187"/>
                    <a:gd name="connsiteX13" fmla="*/ 221456 w 267615"/>
                    <a:gd name="connsiteY13" fmla="*/ 112982 h 399187"/>
                    <a:gd name="connsiteX14" fmla="*/ 185738 w 267615"/>
                    <a:gd name="connsiteY14" fmla="*/ 153464 h 399187"/>
                    <a:gd name="connsiteX15" fmla="*/ 171450 w 267615"/>
                    <a:gd name="connsiteY15" fmla="*/ 201089 h 399187"/>
                    <a:gd name="connsiteX16" fmla="*/ 188119 w 267615"/>
                    <a:gd name="connsiteY16" fmla="*/ 239189 h 399187"/>
                    <a:gd name="connsiteX17" fmla="*/ 230982 w 267615"/>
                    <a:gd name="connsiteY17" fmla="*/ 279670 h 399187"/>
                    <a:gd name="connsiteX18" fmla="*/ 180975 w 267615"/>
                    <a:gd name="connsiteY18" fmla="*/ 346345 h 399187"/>
                    <a:gd name="connsiteX19" fmla="*/ 126206 w 267615"/>
                    <a:gd name="connsiteY19" fmla="*/ 389207 h 399187"/>
                    <a:gd name="connsiteX20" fmla="*/ 71438 w 267615"/>
                    <a:gd name="connsiteY20" fmla="*/ 396352 h 399187"/>
                    <a:gd name="connsiteX21" fmla="*/ 30956 w 267615"/>
                    <a:gd name="connsiteY21" fmla="*/ 351107 h 399187"/>
                    <a:gd name="connsiteX22" fmla="*/ 54769 w 267615"/>
                    <a:gd name="connsiteY22" fmla="*/ 301101 h 399187"/>
                    <a:gd name="connsiteX23" fmla="*/ 38101 w 267615"/>
                    <a:gd name="connsiteY23" fmla="*/ 253476 h 399187"/>
                    <a:gd name="connsiteX24" fmla="*/ 11906 w 267615"/>
                    <a:gd name="connsiteY24"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71438 w 267615"/>
                    <a:gd name="connsiteY5" fmla="*/ 101076 h 399187"/>
                    <a:gd name="connsiteX6" fmla="*/ 95250 w 267615"/>
                    <a:gd name="connsiteY6" fmla="*/ 74882 h 399187"/>
                    <a:gd name="connsiteX7" fmla="*/ 142875 w 267615"/>
                    <a:gd name="connsiteY7" fmla="*/ 41545 h 399187"/>
                    <a:gd name="connsiteX8" fmla="*/ 202407 w 267615"/>
                    <a:gd name="connsiteY8" fmla="*/ 1063 h 399187"/>
                    <a:gd name="connsiteX9" fmla="*/ 264319 w 267615"/>
                    <a:gd name="connsiteY9" fmla="*/ 15351 h 399187"/>
                    <a:gd name="connsiteX10" fmla="*/ 257175 w 267615"/>
                    <a:gd name="connsiteY10" fmla="*/ 53451 h 399187"/>
                    <a:gd name="connsiteX11" fmla="*/ 240506 w 267615"/>
                    <a:gd name="connsiteY11" fmla="*/ 74882 h 399187"/>
                    <a:gd name="connsiteX12" fmla="*/ 221456 w 267615"/>
                    <a:gd name="connsiteY12" fmla="*/ 112982 h 399187"/>
                    <a:gd name="connsiteX13" fmla="*/ 185738 w 267615"/>
                    <a:gd name="connsiteY13" fmla="*/ 153464 h 399187"/>
                    <a:gd name="connsiteX14" fmla="*/ 171450 w 267615"/>
                    <a:gd name="connsiteY14" fmla="*/ 201089 h 399187"/>
                    <a:gd name="connsiteX15" fmla="*/ 188119 w 267615"/>
                    <a:gd name="connsiteY15" fmla="*/ 239189 h 399187"/>
                    <a:gd name="connsiteX16" fmla="*/ 230982 w 267615"/>
                    <a:gd name="connsiteY16" fmla="*/ 279670 h 399187"/>
                    <a:gd name="connsiteX17" fmla="*/ 180975 w 267615"/>
                    <a:gd name="connsiteY17" fmla="*/ 346345 h 399187"/>
                    <a:gd name="connsiteX18" fmla="*/ 126206 w 267615"/>
                    <a:gd name="connsiteY18" fmla="*/ 389207 h 399187"/>
                    <a:gd name="connsiteX19" fmla="*/ 71438 w 267615"/>
                    <a:gd name="connsiteY19" fmla="*/ 396352 h 399187"/>
                    <a:gd name="connsiteX20" fmla="*/ 30956 w 267615"/>
                    <a:gd name="connsiteY20" fmla="*/ 351107 h 399187"/>
                    <a:gd name="connsiteX21" fmla="*/ 54769 w 267615"/>
                    <a:gd name="connsiteY21" fmla="*/ 301101 h 399187"/>
                    <a:gd name="connsiteX22" fmla="*/ 38101 w 267615"/>
                    <a:gd name="connsiteY22" fmla="*/ 253476 h 399187"/>
                    <a:gd name="connsiteX23" fmla="*/ 11906 w 267615"/>
                    <a:gd name="connsiteY23"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64294 w 267615"/>
                    <a:gd name="connsiteY4" fmla="*/ 112982 h 399187"/>
                    <a:gd name="connsiteX5" fmla="*/ 95250 w 267615"/>
                    <a:gd name="connsiteY5" fmla="*/ 74882 h 399187"/>
                    <a:gd name="connsiteX6" fmla="*/ 142875 w 267615"/>
                    <a:gd name="connsiteY6" fmla="*/ 41545 h 399187"/>
                    <a:gd name="connsiteX7" fmla="*/ 202407 w 267615"/>
                    <a:gd name="connsiteY7" fmla="*/ 1063 h 399187"/>
                    <a:gd name="connsiteX8" fmla="*/ 264319 w 267615"/>
                    <a:gd name="connsiteY8" fmla="*/ 15351 h 399187"/>
                    <a:gd name="connsiteX9" fmla="*/ 257175 w 267615"/>
                    <a:gd name="connsiteY9" fmla="*/ 53451 h 399187"/>
                    <a:gd name="connsiteX10" fmla="*/ 240506 w 267615"/>
                    <a:gd name="connsiteY10" fmla="*/ 74882 h 399187"/>
                    <a:gd name="connsiteX11" fmla="*/ 221456 w 267615"/>
                    <a:gd name="connsiteY11" fmla="*/ 112982 h 399187"/>
                    <a:gd name="connsiteX12" fmla="*/ 185738 w 267615"/>
                    <a:gd name="connsiteY12" fmla="*/ 153464 h 399187"/>
                    <a:gd name="connsiteX13" fmla="*/ 171450 w 267615"/>
                    <a:gd name="connsiteY13" fmla="*/ 201089 h 399187"/>
                    <a:gd name="connsiteX14" fmla="*/ 188119 w 267615"/>
                    <a:gd name="connsiteY14" fmla="*/ 239189 h 399187"/>
                    <a:gd name="connsiteX15" fmla="*/ 230982 w 267615"/>
                    <a:gd name="connsiteY15" fmla="*/ 279670 h 399187"/>
                    <a:gd name="connsiteX16" fmla="*/ 180975 w 267615"/>
                    <a:gd name="connsiteY16" fmla="*/ 346345 h 399187"/>
                    <a:gd name="connsiteX17" fmla="*/ 126206 w 267615"/>
                    <a:gd name="connsiteY17" fmla="*/ 389207 h 399187"/>
                    <a:gd name="connsiteX18" fmla="*/ 71438 w 267615"/>
                    <a:gd name="connsiteY18" fmla="*/ 396352 h 399187"/>
                    <a:gd name="connsiteX19" fmla="*/ 30956 w 267615"/>
                    <a:gd name="connsiteY19" fmla="*/ 351107 h 399187"/>
                    <a:gd name="connsiteX20" fmla="*/ 54769 w 267615"/>
                    <a:gd name="connsiteY20" fmla="*/ 301101 h 399187"/>
                    <a:gd name="connsiteX21" fmla="*/ 38101 w 267615"/>
                    <a:gd name="connsiteY21" fmla="*/ 253476 h 399187"/>
                    <a:gd name="connsiteX22" fmla="*/ 11906 w 267615"/>
                    <a:gd name="connsiteY22" fmla="*/ 241570 h 399187"/>
                    <a:gd name="connsiteX0" fmla="*/ 0 w 267615"/>
                    <a:gd name="connsiteY0" fmla="*/ 141557 h 399187"/>
                    <a:gd name="connsiteX1" fmla="*/ 45244 w 267615"/>
                    <a:gd name="connsiteY1" fmla="*/ 139176 h 399187"/>
                    <a:gd name="connsiteX2" fmla="*/ 57150 w 267615"/>
                    <a:gd name="connsiteY2" fmla="*/ 129651 h 399187"/>
                    <a:gd name="connsiteX3" fmla="*/ 59531 w 267615"/>
                    <a:gd name="connsiteY3" fmla="*/ 120126 h 399187"/>
                    <a:gd name="connsiteX4" fmla="*/ 95250 w 267615"/>
                    <a:gd name="connsiteY4" fmla="*/ 74882 h 399187"/>
                    <a:gd name="connsiteX5" fmla="*/ 142875 w 267615"/>
                    <a:gd name="connsiteY5" fmla="*/ 41545 h 399187"/>
                    <a:gd name="connsiteX6" fmla="*/ 202407 w 267615"/>
                    <a:gd name="connsiteY6" fmla="*/ 1063 h 399187"/>
                    <a:gd name="connsiteX7" fmla="*/ 264319 w 267615"/>
                    <a:gd name="connsiteY7" fmla="*/ 15351 h 399187"/>
                    <a:gd name="connsiteX8" fmla="*/ 257175 w 267615"/>
                    <a:gd name="connsiteY8" fmla="*/ 53451 h 399187"/>
                    <a:gd name="connsiteX9" fmla="*/ 240506 w 267615"/>
                    <a:gd name="connsiteY9" fmla="*/ 74882 h 399187"/>
                    <a:gd name="connsiteX10" fmla="*/ 221456 w 267615"/>
                    <a:gd name="connsiteY10" fmla="*/ 112982 h 399187"/>
                    <a:gd name="connsiteX11" fmla="*/ 185738 w 267615"/>
                    <a:gd name="connsiteY11" fmla="*/ 153464 h 399187"/>
                    <a:gd name="connsiteX12" fmla="*/ 171450 w 267615"/>
                    <a:gd name="connsiteY12" fmla="*/ 201089 h 399187"/>
                    <a:gd name="connsiteX13" fmla="*/ 188119 w 267615"/>
                    <a:gd name="connsiteY13" fmla="*/ 239189 h 399187"/>
                    <a:gd name="connsiteX14" fmla="*/ 230982 w 267615"/>
                    <a:gd name="connsiteY14" fmla="*/ 279670 h 399187"/>
                    <a:gd name="connsiteX15" fmla="*/ 180975 w 267615"/>
                    <a:gd name="connsiteY15" fmla="*/ 346345 h 399187"/>
                    <a:gd name="connsiteX16" fmla="*/ 126206 w 267615"/>
                    <a:gd name="connsiteY16" fmla="*/ 389207 h 399187"/>
                    <a:gd name="connsiteX17" fmla="*/ 71438 w 267615"/>
                    <a:gd name="connsiteY17" fmla="*/ 396352 h 399187"/>
                    <a:gd name="connsiteX18" fmla="*/ 30956 w 267615"/>
                    <a:gd name="connsiteY18" fmla="*/ 351107 h 399187"/>
                    <a:gd name="connsiteX19" fmla="*/ 54769 w 267615"/>
                    <a:gd name="connsiteY19" fmla="*/ 301101 h 399187"/>
                    <a:gd name="connsiteX20" fmla="*/ 38101 w 267615"/>
                    <a:gd name="connsiteY20" fmla="*/ 253476 h 399187"/>
                    <a:gd name="connsiteX21" fmla="*/ 11906 w 267615"/>
                    <a:gd name="connsiteY21" fmla="*/ 241570 h 399187"/>
                    <a:gd name="connsiteX0" fmla="*/ 0 w 267615"/>
                    <a:gd name="connsiteY0" fmla="*/ 141557 h 399187"/>
                    <a:gd name="connsiteX1" fmla="*/ 45244 w 267615"/>
                    <a:gd name="connsiteY1" fmla="*/ 139176 h 399187"/>
                    <a:gd name="connsiteX2" fmla="*/ 57150 w 267615"/>
                    <a:gd name="connsiteY2" fmla="*/ 129651 h 399187"/>
                    <a:gd name="connsiteX3" fmla="*/ 95250 w 267615"/>
                    <a:gd name="connsiteY3" fmla="*/ 74882 h 399187"/>
                    <a:gd name="connsiteX4" fmla="*/ 142875 w 267615"/>
                    <a:gd name="connsiteY4" fmla="*/ 41545 h 399187"/>
                    <a:gd name="connsiteX5" fmla="*/ 202407 w 267615"/>
                    <a:gd name="connsiteY5" fmla="*/ 1063 h 399187"/>
                    <a:gd name="connsiteX6" fmla="*/ 264319 w 267615"/>
                    <a:gd name="connsiteY6" fmla="*/ 15351 h 399187"/>
                    <a:gd name="connsiteX7" fmla="*/ 257175 w 267615"/>
                    <a:gd name="connsiteY7" fmla="*/ 53451 h 399187"/>
                    <a:gd name="connsiteX8" fmla="*/ 240506 w 267615"/>
                    <a:gd name="connsiteY8" fmla="*/ 74882 h 399187"/>
                    <a:gd name="connsiteX9" fmla="*/ 221456 w 267615"/>
                    <a:gd name="connsiteY9" fmla="*/ 112982 h 399187"/>
                    <a:gd name="connsiteX10" fmla="*/ 185738 w 267615"/>
                    <a:gd name="connsiteY10" fmla="*/ 153464 h 399187"/>
                    <a:gd name="connsiteX11" fmla="*/ 171450 w 267615"/>
                    <a:gd name="connsiteY11" fmla="*/ 201089 h 399187"/>
                    <a:gd name="connsiteX12" fmla="*/ 188119 w 267615"/>
                    <a:gd name="connsiteY12" fmla="*/ 239189 h 399187"/>
                    <a:gd name="connsiteX13" fmla="*/ 230982 w 267615"/>
                    <a:gd name="connsiteY13" fmla="*/ 279670 h 399187"/>
                    <a:gd name="connsiteX14" fmla="*/ 180975 w 267615"/>
                    <a:gd name="connsiteY14" fmla="*/ 346345 h 399187"/>
                    <a:gd name="connsiteX15" fmla="*/ 126206 w 267615"/>
                    <a:gd name="connsiteY15" fmla="*/ 389207 h 399187"/>
                    <a:gd name="connsiteX16" fmla="*/ 71438 w 267615"/>
                    <a:gd name="connsiteY16" fmla="*/ 396352 h 399187"/>
                    <a:gd name="connsiteX17" fmla="*/ 30956 w 267615"/>
                    <a:gd name="connsiteY17" fmla="*/ 351107 h 399187"/>
                    <a:gd name="connsiteX18" fmla="*/ 54769 w 267615"/>
                    <a:gd name="connsiteY18" fmla="*/ 301101 h 399187"/>
                    <a:gd name="connsiteX19" fmla="*/ 38101 w 267615"/>
                    <a:gd name="connsiteY19" fmla="*/ 253476 h 399187"/>
                    <a:gd name="connsiteX20" fmla="*/ 11906 w 267615"/>
                    <a:gd name="connsiteY20" fmla="*/ 241570 h 399187"/>
                    <a:gd name="connsiteX0" fmla="*/ 0 w 267615"/>
                    <a:gd name="connsiteY0" fmla="*/ 141557 h 399187"/>
                    <a:gd name="connsiteX1" fmla="*/ 45244 w 267615"/>
                    <a:gd name="connsiteY1" fmla="*/ 139176 h 399187"/>
                    <a:gd name="connsiteX2" fmla="*/ 95250 w 267615"/>
                    <a:gd name="connsiteY2" fmla="*/ 74882 h 399187"/>
                    <a:gd name="connsiteX3" fmla="*/ 142875 w 267615"/>
                    <a:gd name="connsiteY3" fmla="*/ 41545 h 399187"/>
                    <a:gd name="connsiteX4" fmla="*/ 202407 w 267615"/>
                    <a:gd name="connsiteY4" fmla="*/ 1063 h 399187"/>
                    <a:gd name="connsiteX5" fmla="*/ 264319 w 267615"/>
                    <a:gd name="connsiteY5" fmla="*/ 15351 h 399187"/>
                    <a:gd name="connsiteX6" fmla="*/ 257175 w 267615"/>
                    <a:gd name="connsiteY6" fmla="*/ 53451 h 399187"/>
                    <a:gd name="connsiteX7" fmla="*/ 240506 w 267615"/>
                    <a:gd name="connsiteY7" fmla="*/ 74882 h 399187"/>
                    <a:gd name="connsiteX8" fmla="*/ 221456 w 267615"/>
                    <a:gd name="connsiteY8" fmla="*/ 112982 h 399187"/>
                    <a:gd name="connsiteX9" fmla="*/ 185738 w 267615"/>
                    <a:gd name="connsiteY9" fmla="*/ 153464 h 399187"/>
                    <a:gd name="connsiteX10" fmla="*/ 171450 w 267615"/>
                    <a:gd name="connsiteY10" fmla="*/ 201089 h 399187"/>
                    <a:gd name="connsiteX11" fmla="*/ 188119 w 267615"/>
                    <a:gd name="connsiteY11" fmla="*/ 239189 h 399187"/>
                    <a:gd name="connsiteX12" fmla="*/ 230982 w 267615"/>
                    <a:gd name="connsiteY12" fmla="*/ 279670 h 399187"/>
                    <a:gd name="connsiteX13" fmla="*/ 180975 w 267615"/>
                    <a:gd name="connsiteY13" fmla="*/ 346345 h 399187"/>
                    <a:gd name="connsiteX14" fmla="*/ 126206 w 267615"/>
                    <a:gd name="connsiteY14" fmla="*/ 389207 h 399187"/>
                    <a:gd name="connsiteX15" fmla="*/ 71438 w 267615"/>
                    <a:gd name="connsiteY15" fmla="*/ 396352 h 399187"/>
                    <a:gd name="connsiteX16" fmla="*/ 30956 w 267615"/>
                    <a:gd name="connsiteY16" fmla="*/ 351107 h 399187"/>
                    <a:gd name="connsiteX17" fmla="*/ 54769 w 267615"/>
                    <a:gd name="connsiteY17" fmla="*/ 301101 h 399187"/>
                    <a:gd name="connsiteX18" fmla="*/ 38101 w 267615"/>
                    <a:gd name="connsiteY18" fmla="*/ 253476 h 399187"/>
                    <a:gd name="connsiteX19" fmla="*/ 11906 w 267615"/>
                    <a:gd name="connsiteY19" fmla="*/ 241570 h 399187"/>
                    <a:gd name="connsiteX0" fmla="*/ 0 w 267615"/>
                    <a:gd name="connsiteY0" fmla="*/ 141557 h 399187"/>
                    <a:gd name="connsiteX1" fmla="*/ 42863 w 267615"/>
                    <a:gd name="connsiteY1" fmla="*/ 132032 h 399187"/>
                    <a:gd name="connsiteX2" fmla="*/ 95250 w 267615"/>
                    <a:gd name="connsiteY2" fmla="*/ 74882 h 399187"/>
                    <a:gd name="connsiteX3" fmla="*/ 142875 w 267615"/>
                    <a:gd name="connsiteY3" fmla="*/ 41545 h 399187"/>
                    <a:gd name="connsiteX4" fmla="*/ 202407 w 267615"/>
                    <a:gd name="connsiteY4" fmla="*/ 1063 h 399187"/>
                    <a:gd name="connsiteX5" fmla="*/ 264319 w 267615"/>
                    <a:gd name="connsiteY5" fmla="*/ 15351 h 399187"/>
                    <a:gd name="connsiteX6" fmla="*/ 257175 w 267615"/>
                    <a:gd name="connsiteY6" fmla="*/ 53451 h 399187"/>
                    <a:gd name="connsiteX7" fmla="*/ 240506 w 267615"/>
                    <a:gd name="connsiteY7" fmla="*/ 74882 h 399187"/>
                    <a:gd name="connsiteX8" fmla="*/ 221456 w 267615"/>
                    <a:gd name="connsiteY8" fmla="*/ 112982 h 399187"/>
                    <a:gd name="connsiteX9" fmla="*/ 185738 w 267615"/>
                    <a:gd name="connsiteY9" fmla="*/ 153464 h 399187"/>
                    <a:gd name="connsiteX10" fmla="*/ 171450 w 267615"/>
                    <a:gd name="connsiteY10" fmla="*/ 201089 h 399187"/>
                    <a:gd name="connsiteX11" fmla="*/ 188119 w 267615"/>
                    <a:gd name="connsiteY11" fmla="*/ 239189 h 399187"/>
                    <a:gd name="connsiteX12" fmla="*/ 230982 w 267615"/>
                    <a:gd name="connsiteY12" fmla="*/ 279670 h 399187"/>
                    <a:gd name="connsiteX13" fmla="*/ 180975 w 267615"/>
                    <a:gd name="connsiteY13" fmla="*/ 346345 h 399187"/>
                    <a:gd name="connsiteX14" fmla="*/ 126206 w 267615"/>
                    <a:gd name="connsiteY14" fmla="*/ 389207 h 399187"/>
                    <a:gd name="connsiteX15" fmla="*/ 71438 w 267615"/>
                    <a:gd name="connsiteY15" fmla="*/ 396352 h 399187"/>
                    <a:gd name="connsiteX16" fmla="*/ 30956 w 267615"/>
                    <a:gd name="connsiteY16" fmla="*/ 351107 h 399187"/>
                    <a:gd name="connsiteX17" fmla="*/ 54769 w 267615"/>
                    <a:gd name="connsiteY17" fmla="*/ 301101 h 399187"/>
                    <a:gd name="connsiteX18" fmla="*/ 38101 w 267615"/>
                    <a:gd name="connsiteY18" fmla="*/ 253476 h 399187"/>
                    <a:gd name="connsiteX19" fmla="*/ 11906 w 267615"/>
                    <a:gd name="connsiteY19" fmla="*/ 241570 h 399187"/>
                    <a:gd name="connsiteX0" fmla="*/ 7144 w 274759"/>
                    <a:gd name="connsiteY0" fmla="*/ 141557 h 399187"/>
                    <a:gd name="connsiteX1" fmla="*/ 50007 w 274759"/>
                    <a:gd name="connsiteY1" fmla="*/ 132032 h 399187"/>
                    <a:gd name="connsiteX2" fmla="*/ 102394 w 274759"/>
                    <a:gd name="connsiteY2" fmla="*/ 74882 h 399187"/>
                    <a:gd name="connsiteX3" fmla="*/ 150019 w 274759"/>
                    <a:gd name="connsiteY3" fmla="*/ 41545 h 399187"/>
                    <a:gd name="connsiteX4" fmla="*/ 209551 w 274759"/>
                    <a:gd name="connsiteY4" fmla="*/ 1063 h 399187"/>
                    <a:gd name="connsiteX5" fmla="*/ 271463 w 274759"/>
                    <a:gd name="connsiteY5" fmla="*/ 15351 h 399187"/>
                    <a:gd name="connsiteX6" fmla="*/ 264319 w 274759"/>
                    <a:gd name="connsiteY6" fmla="*/ 53451 h 399187"/>
                    <a:gd name="connsiteX7" fmla="*/ 247650 w 274759"/>
                    <a:gd name="connsiteY7" fmla="*/ 74882 h 399187"/>
                    <a:gd name="connsiteX8" fmla="*/ 228600 w 274759"/>
                    <a:gd name="connsiteY8" fmla="*/ 112982 h 399187"/>
                    <a:gd name="connsiteX9" fmla="*/ 192882 w 274759"/>
                    <a:gd name="connsiteY9" fmla="*/ 153464 h 399187"/>
                    <a:gd name="connsiteX10" fmla="*/ 178594 w 274759"/>
                    <a:gd name="connsiteY10" fmla="*/ 201089 h 399187"/>
                    <a:gd name="connsiteX11" fmla="*/ 195263 w 274759"/>
                    <a:gd name="connsiteY11" fmla="*/ 239189 h 399187"/>
                    <a:gd name="connsiteX12" fmla="*/ 238126 w 274759"/>
                    <a:gd name="connsiteY12" fmla="*/ 279670 h 399187"/>
                    <a:gd name="connsiteX13" fmla="*/ 188119 w 274759"/>
                    <a:gd name="connsiteY13" fmla="*/ 346345 h 399187"/>
                    <a:gd name="connsiteX14" fmla="*/ 133350 w 274759"/>
                    <a:gd name="connsiteY14" fmla="*/ 389207 h 399187"/>
                    <a:gd name="connsiteX15" fmla="*/ 78582 w 274759"/>
                    <a:gd name="connsiteY15" fmla="*/ 396352 h 399187"/>
                    <a:gd name="connsiteX16" fmla="*/ 38100 w 274759"/>
                    <a:gd name="connsiteY16" fmla="*/ 351107 h 399187"/>
                    <a:gd name="connsiteX17" fmla="*/ 61913 w 274759"/>
                    <a:gd name="connsiteY17" fmla="*/ 301101 h 399187"/>
                    <a:gd name="connsiteX18" fmla="*/ 45245 w 274759"/>
                    <a:gd name="connsiteY18" fmla="*/ 253476 h 399187"/>
                    <a:gd name="connsiteX19" fmla="*/ 0 w 274759"/>
                    <a:gd name="connsiteY19" fmla="*/ 229663 h 399187"/>
                    <a:gd name="connsiteX0" fmla="*/ 0 w 274759"/>
                    <a:gd name="connsiteY0" fmla="*/ 139176 h 399187"/>
                    <a:gd name="connsiteX1" fmla="*/ 50007 w 274759"/>
                    <a:gd name="connsiteY1" fmla="*/ 132032 h 399187"/>
                    <a:gd name="connsiteX2" fmla="*/ 102394 w 274759"/>
                    <a:gd name="connsiteY2" fmla="*/ 74882 h 399187"/>
                    <a:gd name="connsiteX3" fmla="*/ 150019 w 274759"/>
                    <a:gd name="connsiteY3" fmla="*/ 41545 h 399187"/>
                    <a:gd name="connsiteX4" fmla="*/ 209551 w 274759"/>
                    <a:gd name="connsiteY4" fmla="*/ 1063 h 399187"/>
                    <a:gd name="connsiteX5" fmla="*/ 271463 w 274759"/>
                    <a:gd name="connsiteY5" fmla="*/ 15351 h 399187"/>
                    <a:gd name="connsiteX6" fmla="*/ 264319 w 274759"/>
                    <a:gd name="connsiteY6" fmla="*/ 53451 h 399187"/>
                    <a:gd name="connsiteX7" fmla="*/ 247650 w 274759"/>
                    <a:gd name="connsiteY7" fmla="*/ 74882 h 399187"/>
                    <a:gd name="connsiteX8" fmla="*/ 228600 w 274759"/>
                    <a:gd name="connsiteY8" fmla="*/ 112982 h 399187"/>
                    <a:gd name="connsiteX9" fmla="*/ 192882 w 274759"/>
                    <a:gd name="connsiteY9" fmla="*/ 153464 h 399187"/>
                    <a:gd name="connsiteX10" fmla="*/ 178594 w 274759"/>
                    <a:gd name="connsiteY10" fmla="*/ 201089 h 399187"/>
                    <a:gd name="connsiteX11" fmla="*/ 195263 w 274759"/>
                    <a:gd name="connsiteY11" fmla="*/ 239189 h 399187"/>
                    <a:gd name="connsiteX12" fmla="*/ 238126 w 274759"/>
                    <a:gd name="connsiteY12" fmla="*/ 279670 h 399187"/>
                    <a:gd name="connsiteX13" fmla="*/ 188119 w 274759"/>
                    <a:gd name="connsiteY13" fmla="*/ 346345 h 399187"/>
                    <a:gd name="connsiteX14" fmla="*/ 133350 w 274759"/>
                    <a:gd name="connsiteY14" fmla="*/ 389207 h 399187"/>
                    <a:gd name="connsiteX15" fmla="*/ 78582 w 274759"/>
                    <a:gd name="connsiteY15" fmla="*/ 396352 h 399187"/>
                    <a:gd name="connsiteX16" fmla="*/ 38100 w 274759"/>
                    <a:gd name="connsiteY16" fmla="*/ 351107 h 399187"/>
                    <a:gd name="connsiteX17" fmla="*/ 61913 w 274759"/>
                    <a:gd name="connsiteY17" fmla="*/ 301101 h 399187"/>
                    <a:gd name="connsiteX18" fmla="*/ 45245 w 274759"/>
                    <a:gd name="connsiteY18" fmla="*/ 253476 h 399187"/>
                    <a:gd name="connsiteX19" fmla="*/ 0 w 274759"/>
                    <a:gd name="connsiteY19" fmla="*/ 229663 h 399187"/>
                    <a:gd name="connsiteX0" fmla="*/ 11906 w 286665"/>
                    <a:gd name="connsiteY0" fmla="*/ 139176 h 399187"/>
                    <a:gd name="connsiteX1" fmla="*/ 61913 w 286665"/>
                    <a:gd name="connsiteY1" fmla="*/ 132032 h 399187"/>
                    <a:gd name="connsiteX2" fmla="*/ 114300 w 286665"/>
                    <a:gd name="connsiteY2" fmla="*/ 74882 h 399187"/>
                    <a:gd name="connsiteX3" fmla="*/ 161925 w 286665"/>
                    <a:gd name="connsiteY3" fmla="*/ 41545 h 399187"/>
                    <a:gd name="connsiteX4" fmla="*/ 221457 w 286665"/>
                    <a:gd name="connsiteY4" fmla="*/ 1063 h 399187"/>
                    <a:gd name="connsiteX5" fmla="*/ 283369 w 286665"/>
                    <a:gd name="connsiteY5" fmla="*/ 15351 h 399187"/>
                    <a:gd name="connsiteX6" fmla="*/ 276225 w 286665"/>
                    <a:gd name="connsiteY6" fmla="*/ 53451 h 399187"/>
                    <a:gd name="connsiteX7" fmla="*/ 259556 w 286665"/>
                    <a:gd name="connsiteY7" fmla="*/ 74882 h 399187"/>
                    <a:gd name="connsiteX8" fmla="*/ 240506 w 286665"/>
                    <a:gd name="connsiteY8" fmla="*/ 112982 h 399187"/>
                    <a:gd name="connsiteX9" fmla="*/ 204788 w 286665"/>
                    <a:gd name="connsiteY9" fmla="*/ 153464 h 399187"/>
                    <a:gd name="connsiteX10" fmla="*/ 190500 w 286665"/>
                    <a:gd name="connsiteY10" fmla="*/ 201089 h 399187"/>
                    <a:gd name="connsiteX11" fmla="*/ 207169 w 286665"/>
                    <a:gd name="connsiteY11" fmla="*/ 239189 h 399187"/>
                    <a:gd name="connsiteX12" fmla="*/ 250032 w 286665"/>
                    <a:gd name="connsiteY12" fmla="*/ 279670 h 399187"/>
                    <a:gd name="connsiteX13" fmla="*/ 200025 w 286665"/>
                    <a:gd name="connsiteY13" fmla="*/ 346345 h 399187"/>
                    <a:gd name="connsiteX14" fmla="*/ 145256 w 286665"/>
                    <a:gd name="connsiteY14" fmla="*/ 389207 h 399187"/>
                    <a:gd name="connsiteX15" fmla="*/ 90488 w 286665"/>
                    <a:gd name="connsiteY15" fmla="*/ 396352 h 399187"/>
                    <a:gd name="connsiteX16" fmla="*/ 50006 w 286665"/>
                    <a:gd name="connsiteY16" fmla="*/ 351107 h 399187"/>
                    <a:gd name="connsiteX17" fmla="*/ 73819 w 286665"/>
                    <a:gd name="connsiteY17" fmla="*/ 301101 h 399187"/>
                    <a:gd name="connsiteX18" fmla="*/ 57151 w 286665"/>
                    <a:gd name="connsiteY18" fmla="*/ 253476 h 399187"/>
                    <a:gd name="connsiteX19" fmla="*/ 0 w 286665"/>
                    <a:gd name="connsiteY19" fmla="*/ 222519 h 399187"/>
                    <a:gd name="connsiteX0" fmla="*/ 4762 w 286665"/>
                    <a:gd name="connsiteY0" fmla="*/ 139176 h 399187"/>
                    <a:gd name="connsiteX1" fmla="*/ 61913 w 286665"/>
                    <a:gd name="connsiteY1" fmla="*/ 132032 h 399187"/>
                    <a:gd name="connsiteX2" fmla="*/ 114300 w 286665"/>
                    <a:gd name="connsiteY2" fmla="*/ 74882 h 399187"/>
                    <a:gd name="connsiteX3" fmla="*/ 161925 w 286665"/>
                    <a:gd name="connsiteY3" fmla="*/ 41545 h 399187"/>
                    <a:gd name="connsiteX4" fmla="*/ 221457 w 286665"/>
                    <a:gd name="connsiteY4" fmla="*/ 1063 h 399187"/>
                    <a:gd name="connsiteX5" fmla="*/ 283369 w 286665"/>
                    <a:gd name="connsiteY5" fmla="*/ 15351 h 399187"/>
                    <a:gd name="connsiteX6" fmla="*/ 276225 w 286665"/>
                    <a:gd name="connsiteY6" fmla="*/ 53451 h 399187"/>
                    <a:gd name="connsiteX7" fmla="*/ 259556 w 286665"/>
                    <a:gd name="connsiteY7" fmla="*/ 74882 h 399187"/>
                    <a:gd name="connsiteX8" fmla="*/ 240506 w 286665"/>
                    <a:gd name="connsiteY8" fmla="*/ 112982 h 399187"/>
                    <a:gd name="connsiteX9" fmla="*/ 204788 w 286665"/>
                    <a:gd name="connsiteY9" fmla="*/ 153464 h 399187"/>
                    <a:gd name="connsiteX10" fmla="*/ 190500 w 286665"/>
                    <a:gd name="connsiteY10" fmla="*/ 201089 h 399187"/>
                    <a:gd name="connsiteX11" fmla="*/ 207169 w 286665"/>
                    <a:gd name="connsiteY11" fmla="*/ 239189 h 399187"/>
                    <a:gd name="connsiteX12" fmla="*/ 250032 w 286665"/>
                    <a:gd name="connsiteY12" fmla="*/ 279670 h 399187"/>
                    <a:gd name="connsiteX13" fmla="*/ 200025 w 286665"/>
                    <a:gd name="connsiteY13" fmla="*/ 346345 h 399187"/>
                    <a:gd name="connsiteX14" fmla="*/ 145256 w 286665"/>
                    <a:gd name="connsiteY14" fmla="*/ 389207 h 399187"/>
                    <a:gd name="connsiteX15" fmla="*/ 90488 w 286665"/>
                    <a:gd name="connsiteY15" fmla="*/ 396352 h 399187"/>
                    <a:gd name="connsiteX16" fmla="*/ 50006 w 286665"/>
                    <a:gd name="connsiteY16" fmla="*/ 351107 h 399187"/>
                    <a:gd name="connsiteX17" fmla="*/ 73819 w 286665"/>
                    <a:gd name="connsiteY17" fmla="*/ 301101 h 399187"/>
                    <a:gd name="connsiteX18" fmla="*/ 57151 w 286665"/>
                    <a:gd name="connsiteY18" fmla="*/ 253476 h 399187"/>
                    <a:gd name="connsiteX19" fmla="*/ 0 w 286665"/>
                    <a:gd name="connsiteY19" fmla="*/ 222519 h 39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665" h="399187">
                      <a:moveTo>
                        <a:pt x="4762" y="139176"/>
                      </a:moveTo>
                      <a:cubicBezTo>
                        <a:pt x="23162" y="142857"/>
                        <a:pt x="43657" y="142748"/>
                        <a:pt x="61913" y="132032"/>
                      </a:cubicBezTo>
                      <a:cubicBezTo>
                        <a:pt x="80169" y="121316"/>
                        <a:pt x="97631" y="89963"/>
                        <a:pt x="114300" y="74882"/>
                      </a:cubicBezTo>
                      <a:cubicBezTo>
                        <a:pt x="130969" y="59801"/>
                        <a:pt x="144065" y="53848"/>
                        <a:pt x="161925" y="41545"/>
                      </a:cubicBezTo>
                      <a:cubicBezTo>
                        <a:pt x="179785" y="29242"/>
                        <a:pt x="201216" y="5429"/>
                        <a:pt x="221457" y="1063"/>
                      </a:cubicBezTo>
                      <a:cubicBezTo>
                        <a:pt x="241698" y="-3303"/>
                        <a:pt x="274241" y="6620"/>
                        <a:pt x="283369" y="15351"/>
                      </a:cubicBezTo>
                      <a:cubicBezTo>
                        <a:pt x="292497" y="24082"/>
                        <a:pt x="280194" y="43529"/>
                        <a:pt x="276225" y="53451"/>
                      </a:cubicBezTo>
                      <a:cubicBezTo>
                        <a:pt x="272256" y="63373"/>
                        <a:pt x="267097" y="64960"/>
                        <a:pt x="259556" y="74882"/>
                      </a:cubicBezTo>
                      <a:cubicBezTo>
                        <a:pt x="252015" y="84804"/>
                        <a:pt x="249634" y="99885"/>
                        <a:pt x="240506" y="112982"/>
                      </a:cubicBezTo>
                      <a:cubicBezTo>
                        <a:pt x="231378" y="126079"/>
                        <a:pt x="213122" y="138780"/>
                        <a:pt x="204788" y="153464"/>
                      </a:cubicBezTo>
                      <a:cubicBezTo>
                        <a:pt x="196454" y="168149"/>
                        <a:pt x="193278" y="184023"/>
                        <a:pt x="190500" y="201089"/>
                      </a:cubicBezTo>
                      <a:cubicBezTo>
                        <a:pt x="187722" y="218155"/>
                        <a:pt x="197247" y="226092"/>
                        <a:pt x="207169" y="239189"/>
                      </a:cubicBezTo>
                      <a:cubicBezTo>
                        <a:pt x="217091" y="252286"/>
                        <a:pt x="251223" y="261811"/>
                        <a:pt x="250032" y="279670"/>
                      </a:cubicBezTo>
                      <a:cubicBezTo>
                        <a:pt x="248841" y="297529"/>
                        <a:pt x="217488" y="328089"/>
                        <a:pt x="200025" y="346345"/>
                      </a:cubicBezTo>
                      <a:cubicBezTo>
                        <a:pt x="182562" y="364601"/>
                        <a:pt x="163512" y="380873"/>
                        <a:pt x="145256" y="389207"/>
                      </a:cubicBezTo>
                      <a:cubicBezTo>
                        <a:pt x="127000" y="397541"/>
                        <a:pt x="106363" y="402702"/>
                        <a:pt x="90488" y="396352"/>
                      </a:cubicBezTo>
                      <a:cubicBezTo>
                        <a:pt x="74613" y="390002"/>
                        <a:pt x="52784" y="366982"/>
                        <a:pt x="50006" y="351107"/>
                      </a:cubicBezTo>
                      <a:cubicBezTo>
                        <a:pt x="47228" y="335232"/>
                        <a:pt x="72628" y="317373"/>
                        <a:pt x="73819" y="301101"/>
                      </a:cubicBezTo>
                      <a:cubicBezTo>
                        <a:pt x="75010" y="284829"/>
                        <a:pt x="69454" y="266573"/>
                        <a:pt x="57151" y="253476"/>
                      </a:cubicBezTo>
                      <a:cubicBezTo>
                        <a:pt x="44848" y="240379"/>
                        <a:pt x="4661" y="224383"/>
                        <a:pt x="0" y="222519"/>
                      </a:cubicBezTo>
                    </a:path>
                  </a:pathLst>
                </a:custGeom>
                <a:solidFill>
                  <a:srgbClr val="977E68"/>
                </a:solidFill>
                <a:ln>
                  <a:solidFill>
                    <a:srgbClr val="977E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7" name="Oval 186">
                <a:extLst>
                  <a:ext uri="{FF2B5EF4-FFF2-40B4-BE49-F238E27FC236}">
                    <a16:creationId xmlns:a16="http://schemas.microsoft.com/office/drawing/2014/main" id="{D74A1DAD-1259-B0A5-B562-721907F6076C}"/>
                  </a:ext>
                </a:extLst>
              </p:cNvPr>
              <p:cNvSpPr/>
              <p:nvPr/>
            </p:nvSpPr>
            <p:spPr>
              <a:xfrm>
                <a:off x="9819522" y="3136417"/>
                <a:ext cx="54000" cy="36000"/>
              </a:xfrm>
              <a:prstGeom prst="ellipse">
                <a:avLst/>
              </a:prstGeom>
              <a:solidFill>
                <a:srgbClr val="9B926E"/>
              </a:solidFill>
              <a:ln>
                <a:solidFill>
                  <a:srgbClr val="9B92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D0661BC4-A3EE-EE97-A418-11087D14F553}"/>
                  </a:ext>
                </a:extLst>
              </p:cNvPr>
              <p:cNvSpPr/>
              <p:nvPr/>
            </p:nvSpPr>
            <p:spPr>
              <a:xfrm>
                <a:off x="9848850" y="2888456"/>
                <a:ext cx="2381" cy="190503"/>
              </a:xfrm>
              <a:custGeom>
                <a:avLst/>
                <a:gdLst>
                  <a:gd name="connsiteX0" fmla="*/ 0 w 9525"/>
                  <a:gd name="connsiteY0" fmla="*/ 0 h 147638"/>
                  <a:gd name="connsiteX1" fmla="*/ 2381 w 9525"/>
                  <a:gd name="connsiteY1" fmla="*/ 28575 h 147638"/>
                  <a:gd name="connsiteX2" fmla="*/ 4763 w 9525"/>
                  <a:gd name="connsiteY2" fmla="*/ 38100 h 147638"/>
                  <a:gd name="connsiteX3" fmla="*/ 9525 w 9525"/>
                  <a:gd name="connsiteY3" fmla="*/ 61913 h 147638"/>
                  <a:gd name="connsiteX4" fmla="*/ 7144 w 9525"/>
                  <a:gd name="connsiteY4" fmla="*/ 147638 h 147638"/>
                  <a:gd name="connsiteX0" fmla="*/ 0 w 10000"/>
                  <a:gd name="connsiteY0" fmla="*/ 0 h 12419"/>
                  <a:gd name="connsiteX1" fmla="*/ 2500 w 10000"/>
                  <a:gd name="connsiteY1" fmla="*/ 1935 h 12419"/>
                  <a:gd name="connsiteX2" fmla="*/ 5001 w 10000"/>
                  <a:gd name="connsiteY2" fmla="*/ 2581 h 12419"/>
                  <a:gd name="connsiteX3" fmla="*/ 10000 w 10000"/>
                  <a:gd name="connsiteY3" fmla="*/ 4194 h 12419"/>
                  <a:gd name="connsiteX4" fmla="*/ 2500 w 10000"/>
                  <a:gd name="connsiteY4" fmla="*/ 12419 h 12419"/>
                  <a:gd name="connsiteX0" fmla="*/ 0 w 10000"/>
                  <a:gd name="connsiteY0" fmla="*/ 0 h 12419"/>
                  <a:gd name="connsiteX1" fmla="*/ 2500 w 10000"/>
                  <a:gd name="connsiteY1" fmla="*/ 1935 h 12419"/>
                  <a:gd name="connsiteX2" fmla="*/ 10000 w 10000"/>
                  <a:gd name="connsiteY2" fmla="*/ 4194 h 12419"/>
                  <a:gd name="connsiteX3" fmla="*/ 2500 w 10000"/>
                  <a:gd name="connsiteY3" fmla="*/ 12419 h 12419"/>
                  <a:gd name="connsiteX0" fmla="*/ 0 w 10000"/>
                  <a:gd name="connsiteY0" fmla="*/ 0 h 12419"/>
                  <a:gd name="connsiteX1" fmla="*/ 10000 w 10000"/>
                  <a:gd name="connsiteY1" fmla="*/ 4194 h 12419"/>
                  <a:gd name="connsiteX2" fmla="*/ 2500 w 10000"/>
                  <a:gd name="connsiteY2" fmla="*/ 12419 h 12419"/>
                  <a:gd name="connsiteX0" fmla="*/ 0 w 2500"/>
                  <a:gd name="connsiteY0" fmla="*/ 0 h 12419"/>
                  <a:gd name="connsiteX1" fmla="*/ 2500 w 2500"/>
                  <a:gd name="connsiteY1" fmla="*/ 4194 h 12419"/>
                  <a:gd name="connsiteX2" fmla="*/ 2500 w 2500"/>
                  <a:gd name="connsiteY2" fmla="*/ 12419 h 12419"/>
                  <a:gd name="connsiteX0" fmla="*/ 0 w 10000"/>
                  <a:gd name="connsiteY0" fmla="*/ 0 h 10390"/>
                  <a:gd name="connsiteX1" fmla="*/ 10000 w 10000"/>
                  <a:gd name="connsiteY1" fmla="*/ 3377 h 10390"/>
                  <a:gd name="connsiteX2" fmla="*/ 10000 w 10000"/>
                  <a:gd name="connsiteY2" fmla="*/ 10390 h 10390"/>
                </a:gdLst>
                <a:ahLst/>
                <a:cxnLst>
                  <a:cxn ang="0">
                    <a:pos x="connsiteX0" y="connsiteY0"/>
                  </a:cxn>
                  <a:cxn ang="0">
                    <a:pos x="connsiteX1" y="connsiteY1"/>
                  </a:cxn>
                  <a:cxn ang="0">
                    <a:pos x="connsiteX2" y="connsiteY2"/>
                  </a:cxn>
                </a:cxnLst>
                <a:rect l="l" t="t" r="r" b="b"/>
                <a:pathLst>
                  <a:path w="10000" h="10390">
                    <a:moveTo>
                      <a:pt x="0" y="0"/>
                    </a:moveTo>
                    <a:cubicBezTo>
                      <a:pt x="8332" y="704"/>
                      <a:pt x="8332" y="1710"/>
                      <a:pt x="10000" y="3377"/>
                    </a:cubicBezTo>
                    <a:cubicBezTo>
                      <a:pt x="6664" y="4935"/>
                      <a:pt x="10000" y="10390"/>
                      <a:pt x="10000" y="10390"/>
                    </a:cubicBezTo>
                  </a:path>
                </a:pathLst>
              </a:cu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630645F7-3CA7-C05E-BE0A-4A1F79723442}"/>
                  </a:ext>
                </a:extLst>
              </p:cNvPr>
              <p:cNvSpPr/>
              <p:nvPr/>
            </p:nvSpPr>
            <p:spPr>
              <a:xfrm>
                <a:off x="9877426" y="2878918"/>
                <a:ext cx="40568" cy="161937"/>
              </a:xfrm>
              <a:custGeom>
                <a:avLst/>
                <a:gdLst>
                  <a:gd name="connsiteX0" fmla="*/ 0 w 9525"/>
                  <a:gd name="connsiteY0" fmla="*/ 0 h 147638"/>
                  <a:gd name="connsiteX1" fmla="*/ 2381 w 9525"/>
                  <a:gd name="connsiteY1" fmla="*/ 28575 h 147638"/>
                  <a:gd name="connsiteX2" fmla="*/ 4763 w 9525"/>
                  <a:gd name="connsiteY2" fmla="*/ 38100 h 147638"/>
                  <a:gd name="connsiteX3" fmla="*/ 9525 w 9525"/>
                  <a:gd name="connsiteY3" fmla="*/ 61913 h 147638"/>
                  <a:gd name="connsiteX4" fmla="*/ 7144 w 9525"/>
                  <a:gd name="connsiteY4" fmla="*/ 147638 h 147638"/>
                  <a:gd name="connsiteX0" fmla="*/ 0 w 10000"/>
                  <a:gd name="connsiteY0" fmla="*/ 0 h 12419"/>
                  <a:gd name="connsiteX1" fmla="*/ 2500 w 10000"/>
                  <a:gd name="connsiteY1" fmla="*/ 1935 h 12419"/>
                  <a:gd name="connsiteX2" fmla="*/ 5001 w 10000"/>
                  <a:gd name="connsiteY2" fmla="*/ 2581 h 12419"/>
                  <a:gd name="connsiteX3" fmla="*/ 10000 w 10000"/>
                  <a:gd name="connsiteY3" fmla="*/ 4194 h 12419"/>
                  <a:gd name="connsiteX4" fmla="*/ 2500 w 10000"/>
                  <a:gd name="connsiteY4" fmla="*/ 12419 h 12419"/>
                  <a:gd name="connsiteX0" fmla="*/ 0 w 10000"/>
                  <a:gd name="connsiteY0" fmla="*/ 0 h 12419"/>
                  <a:gd name="connsiteX1" fmla="*/ 2500 w 10000"/>
                  <a:gd name="connsiteY1" fmla="*/ 1935 h 12419"/>
                  <a:gd name="connsiteX2" fmla="*/ 10000 w 10000"/>
                  <a:gd name="connsiteY2" fmla="*/ 4194 h 12419"/>
                  <a:gd name="connsiteX3" fmla="*/ 2500 w 10000"/>
                  <a:gd name="connsiteY3" fmla="*/ 12419 h 12419"/>
                  <a:gd name="connsiteX0" fmla="*/ 0 w 10000"/>
                  <a:gd name="connsiteY0" fmla="*/ 0 h 12419"/>
                  <a:gd name="connsiteX1" fmla="*/ 10000 w 10000"/>
                  <a:gd name="connsiteY1" fmla="*/ 4194 h 12419"/>
                  <a:gd name="connsiteX2" fmla="*/ 2500 w 10000"/>
                  <a:gd name="connsiteY2" fmla="*/ 12419 h 12419"/>
                  <a:gd name="connsiteX0" fmla="*/ 0 w 2500"/>
                  <a:gd name="connsiteY0" fmla="*/ 0 h 12419"/>
                  <a:gd name="connsiteX1" fmla="*/ 2500 w 2500"/>
                  <a:gd name="connsiteY1" fmla="*/ 4194 h 12419"/>
                  <a:gd name="connsiteX2" fmla="*/ 2500 w 2500"/>
                  <a:gd name="connsiteY2" fmla="*/ 12419 h 12419"/>
                  <a:gd name="connsiteX0" fmla="*/ 0 w 10000"/>
                  <a:gd name="connsiteY0" fmla="*/ 0 h 10390"/>
                  <a:gd name="connsiteX1" fmla="*/ 10000 w 10000"/>
                  <a:gd name="connsiteY1" fmla="*/ 3377 h 10390"/>
                  <a:gd name="connsiteX2" fmla="*/ 10000 w 10000"/>
                  <a:gd name="connsiteY2" fmla="*/ 10390 h 10390"/>
                  <a:gd name="connsiteX0" fmla="*/ 0 w 410042"/>
                  <a:gd name="connsiteY0" fmla="*/ 0 h 20001"/>
                  <a:gd name="connsiteX1" fmla="*/ 410042 w 410042"/>
                  <a:gd name="connsiteY1" fmla="*/ 12988 h 20001"/>
                  <a:gd name="connsiteX2" fmla="*/ 410042 w 410042"/>
                  <a:gd name="connsiteY2" fmla="*/ 20001 h 20001"/>
                  <a:gd name="connsiteX0" fmla="*/ 90034 w 500076"/>
                  <a:gd name="connsiteY0" fmla="*/ 0 h 20001"/>
                  <a:gd name="connsiteX1" fmla="*/ 21 w 500076"/>
                  <a:gd name="connsiteY1" fmla="*/ 5066 h 20001"/>
                  <a:gd name="connsiteX2" fmla="*/ 500076 w 500076"/>
                  <a:gd name="connsiteY2" fmla="*/ 20001 h 20001"/>
                  <a:gd name="connsiteX0" fmla="*/ 90164 w 90655"/>
                  <a:gd name="connsiteY0" fmla="*/ 0 h 10261"/>
                  <a:gd name="connsiteX1" fmla="*/ 151 w 90655"/>
                  <a:gd name="connsiteY1" fmla="*/ 5066 h 10261"/>
                  <a:gd name="connsiteX2" fmla="*/ 50155 w 90655"/>
                  <a:gd name="connsiteY2" fmla="*/ 10261 h 10261"/>
                  <a:gd name="connsiteX0" fmla="*/ 110164 w 110579"/>
                  <a:gd name="connsiteY0" fmla="*/ 0 h 9092"/>
                  <a:gd name="connsiteX1" fmla="*/ 151 w 110579"/>
                  <a:gd name="connsiteY1" fmla="*/ 3897 h 9092"/>
                  <a:gd name="connsiteX2" fmla="*/ 50155 w 110579"/>
                  <a:gd name="connsiteY2" fmla="*/ 9092 h 9092"/>
                  <a:gd name="connsiteX0" fmla="*/ 12675 w 12705"/>
                  <a:gd name="connsiteY0" fmla="*/ 0 h 10429"/>
                  <a:gd name="connsiteX1" fmla="*/ 14 w 12705"/>
                  <a:gd name="connsiteY1" fmla="*/ 4715 h 10429"/>
                  <a:gd name="connsiteX2" fmla="*/ 4536 w 12705"/>
                  <a:gd name="connsiteY2" fmla="*/ 10429 h 10429"/>
                  <a:gd name="connsiteX0" fmla="*/ 15374 w 15404"/>
                  <a:gd name="connsiteY0" fmla="*/ 0 h 11000"/>
                  <a:gd name="connsiteX1" fmla="*/ 2713 w 15404"/>
                  <a:gd name="connsiteY1" fmla="*/ 4715 h 11000"/>
                  <a:gd name="connsiteX2" fmla="*/ 0 w 15404"/>
                  <a:gd name="connsiteY2" fmla="*/ 11000 h 11000"/>
                  <a:gd name="connsiteX0" fmla="*/ 15374 w 15408"/>
                  <a:gd name="connsiteY0" fmla="*/ 0 h 11000"/>
                  <a:gd name="connsiteX1" fmla="*/ 4522 w 15408"/>
                  <a:gd name="connsiteY1" fmla="*/ 2715 h 11000"/>
                  <a:gd name="connsiteX2" fmla="*/ 0 w 15408"/>
                  <a:gd name="connsiteY2" fmla="*/ 11000 h 11000"/>
                  <a:gd name="connsiteX0" fmla="*/ 15374 w 15408"/>
                  <a:gd name="connsiteY0" fmla="*/ 0 h 9714"/>
                  <a:gd name="connsiteX1" fmla="*/ 4522 w 15408"/>
                  <a:gd name="connsiteY1" fmla="*/ 2715 h 9714"/>
                  <a:gd name="connsiteX2" fmla="*/ 0 w 15408"/>
                  <a:gd name="connsiteY2" fmla="*/ 9714 h 9714"/>
                </a:gdLst>
                <a:ahLst/>
                <a:cxnLst>
                  <a:cxn ang="0">
                    <a:pos x="connsiteX0" y="connsiteY0"/>
                  </a:cxn>
                  <a:cxn ang="0">
                    <a:pos x="connsiteX1" y="connsiteY1"/>
                  </a:cxn>
                  <a:cxn ang="0">
                    <a:pos x="connsiteX2" y="connsiteY2"/>
                  </a:cxn>
                </a:cxnLst>
                <a:rect l="l" t="t" r="r" b="b"/>
                <a:pathLst>
                  <a:path w="15408" h="9714">
                    <a:moveTo>
                      <a:pt x="15374" y="0"/>
                    </a:moveTo>
                    <a:cubicBezTo>
                      <a:pt x="16128" y="774"/>
                      <a:pt x="4371" y="882"/>
                      <a:pt x="4522" y="2715"/>
                    </a:cubicBezTo>
                    <a:cubicBezTo>
                      <a:pt x="4220" y="4429"/>
                      <a:pt x="0" y="9714"/>
                      <a:pt x="0" y="9714"/>
                    </a:cubicBezTo>
                  </a:path>
                </a:pathLst>
              </a:cu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3132CE2E-C070-E62E-9C60-D3505848FB81}"/>
                  </a:ext>
                </a:extLst>
              </p:cNvPr>
              <p:cNvSpPr/>
              <p:nvPr/>
            </p:nvSpPr>
            <p:spPr>
              <a:xfrm flipH="1">
                <a:off x="9767144" y="2878918"/>
                <a:ext cx="40584" cy="183375"/>
              </a:xfrm>
              <a:custGeom>
                <a:avLst/>
                <a:gdLst>
                  <a:gd name="connsiteX0" fmla="*/ 0 w 9525"/>
                  <a:gd name="connsiteY0" fmla="*/ 0 h 147638"/>
                  <a:gd name="connsiteX1" fmla="*/ 2381 w 9525"/>
                  <a:gd name="connsiteY1" fmla="*/ 28575 h 147638"/>
                  <a:gd name="connsiteX2" fmla="*/ 4763 w 9525"/>
                  <a:gd name="connsiteY2" fmla="*/ 38100 h 147638"/>
                  <a:gd name="connsiteX3" fmla="*/ 9525 w 9525"/>
                  <a:gd name="connsiteY3" fmla="*/ 61913 h 147638"/>
                  <a:gd name="connsiteX4" fmla="*/ 7144 w 9525"/>
                  <a:gd name="connsiteY4" fmla="*/ 147638 h 147638"/>
                  <a:gd name="connsiteX0" fmla="*/ 0 w 10000"/>
                  <a:gd name="connsiteY0" fmla="*/ 0 h 12419"/>
                  <a:gd name="connsiteX1" fmla="*/ 2500 w 10000"/>
                  <a:gd name="connsiteY1" fmla="*/ 1935 h 12419"/>
                  <a:gd name="connsiteX2" fmla="*/ 5001 w 10000"/>
                  <a:gd name="connsiteY2" fmla="*/ 2581 h 12419"/>
                  <a:gd name="connsiteX3" fmla="*/ 10000 w 10000"/>
                  <a:gd name="connsiteY3" fmla="*/ 4194 h 12419"/>
                  <a:gd name="connsiteX4" fmla="*/ 2500 w 10000"/>
                  <a:gd name="connsiteY4" fmla="*/ 12419 h 12419"/>
                  <a:gd name="connsiteX0" fmla="*/ 0 w 10000"/>
                  <a:gd name="connsiteY0" fmla="*/ 0 h 12419"/>
                  <a:gd name="connsiteX1" fmla="*/ 2500 w 10000"/>
                  <a:gd name="connsiteY1" fmla="*/ 1935 h 12419"/>
                  <a:gd name="connsiteX2" fmla="*/ 10000 w 10000"/>
                  <a:gd name="connsiteY2" fmla="*/ 4194 h 12419"/>
                  <a:gd name="connsiteX3" fmla="*/ 2500 w 10000"/>
                  <a:gd name="connsiteY3" fmla="*/ 12419 h 12419"/>
                  <a:gd name="connsiteX0" fmla="*/ 0 w 10000"/>
                  <a:gd name="connsiteY0" fmla="*/ 0 h 12419"/>
                  <a:gd name="connsiteX1" fmla="*/ 10000 w 10000"/>
                  <a:gd name="connsiteY1" fmla="*/ 4194 h 12419"/>
                  <a:gd name="connsiteX2" fmla="*/ 2500 w 10000"/>
                  <a:gd name="connsiteY2" fmla="*/ 12419 h 12419"/>
                  <a:gd name="connsiteX0" fmla="*/ 0 w 2500"/>
                  <a:gd name="connsiteY0" fmla="*/ 0 h 12419"/>
                  <a:gd name="connsiteX1" fmla="*/ 2500 w 2500"/>
                  <a:gd name="connsiteY1" fmla="*/ 4194 h 12419"/>
                  <a:gd name="connsiteX2" fmla="*/ 2500 w 2500"/>
                  <a:gd name="connsiteY2" fmla="*/ 12419 h 12419"/>
                  <a:gd name="connsiteX0" fmla="*/ 0 w 10000"/>
                  <a:gd name="connsiteY0" fmla="*/ 0 h 10390"/>
                  <a:gd name="connsiteX1" fmla="*/ 10000 w 10000"/>
                  <a:gd name="connsiteY1" fmla="*/ 3377 h 10390"/>
                  <a:gd name="connsiteX2" fmla="*/ 10000 w 10000"/>
                  <a:gd name="connsiteY2" fmla="*/ 10390 h 10390"/>
                  <a:gd name="connsiteX0" fmla="*/ 0 w 410042"/>
                  <a:gd name="connsiteY0" fmla="*/ 0 h 20001"/>
                  <a:gd name="connsiteX1" fmla="*/ 410042 w 410042"/>
                  <a:gd name="connsiteY1" fmla="*/ 12988 h 20001"/>
                  <a:gd name="connsiteX2" fmla="*/ 410042 w 410042"/>
                  <a:gd name="connsiteY2" fmla="*/ 20001 h 20001"/>
                  <a:gd name="connsiteX0" fmla="*/ 90034 w 500076"/>
                  <a:gd name="connsiteY0" fmla="*/ 0 h 20001"/>
                  <a:gd name="connsiteX1" fmla="*/ 21 w 500076"/>
                  <a:gd name="connsiteY1" fmla="*/ 5066 h 20001"/>
                  <a:gd name="connsiteX2" fmla="*/ 500076 w 500076"/>
                  <a:gd name="connsiteY2" fmla="*/ 20001 h 20001"/>
                  <a:gd name="connsiteX0" fmla="*/ 90164 w 90655"/>
                  <a:gd name="connsiteY0" fmla="*/ 0 h 10261"/>
                  <a:gd name="connsiteX1" fmla="*/ 151 w 90655"/>
                  <a:gd name="connsiteY1" fmla="*/ 5066 h 10261"/>
                  <a:gd name="connsiteX2" fmla="*/ 50155 w 90655"/>
                  <a:gd name="connsiteY2" fmla="*/ 10261 h 10261"/>
                  <a:gd name="connsiteX0" fmla="*/ 110164 w 110579"/>
                  <a:gd name="connsiteY0" fmla="*/ 0 h 9092"/>
                  <a:gd name="connsiteX1" fmla="*/ 151 w 110579"/>
                  <a:gd name="connsiteY1" fmla="*/ 3897 h 9092"/>
                  <a:gd name="connsiteX2" fmla="*/ 50155 w 110579"/>
                  <a:gd name="connsiteY2" fmla="*/ 9092 h 9092"/>
                  <a:gd name="connsiteX0" fmla="*/ 12675 w 12705"/>
                  <a:gd name="connsiteY0" fmla="*/ 0 h 10429"/>
                  <a:gd name="connsiteX1" fmla="*/ 14 w 12705"/>
                  <a:gd name="connsiteY1" fmla="*/ 4715 h 10429"/>
                  <a:gd name="connsiteX2" fmla="*/ 4536 w 12705"/>
                  <a:gd name="connsiteY2" fmla="*/ 10429 h 10429"/>
                  <a:gd name="connsiteX0" fmla="*/ 15374 w 15404"/>
                  <a:gd name="connsiteY0" fmla="*/ 0 h 11000"/>
                  <a:gd name="connsiteX1" fmla="*/ 2713 w 15404"/>
                  <a:gd name="connsiteY1" fmla="*/ 4715 h 11000"/>
                  <a:gd name="connsiteX2" fmla="*/ 0 w 15404"/>
                  <a:gd name="connsiteY2" fmla="*/ 11000 h 11000"/>
                  <a:gd name="connsiteX0" fmla="*/ 15374 w 15408"/>
                  <a:gd name="connsiteY0" fmla="*/ 0 h 11000"/>
                  <a:gd name="connsiteX1" fmla="*/ 4522 w 15408"/>
                  <a:gd name="connsiteY1" fmla="*/ 2715 h 11000"/>
                  <a:gd name="connsiteX2" fmla="*/ 0 w 15408"/>
                  <a:gd name="connsiteY2" fmla="*/ 11000 h 11000"/>
                  <a:gd name="connsiteX0" fmla="*/ 15374 w 15414"/>
                  <a:gd name="connsiteY0" fmla="*/ 0 h 11000"/>
                  <a:gd name="connsiteX1" fmla="*/ 6331 w 15414"/>
                  <a:gd name="connsiteY1" fmla="*/ 3858 h 11000"/>
                  <a:gd name="connsiteX2" fmla="*/ 0 w 15414"/>
                  <a:gd name="connsiteY2" fmla="*/ 11000 h 11000"/>
                </a:gdLst>
                <a:ahLst/>
                <a:cxnLst>
                  <a:cxn ang="0">
                    <a:pos x="connsiteX0" y="connsiteY0"/>
                  </a:cxn>
                  <a:cxn ang="0">
                    <a:pos x="connsiteX1" y="connsiteY1"/>
                  </a:cxn>
                  <a:cxn ang="0">
                    <a:pos x="connsiteX2" y="connsiteY2"/>
                  </a:cxn>
                </a:cxnLst>
                <a:rect l="l" t="t" r="r" b="b"/>
                <a:pathLst>
                  <a:path w="15414" h="11000">
                    <a:moveTo>
                      <a:pt x="15374" y="0"/>
                    </a:moveTo>
                    <a:cubicBezTo>
                      <a:pt x="16128" y="774"/>
                      <a:pt x="6180" y="2025"/>
                      <a:pt x="6331" y="3858"/>
                    </a:cubicBezTo>
                    <a:cubicBezTo>
                      <a:pt x="6029" y="5572"/>
                      <a:pt x="0" y="11000"/>
                      <a:pt x="0" y="11000"/>
                    </a:cubicBezTo>
                  </a:path>
                </a:pathLst>
              </a:cu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1" name="Free-form: Shape 200">
              <a:extLst>
                <a:ext uri="{FF2B5EF4-FFF2-40B4-BE49-F238E27FC236}">
                  <a16:creationId xmlns:a16="http://schemas.microsoft.com/office/drawing/2014/main" id="{7E423698-653E-4660-E626-1621FA6C3051}"/>
                </a:ext>
              </a:extLst>
            </p:cNvPr>
            <p:cNvSpPr/>
            <p:nvPr/>
          </p:nvSpPr>
          <p:spPr>
            <a:xfrm>
              <a:off x="7973227" y="3373706"/>
              <a:ext cx="734377" cy="260534"/>
            </a:xfrm>
            <a:custGeom>
              <a:avLst/>
              <a:gdLst>
                <a:gd name="connsiteX0" fmla="*/ 11430 w 746152"/>
                <a:gd name="connsiteY0" fmla="*/ 43870 h 246753"/>
                <a:gd name="connsiteX1" fmla="*/ 122872 w 746152"/>
                <a:gd name="connsiteY1" fmla="*/ 46728 h 246753"/>
                <a:gd name="connsiteX2" fmla="*/ 151447 w 746152"/>
                <a:gd name="connsiteY2" fmla="*/ 55300 h 246753"/>
                <a:gd name="connsiteX3" fmla="*/ 200025 w 746152"/>
                <a:gd name="connsiteY3" fmla="*/ 58158 h 246753"/>
                <a:gd name="connsiteX4" fmla="*/ 220027 w 746152"/>
                <a:gd name="connsiteY4" fmla="*/ 61015 h 246753"/>
                <a:gd name="connsiteX5" fmla="*/ 231457 w 746152"/>
                <a:gd name="connsiteY5" fmla="*/ 52443 h 246753"/>
                <a:gd name="connsiteX6" fmla="*/ 251460 w 746152"/>
                <a:gd name="connsiteY6" fmla="*/ 43870 h 246753"/>
                <a:gd name="connsiteX7" fmla="*/ 274320 w 746152"/>
                <a:gd name="connsiteY7" fmla="*/ 35298 h 246753"/>
                <a:gd name="connsiteX8" fmla="*/ 282892 w 746152"/>
                <a:gd name="connsiteY8" fmla="*/ 29583 h 246753"/>
                <a:gd name="connsiteX9" fmla="*/ 311467 w 746152"/>
                <a:gd name="connsiteY9" fmla="*/ 23868 h 246753"/>
                <a:gd name="connsiteX10" fmla="*/ 334327 w 746152"/>
                <a:gd name="connsiteY10" fmla="*/ 15295 h 246753"/>
                <a:gd name="connsiteX11" fmla="*/ 342900 w 746152"/>
                <a:gd name="connsiteY11" fmla="*/ 9580 h 246753"/>
                <a:gd name="connsiteX12" fmla="*/ 360045 w 746152"/>
                <a:gd name="connsiteY12" fmla="*/ 6723 h 246753"/>
                <a:gd name="connsiteX13" fmla="*/ 425767 w 746152"/>
                <a:gd name="connsiteY13" fmla="*/ 3865 h 246753"/>
                <a:gd name="connsiteX14" fmla="*/ 445770 w 746152"/>
                <a:gd name="connsiteY14" fmla="*/ 9580 h 246753"/>
                <a:gd name="connsiteX15" fmla="*/ 474345 w 746152"/>
                <a:gd name="connsiteY15" fmla="*/ 15295 h 246753"/>
                <a:gd name="connsiteX16" fmla="*/ 482917 w 746152"/>
                <a:gd name="connsiteY16" fmla="*/ 21010 h 246753"/>
                <a:gd name="connsiteX17" fmla="*/ 511492 w 746152"/>
                <a:gd name="connsiteY17" fmla="*/ 35298 h 246753"/>
                <a:gd name="connsiteX18" fmla="*/ 522922 w 746152"/>
                <a:gd name="connsiteY18" fmla="*/ 43870 h 246753"/>
                <a:gd name="connsiteX19" fmla="*/ 545782 w 746152"/>
                <a:gd name="connsiteY19" fmla="*/ 72445 h 246753"/>
                <a:gd name="connsiteX20" fmla="*/ 557212 w 746152"/>
                <a:gd name="connsiteY20" fmla="*/ 81018 h 246753"/>
                <a:gd name="connsiteX21" fmla="*/ 562927 w 746152"/>
                <a:gd name="connsiteY21" fmla="*/ 89590 h 246753"/>
                <a:gd name="connsiteX22" fmla="*/ 574357 w 746152"/>
                <a:gd name="connsiteY22" fmla="*/ 98163 h 246753"/>
                <a:gd name="connsiteX23" fmla="*/ 605790 w 746152"/>
                <a:gd name="connsiteY23" fmla="*/ 126738 h 246753"/>
                <a:gd name="connsiteX24" fmla="*/ 625792 w 746152"/>
                <a:gd name="connsiteY24" fmla="*/ 138168 h 246753"/>
                <a:gd name="connsiteX25" fmla="*/ 654367 w 746152"/>
                <a:gd name="connsiteY25" fmla="*/ 149598 h 246753"/>
                <a:gd name="connsiteX26" fmla="*/ 671512 w 746152"/>
                <a:gd name="connsiteY26" fmla="*/ 152455 h 246753"/>
                <a:gd name="connsiteX27" fmla="*/ 691515 w 746152"/>
                <a:gd name="connsiteY27" fmla="*/ 161028 h 246753"/>
                <a:gd name="connsiteX28" fmla="*/ 700087 w 746152"/>
                <a:gd name="connsiteY28" fmla="*/ 166743 h 246753"/>
                <a:gd name="connsiteX29" fmla="*/ 711517 w 746152"/>
                <a:gd name="connsiteY29" fmla="*/ 172458 h 246753"/>
                <a:gd name="connsiteX30" fmla="*/ 734377 w 746152"/>
                <a:gd name="connsiteY30" fmla="*/ 183888 h 246753"/>
                <a:gd name="connsiteX31" fmla="*/ 745807 w 746152"/>
                <a:gd name="connsiteY31" fmla="*/ 192460 h 246753"/>
                <a:gd name="connsiteX32" fmla="*/ 728662 w 746152"/>
                <a:gd name="connsiteY32" fmla="*/ 203890 h 246753"/>
                <a:gd name="connsiteX33" fmla="*/ 708660 w 746152"/>
                <a:gd name="connsiteY33" fmla="*/ 229608 h 246753"/>
                <a:gd name="connsiteX34" fmla="*/ 700087 w 746152"/>
                <a:gd name="connsiteY34" fmla="*/ 238180 h 246753"/>
                <a:gd name="connsiteX35" fmla="*/ 694372 w 746152"/>
                <a:gd name="connsiteY35" fmla="*/ 246753 h 246753"/>
                <a:gd name="connsiteX36" fmla="*/ 648652 w 746152"/>
                <a:gd name="connsiteY36" fmla="*/ 243895 h 246753"/>
                <a:gd name="connsiteX37" fmla="*/ 628650 w 746152"/>
                <a:gd name="connsiteY37" fmla="*/ 235323 h 246753"/>
                <a:gd name="connsiteX38" fmla="*/ 617220 w 746152"/>
                <a:gd name="connsiteY38" fmla="*/ 232465 h 246753"/>
                <a:gd name="connsiteX39" fmla="*/ 580072 w 746152"/>
                <a:gd name="connsiteY39" fmla="*/ 223893 h 246753"/>
                <a:gd name="connsiteX40" fmla="*/ 434340 w 746152"/>
                <a:gd name="connsiteY40" fmla="*/ 226750 h 246753"/>
                <a:gd name="connsiteX41" fmla="*/ 348615 w 746152"/>
                <a:gd name="connsiteY41" fmla="*/ 226750 h 246753"/>
                <a:gd name="connsiteX42" fmla="*/ 317182 w 746152"/>
                <a:gd name="connsiteY42" fmla="*/ 215320 h 246753"/>
                <a:gd name="connsiteX43" fmla="*/ 300037 w 746152"/>
                <a:gd name="connsiteY43" fmla="*/ 206748 h 246753"/>
                <a:gd name="connsiteX44" fmla="*/ 277177 w 746152"/>
                <a:gd name="connsiteY44" fmla="*/ 192460 h 246753"/>
                <a:gd name="connsiteX45" fmla="*/ 254317 w 746152"/>
                <a:gd name="connsiteY45" fmla="*/ 175315 h 246753"/>
                <a:gd name="connsiteX46" fmla="*/ 245745 w 746152"/>
                <a:gd name="connsiteY46" fmla="*/ 169600 h 246753"/>
                <a:gd name="connsiteX47" fmla="*/ 231457 w 746152"/>
                <a:gd name="connsiteY47" fmla="*/ 163885 h 246753"/>
                <a:gd name="connsiteX48" fmla="*/ 205740 w 746152"/>
                <a:gd name="connsiteY48" fmla="*/ 155313 h 246753"/>
                <a:gd name="connsiteX49" fmla="*/ 185737 w 746152"/>
                <a:gd name="connsiteY49" fmla="*/ 143883 h 246753"/>
                <a:gd name="connsiteX50" fmla="*/ 162877 w 746152"/>
                <a:gd name="connsiteY50" fmla="*/ 146740 h 246753"/>
                <a:gd name="connsiteX51" fmla="*/ 128587 w 746152"/>
                <a:gd name="connsiteY51" fmla="*/ 152455 h 246753"/>
                <a:gd name="connsiteX52" fmla="*/ 0 w 746152"/>
                <a:gd name="connsiteY52" fmla="*/ 149598 h 246753"/>
                <a:gd name="connsiteX0" fmla="*/ 11430 w 746152"/>
                <a:gd name="connsiteY0" fmla="*/ 43870 h 246753"/>
                <a:gd name="connsiteX1" fmla="*/ 151447 w 746152"/>
                <a:gd name="connsiteY1" fmla="*/ 55300 h 246753"/>
                <a:gd name="connsiteX2" fmla="*/ 200025 w 746152"/>
                <a:gd name="connsiteY2" fmla="*/ 58158 h 246753"/>
                <a:gd name="connsiteX3" fmla="*/ 220027 w 746152"/>
                <a:gd name="connsiteY3" fmla="*/ 61015 h 246753"/>
                <a:gd name="connsiteX4" fmla="*/ 231457 w 746152"/>
                <a:gd name="connsiteY4" fmla="*/ 52443 h 246753"/>
                <a:gd name="connsiteX5" fmla="*/ 251460 w 746152"/>
                <a:gd name="connsiteY5" fmla="*/ 43870 h 246753"/>
                <a:gd name="connsiteX6" fmla="*/ 274320 w 746152"/>
                <a:gd name="connsiteY6" fmla="*/ 35298 h 246753"/>
                <a:gd name="connsiteX7" fmla="*/ 282892 w 746152"/>
                <a:gd name="connsiteY7" fmla="*/ 29583 h 246753"/>
                <a:gd name="connsiteX8" fmla="*/ 311467 w 746152"/>
                <a:gd name="connsiteY8" fmla="*/ 23868 h 246753"/>
                <a:gd name="connsiteX9" fmla="*/ 334327 w 746152"/>
                <a:gd name="connsiteY9" fmla="*/ 15295 h 246753"/>
                <a:gd name="connsiteX10" fmla="*/ 342900 w 746152"/>
                <a:gd name="connsiteY10" fmla="*/ 9580 h 246753"/>
                <a:gd name="connsiteX11" fmla="*/ 360045 w 746152"/>
                <a:gd name="connsiteY11" fmla="*/ 6723 h 246753"/>
                <a:gd name="connsiteX12" fmla="*/ 425767 w 746152"/>
                <a:gd name="connsiteY12" fmla="*/ 3865 h 246753"/>
                <a:gd name="connsiteX13" fmla="*/ 445770 w 746152"/>
                <a:gd name="connsiteY13" fmla="*/ 9580 h 246753"/>
                <a:gd name="connsiteX14" fmla="*/ 474345 w 746152"/>
                <a:gd name="connsiteY14" fmla="*/ 15295 h 246753"/>
                <a:gd name="connsiteX15" fmla="*/ 482917 w 746152"/>
                <a:gd name="connsiteY15" fmla="*/ 21010 h 246753"/>
                <a:gd name="connsiteX16" fmla="*/ 511492 w 746152"/>
                <a:gd name="connsiteY16" fmla="*/ 35298 h 246753"/>
                <a:gd name="connsiteX17" fmla="*/ 522922 w 746152"/>
                <a:gd name="connsiteY17" fmla="*/ 43870 h 246753"/>
                <a:gd name="connsiteX18" fmla="*/ 545782 w 746152"/>
                <a:gd name="connsiteY18" fmla="*/ 72445 h 246753"/>
                <a:gd name="connsiteX19" fmla="*/ 557212 w 746152"/>
                <a:gd name="connsiteY19" fmla="*/ 81018 h 246753"/>
                <a:gd name="connsiteX20" fmla="*/ 562927 w 746152"/>
                <a:gd name="connsiteY20" fmla="*/ 89590 h 246753"/>
                <a:gd name="connsiteX21" fmla="*/ 574357 w 746152"/>
                <a:gd name="connsiteY21" fmla="*/ 98163 h 246753"/>
                <a:gd name="connsiteX22" fmla="*/ 605790 w 746152"/>
                <a:gd name="connsiteY22" fmla="*/ 126738 h 246753"/>
                <a:gd name="connsiteX23" fmla="*/ 625792 w 746152"/>
                <a:gd name="connsiteY23" fmla="*/ 138168 h 246753"/>
                <a:gd name="connsiteX24" fmla="*/ 654367 w 746152"/>
                <a:gd name="connsiteY24" fmla="*/ 149598 h 246753"/>
                <a:gd name="connsiteX25" fmla="*/ 671512 w 746152"/>
                <a:gd name="connsiteY25" fmla="*/ 152455 h 246753"/>
                <a:gd name="connsiteX26" fmla="*/ 691515 w 746152"/>
                <a:gd name="connsiteY26" fmla="*/ 161028 h 246753"/>
                <a:gd name="connsiteX27" fmla="*/ 700087 w 746152"/>
                <a:gd name="connsiteY27" fmla="*/ 166743 h 246753"/>
                <a:gd name="connsiteX28" fmla="*/ 711517 w 746152"/>
                <a:gd name="connsiteY28" fmla="*/ 172458 h 246753"/>
                <a:gd name="connsiteX29" fmla="*/ 734377 w 746152"/>
                <a:gd name="connsiteY29" fmla="*/ 183888 h 246753"/>
                <a:gd name="connsiteX30" fmla="*/ 745807 w 746152"/>
                <a:gd name="connsiteY30" fmla="*/ 192460 h 246753"/>
                <a:gd name="connsiteX31" fmla="*/ 728662 w 746152"/>
                <a:gd name="connsiteY31" fmla="*/ 203890 h 246753"/>
                <a:gd name="connsiteX32" fmla="*/ 708660 w 746152"/>
                <a:gd name="connsiteY32" fmla="*/ 229608 h 246753"/>
                <a:gd name="connsiteX33" fmla="*/ 700087 w 746152"/>
                <a:gd name="connsiteY33" fmla="*/ 238180 h 246753"/>
                <a:gd name="connsiteX34" fmla="*/ 694372 w 746152"/>
                <a:gd name="connsiteY34" fmla="*/ 246753 h 246753"/>
                <a:gd name="connsiteX35" fmla="*/ 648652 w 746152"/>
                <a:gd name="connsiteY35" fmla="*/ 243895 h 246753"/>
                <a:gd name="connsiteX36" fmla="*/ 628650 w 746152"/>
                <a:gd name="connsiteY36" fmla="*/ 235323 h 246753"/>
                <a:gd name="connsiteX37" fmla="*/ 617220 w 746152"/>
                <a:gd name="connsiteY37" fmla="*/ 232465 h 246753"/>
                <a:gd name="connsiteX38" fmla="*/ 580072 w 746152"/>
                <a:gd name="connsiteY38" fmla="*/ 223893 h 246753"/>
                <a:gd name="connsiteX39" fmla="*/ 434340 w 746152"/>
                <a:gd name="connsiteY39" fmla="*/ 226750 h 246753"/>
                <a:gd name="connsiteX40" fmla="*/ 348615 w 746152"/>
                <a:gd name="connsiteY40" fmla="*/ 226750 h 246753"/>
                <a:gd name="connsiteX41" fmla="*/ 317182 w 746152"/>
                <a:gd name="connsiteY41" fmla="*/ 215320 h 246753"/>
                <a:gd name="connsiteX42" fmla="*/ 300037 w 746152"/>
                <a:gd name="connsiteY42" fmla="*/ 206748 h 246753"/>
                <a:gd name="connsiteX43" fmla="*/ 277177 w 746152"/>
                <a:gd name="connsiteY43" fmla="*/ 192460 h 246753"/>
                <a:gd name="connsiteX44" fmla="*/ 254317 w 746152"/>
                <a:gd name="connsiteY44" fmla="*/ 175315 h 246753"/>
                <a:gd name="connsiteX45" fmla="*/ 245745 w 746152"/>
                <a:gd name="connsiteY45" fmla="*/ 169600 h 246753"/>
                <a:gd name="connsiteX46" fmla="*/ 231457 w 746152"/>
                <a:gd name="connsiteY46" fmla="*/ 163885 h 246753"/>
                <a:gd name="connsiteX47" fmla="*/ 205740 w 746152"/>
                <a:gd name="connsiteY47" fmla="*/ 155313 h 246753"/>
                <a:gd name="connsiteX48" fmla="*/ 185737 w 746152"/>
                <a:gd name="connsiteY48" fmla="*/ 143883 h 246753"/>
                <a:gd name="connsiteX49" fmla="*/ 162877 w 746152"/>
                <a:gd name="connsiteY49" fmla="*/ 146740 h 246753"/>
                <a:gd name="connsiteX50" fmla="*/ 128587 w 746152"/>
                <a:gd name="connsiteY50" fmla="*/ 152455 h 246753"/>
                <a:gd name="connsiteX51" fmla="*/ 0 w 746152"/>
                <a:gd name="connsiteY51" fmla="*/ 149598 h 246753"/>
                <a:gd name="connsiteX0" fmla="*/ 11430 w 746152"/>
                <a:gd name="connsiteY0" fmla="*/ 43870 h 246753"/>
                <a:gd name="connsiteX1" fmla="*/ 200025 w 746152"/>
                <a:gd name="connsiteY1" fmla="*/ 58158 h 246753"/>
                <a:gd name="connsiteX2" fmla="*/ 220027 w 746152"/>
                <a:gd name="connsiteY2" fmla="*/ 61015 h 246753"/>
                <a:gd name="connsiteX3" fmla="*/ 231457 w 746152"/>
                <a:gd name="connsiteY3" fmla="*/ 52443 h 246753"/>
                <a:gd name="connsiteX4" fmla="*/ 251460 w 746152"/>
                <a:gd name="connsiteY4" fmla="*/ 43870 h 246753"/>
                <a:gd name="connsiteX5" fmla="*/ 274320 w 746152"/>
                <a:gd name="connsiteY5" fmla="*/ 35298 h 246753"/>
                <a:gd name="connsiteX6" fmla="*/ 282892 w 746152"/>
                <a:gd name="connsiteY6" fmla="*/ 29583 h 246753"/>
                <a:gd name="connsiteX7" fmla="*/ 311467 w 746152"/>
                <a:gd name="connsiteY7" fmla="*/ 23868 h 246753"/>
                <a:gd name="connsiteX8" fmla="*/ 334327 w 746152"/>
                <a:gd name="connsiteY8" fmla="*/ 15295 h 246753"/>
                <a:gd name="connsiteX9" fmla="*/ 342900 w 746152"/>
                <a:gd name="connsiteY9" fmla="*/ 9580 h 246753"/>
                <a:gd name="connsiteX10" fmla="*/ 360045 w 746152"/>
                <a:gd name="connsiteY10" fmla="*/ 6723 h 246753"/>
                <a:gd name="connsiteX11" fmla="*/ 425767 w 746152"/>
                <a:gd name="connsiteY11" fmla="*/ 3865 h 246753"/>
                <a:gd name="connsiteX12" fmla="*/ 445770 w 746152"/>
                <a:gd name="connsiteY12" fmla="*/ 9580 h 246753"/>
                <a:gd name="connsiteX13" fmla="*/ 474345 w 746152"/>
                <a:gd name="connsiteY13" fmla="*/ 15295 h 246753"/>
                <a:gd name="connsiteX14" fmla="*/ 482917 w 746152"/>
                <a:gd name="connsiteY14" fmla="*/ 21010 h 246753"/>
                <a:gd name="connsiteX15" fmla="*/ 511492 w 746152"/>
                <a:gd name="connsiteY15" fmla="*/ 35298 h 246753"/>
                <a:gd name="connsiteX16" fmla="*/ 522922 w 746152"/>
                <a:gd name="connsiteY16" fmla="*/ 43870 h 246753"/>
                <a:gd name="connsiteX17" fmla="*/ 545782 w 746152"/>
                <a:gd name="connsiteY17" fmla="*/ 72445 h 246753"/>
                <a:gd name="connsiteX18" fmla="*/ 557212 w 746152"/>
                <a:gd name="connsiteY18" fmla="*/ 81018 h 246753"/>
                <a:gd name="connsiteX19" fmla="*/ 562927 w 746152"/>
                <a:gd name="connsiteY19" fmla="*/ 89590 h 246753"/>
                <a:gd name="connsiteX20" fmla="*/ 574357 w 746152"/>
                <a:gd name="connsiteY20" fmla="*/ 98163 h 246753"/>
                <a:gd name="connsiteX21" fmla="*/ 605790 w 746152"/>
                <a:gd name="connsiteY21" fmla="*/ 126738 h 246753"/>
                <a:gd name="connsiteX22" fmla="*/ 625792 w 746152"/>
                <a:gd name="connsiteY22" fmla="*/ 138168 h 246753"/>
                <a:gd name="connsiteX23" fmla="*/ 654367 w 746152"/>
                <a:gd name="connsiteY23" fmla="*/ 149598 h 246753"/>
                <a:gd name="connsiteX24" fmla="*/ 671512 w 746152"/>
                <a:gd name="connsiteY24" fmla="*/ 152455 h 246753"/>
                <a:gd name="connsiteX25" fmla="*/ 691515 w 746152"/>
                <a:gd name="connsiteY25" fmla="*/ 161028 h 246753"/>
                <a:gd name="connsiteX26" fmla="*/ 700087 w 746152"/>
                <a:gd name="connsiteY26" fmla="*/ 166743 h 246753"/>
                <a:gd name="connsiteX27" fmla="*/ 711517 w 746152"/>
                <a:gd name="connsiteY27" fmla="*/ 172458 h 246753"/>
                <a:gd name="connsiteX28" fmla="*/ 734377 w 746152"/>
                <a:gd name="connsiteY28" fmla="*/ 183888 h 246753"/>
                <a:gd name="connsiteX29" fmla="*/ 745807 w 746152"/>
                <a:gd name="connsiteY29" fmla="*/ 192460 h 246753"/>
                <a:gd name="connsiteX30" fmla="*/ 728662 w 746152"/>
                <a:gd name="connsiteY30" fmla="*/ 203890 h 246753"/>
                <a:gd name="connsiteX31" fmla="*/ 708660 w 746152"/>
                <a:gd name="connsiteY31" fmla="*/ 229608 h 246753"/>
                <a:gd name="connsiteX32" fmla="*/ 700087 w 746152"/>
                <a:gd name="connsiteY32" fmla="*/ 238180 h 246753"/>
                <a:gd name="connsiteX33" fmla="*/ 694372 w 746152"/>
                <a:gd name="connsiteY33" fmla="*/ 246753 h 246753"/>
                <a:gd name="connsiteX34" fmla="*/ 648652 w 746152"/>
                <a:gd name="connsiteY34" fmla="*/ 243895 h 246753"/>
                <a:gd name="connsiteX35" fmla="*/ 628650 w 746152"/>
                <a:gd name="connsiteY35" fmla="*/ 235323 h 246753"/>
                <a:gd name="connsiteX36" fmla="*/ 617220 w 746152"/>
                <a:gd name="connsiteY36" fmla="*/ 232465 h 246753"/>
                <a:gd name="connsiteX37" fmla="*/ 580072 w 746152"/>
                <a:gd name="connsiteY37" fmla="*/ 223893 h 246753"/>
                <a:gd name="connsiteX38" fmla="*/ 434340 w 746152"/>
                <a:gd name="connsiteY38" fmla="*/ 226750 h 246753"/>
                <a:gd name="connsiteX39" fmla="*/ 348615 w 746152"/>
                <a:gd name="connsiteY39" fmla="*/ 226750 h 246753"/>
                <a:gd name="connsiteX40" fmla="*/ 317182 w 746152"/>
                <a:gd name="connsiteY40" fmla="*/ 215320 h 246753"/>
                <a:gd name="connsiteX41" fmla="*/ 300037 w 746152"/>
                <a:gd name="connsiteY41" fmla="*/ 206748 h 246753"/>
                <a:gd name="connsiteX42" fmla="*/ 277177 w 746152"/>
                <a:gd name="connsiteY42" fmla="*/ 192460 h 246753"/>
                <a:gd name="connsiteX43" fmla="*/ 254317 w 746152"/>
                <a:gd name="connsiteY43" fmla="*/ 175315 h 246753"/>
                <a:gd name="connsiteX44" fmla="*/ 245745 w 746152"/>
                <a:gd name="connsiteY44" fmla="*/ 169600 h 246753"/>
                <a:gd name="connsiteX45" fmla="*/ 231457 w 746152"/>
                <a:gd name="connsiteY45" fmla="*/ 163885 h 246753"/>
                <a:gd name="connsiteX46" fmla="*/ 205740 w 746152"/>
                <a:gd name="connsiteY46" fmla="*/ 155313 h 246753"/>
                <a:gd name="connsiteX47" fmla="*/ 185737 w 746152"/>
                <a:gd name="connsiteY47" fmla="*/ 143883 h 246753"/>
                <a:gd name="connsiteX48" fmla="*/ 162877 w 746152"/>
                <a:gd name="connsiteY48" fmla="*/ 146740 h 246753"/>
                <a:gd name="connsiteX49" fmla="*/ 128587 w 746152"/>
                <a:gd name="connsiteY49" fmla="*/ 152455 h 246753"/>
                <a:gd name="connsiteX50" fmla="*/ 0 w 746152"/>
                <a:gd name="connsiteY50" fmla="*/ 149598 h 246753"/>
                <a:gd name="connsiteX0" fmla="*/ 11430 w 746152"/>
                <a:gd name="connsiteY0" fmla="*/ 43870 h 246753"/>
                <a:gd name="connsiteX1" fmla="*/ 192881 w 746152"/>
                <a:gd name="connsiteY1" fmla="*/ 58158 h 246753"/>
                <a:gd name="connsiteX2" fmla="*/ 220027 w 746152"/>
                <a:gd name="connsiteY2" fmla="*/ 61015 h 246753"/>
                <a:gd name="connsiteX3" fmla="*/ 231457 w 746152"/>
                <a:gd name="connsiteY3" fmla="*/ 52443 h 246753"/>
                <a:gd name="connsiteX4" fmla="*/ 251460 w 746152"/>
                <a:gd name="connsiteY4" fmla="*/ 43870 h 246753"/>
                <a:gd name="connsiteX5" fmla="*/ 274320 w 746152"/>
                <a:gd name="connsiteY5" fmla="*/ 35298 h 246753"/>
                <a:gd name="connsiteX6" fmla="*/ 282892 w 746152"/>
                <a:gd name="connsiteY6" fmla="*/ 29583 h 246753"/>
                <a:gd name="connsiteX7" fmla="*/ 311467 w 746152"/>
                <a:gd name="connsiteY7" fmla="*/ 23868 h 246753"/>
                <a:gd name="connsiteX8" fmla="*/ 334327 w 746152"/>
                <a:gd name="connsiteY8" fmla="*/ 15295 h 246753"/>
                <a:gd name="connsiteX9" fmla="*/ 342900 w 746152"/>
                <a:gd name="connsiteY9" fmla="*/ 9580 h 246753"/>
                <a:gd name="connsiteX10" fmla="*/ 360045 w 746152"/>
                <a:gd name="connsiteY10" fmla="*/ 6723 h 246753"/>
                <a:gd name="connsiteX11" fmla="*/ 425767 w 746152"/>
                <a:gd name="connsiteY11" fmla="*/ 3865 h 246753"/>
                <a:gd name="connsiteX12" fmla="*/ 445770 w 746152"/>
                <a:gd name="connsiteY12" fmla="*/ 9580 h 246753"/>
                <a:gd name="connsiteX13" fmla="*/ 474345 w 746152"/>
                <a:gd name="connsiteY13" fmla="*/ 15295 h 246753"/>
                <a:gd name="connsiteX14" fmla="*/ 482917 w 746152"/>
                <a:gd name="connsiteY14" fmla="*/ 21010 h 246753"/>
                <a:gd name="connsiteX15" fmla="*/ 511492 w 746152"/>
                <a:gd name="connsiteY15" fmla="*/ 35298 h 246753"/>
                <a:gd name="connsiteX16" fmla="*/ 522922 w 746152"/>
                <a:gd name="connsiteY16" fmla="*/ 43870 h 246753"/>
                <a:gd name="connsiteX17" fmla="*/ 545782 w 746152"/>
                <a:gd name="connsiteY17" fmla="*/ 72445 h 246753"/>
                <a:gd name="connsiteX18" fmla="*/ 557212 w 746152"/>
                <a:gd name="connsiteY18" fmla="*/ 81018 h 246753"/>
                <a:gd name="connsiteX19" fmla="*/ 562927 w 746152"/>
                <a:gd name="connsiteY19" fmla="*/ 89590 h 246753"/>
                <a:gd name="connsiteX20" fmla="*/ 574357 w 746152"/>
                <a:gd name="connsiteY20" fmla="*/ 98163 h 246753"/>
                <a:gd name="connsiteX21" fmla="*/ 605790 w 746152"/>
                <a:gd name="connsiteY21" fmla="*/ 126738 h 246753"/>
                <a:gd name="connsiteX22" fmla="*/ 625792 w 746152"/>
                <a:gd name="connsiteY22" fmla="*/ 138168 h 246753"/>
                <a:gd name="connsiteX23" fmla="*/ 654367 w 746152"/>
                <a:gd name="connsiteY23" fmla="*/ 149598 h 246753"/>
                <a:gd name="connsiteX24" fmla="*/ 671512 w 746152"/>
                <a:gd name="connsiteY24" fmla="*/ 152455 h 246753"/>
                <a:gd name="connsiteX25" fmla="*/ 691515 w 746152"/>
                <a:gd name="connsiteY25" fmla="*/ 161028 h 246753"/>
                <a:gd name="connsiteX26" fmla="*/ 700087 w 746152"/>
                <a:gd name="connsiteY26" fmla="*/ 166743 h 246753"/>
                <a:gd name="connsiteX27" fmla="*/ 711517 w 746152"/>
                <a:gd name="connsiteY27" fmla="*/ 172458 h 246753"/>
                <a:gd name="connsiteX28" fmla="*/ 734377 w 746152"/>
                <a:gd name="connsiteY28" fmla="*/ 183888 h 246753"/>
                <a:gd name="connsiteX29" fmla="*/ 745807 w 746152"/>
                <a:gd name="connsiteY29" fmla="*/ 192460 h 246753"/>
                <a:gd name="connsiteX30" fmla="*/ 728662 w 746152"/>
                <a:gd name="connsiteY30" fmla="*/ 203890 h 246753"/>
                <a:gd name="connsiteX31" fmla="*/ 708660 w 746152"/>
                <a:gd name="connsiteY31" fmla="*/ 229608 h 246753"/>
                <a:gd name="connsiteX32" fmla="*/ 700087 w 746152"/>
                <a:gd name="connsiteY32" fmla="*/ 238180 h 246753"/>
                <a:gd name="connsiteX33" fmla="*/ 694372 w 746152"/>
                <a:gd name="connsiteY33" fmla="*/ 246753 h 246753"/>
                <a:gd name="connsiteX34" fmla="*/ 648652 w 746152"/>
                <a:gd name="connsiteY34" fmla="*/ 243895 h 246753"/>
                <a:gd name="connsiteX35" fmla="*/ 628650 w 746152"/>
                <a:gd name="connsiteY35" fmla="*/ 235323 h 246753"/>
                <a:gd name="connsiteX36" fmla="*/ 617220 w 746152"/>
                <a:gd name="connsiteY36" fmla="*/ 232465 h 246753"/>
                <a:gd name="connsiteX37" fmla="*/ 580072 w 746152"/>
                <a:gd name="connsiteY37" fmla="*/ 223893 h 246753"/>
                <a:gd name="connsiteX38" fmla="*/ 434340 w 746152"/>
                <a:gd name="connsiteY38" fmla="*/ 226750 h 246753"/>
                <a:gd name="connsiteX39" fmla="*/ 348615 w 746152"/>
                <a:gd name="connsiteY39" fmla="*/ 226750 h 246753"/>
                <a:gd name="connsiteX40" fmla="*/ 317182 w 746152"/>
                <a:gd name="connsiteY40" fmla="*/ 215320 h 246753"/>
                <a:gd name="connsiteX41" fmla="*/ 300037 w 746152"/>
                <a:gd name="connsiteY41" fmla="*/ 206748 h 246753"/>
                <a:gd name="connsiteX42" fmla="*/ 277177 w 746152"/>
                <a:gd name="connsiteY42" fmla="*/ 192460 h 246753"/>
                <a:gd name="connsiteX43" fmla="*/ 254317 w 746152"/>
                <a:gd name="connsiteY43" fmla="*/ 175315 h 246753"/>
                <a:gd name="connsiteX44" fmla="*/ 245745 w 746152"/>
                <a:gd name="connsiteY44" fmla="*/ 169600 h 246753"/>
                <a:gd name="connsiteX45" fmla="*/ 231457 w 746152"/>
                <a:gd name="connsiteY45" fmla="*/ 163885 h 246753"/>
                <a:gd name="connsiteX46" fmla="*/ 205740 w 746152"/>
                <a:gd name="connsiteY46" fmla="*/ 155313 h 246753"/>
                <a:gd name="connsiteX47" fmla="*/ 185737 w 746152"/>
                <a:gd name="connsiteY47" fmla="*/ 143883 h 246753"/>
                <a:gd name="connsiteX48" fmla="*/ 162877 w 746152"/>
                <a:gd name="connsiteY48" fmla="*/ 146740 h 246753"/>
                <a:gd name="connsiteX49" fmla="*/ 128587 w 746152"/>
                <a:gd name="connsiteY49" fmla="*/ 152455 h 246753"/>
                <a:gd name="connsiteX50" fmla="*/ 0 w 746152"/>
                <a:gd name="connsiteY50" fmla="*/ 149598 h 246753"/>
                <a:gd name="connsiteX0" fmla="*/ 11430 w 746152"/>
                <a:gd name="connsiteY0" fmla="*/ 43870 h 246753"/>
                <a:gd name="connsiteX1" fmla="*/ 192881 w 746152"/>
                <a:gd name="connsiteY1" fmla="*/ 58158 h 246753"/>
                <a:gd name="connsiteX2" fmla="*/ 220027 w 746152"/>
                <a:gd name="connsiteY2" fmla="*/ 61015 h 246753"/>
                <a:gd name="connsiteX3" fmla="*/ 251460 w 746152"/>
                <a:gd name="connsiteY3" fmla="*/ 43870 h 246753"/>
                <a:gd name="connsiteX4" fmla="*/ 274320 w 746152"/>
                <a:gd name="connsiteY4" fmla="*/ 35298 h 246753"/>
                <a:gd name="connsiteX5" fmla="*/ 282892 w 746152"/>
                <a:gd name="connsiteY5" fmla="*/ 29583 h 246753"/>
                <a:gd name="connsiteX6" fmla="*/ 311467 w 746152"/>
                <a:gd name="connsiteY6" fmla="*/ 23868 h 246753"/>
                <a:gd name="connsiteX7" fmla="*/ 334327 w 746152"/>
                <a:gd name="connsiteY7" fmla="*/ 15295 h 246753"/>
                <a:gd name="connsiteX8" fmla="*/ 342900 w 746152"/>
                <a:gd name="connsiteY8" fmla="*/ 9580 h 246753"/>
                <a:gd name="connsiteX9" fmla="*/ 360045 w 746152"/>
                <a:gd name="connsiteY9" fmla="*/ 6723 h 246753"/>
                <a:gd name="connsiteX10" fmla="*/ 425767 w 746152"/>
                <a:gd name="connsiteY10" fmla="*/ 3865 h 246753"/>
                <a:gd name="connsiteX11" fmla="*/ 445770 w 746152"/>
                <a:gd name="connsiteY11" fmla="*/ 9580 h 246753"/>
                <a:gd name="connsiteX12" fmla="*/ 474345 w 746152"/>
                <a:gd name="connsiteY12" fmla="*/ 15295 h 246753"/>
                <a:gd name="connsiteX13" fmla="*/ 482917 w 746152"/>
                <a:gd name="connsiteY13" fmla="*/ 21010 h 246753"/>
                <a:gd name="connsiteX14" fmla="*/ 511492 w 746152"/>
                <a:gd name="connsiteY14" fmla="*/ 35298 h 246753"/>
                <a:gd name="connsiteX15" fmla="*/ 522922 w 746152"/>
                <a:gd name="connsiteY15" fmla="*/ 43870 h 246753"/>
                <a:gd name="connsiteX16" fmla="*/ 545782 w 746152"/>
                <a:gd name="connsiteY16" fmla="*/ 72445 h 246753"/>
                <a:gd name="connsiteX17" fmla="*/ 557212 w 746152"/>
                <a:gd name="connsiteY17" fmla="*/ 81018 h 246753"/>
                <a:gd name="connsiteX18" fmla="*/ 562927 w 746152"/>
                <a:gd name="connsiteY18" fmla="*/ 89590 h 246753"/>
                <a:gd name="connsiteX19" fmla="*/ 574357 w 746152"/>
                <a:gd name="connsiteY19" fmla="*/ 98163 h 246753"/>
                <a:gd name="connsiteX20" fmla="*/ 605790 w 746152"/>
                <a:gd name="connsiteY20" fmla="*/ 126738 h 246753"/>
                <a:gd name="connsiteX21" fmla="*/ 625792 w 746152"/>
                <a:gd name="connsiteY21" fmla="*/ 138168 h 246753"/>
                <a:gd name="connsiteX22" fmla="*/ 654367 w 746152"/>
                <a:gd name="connsiteY22" fmla="*/ 149598 h 246753"/>
                <a:gd name="connsiteX23" fmla="*/ 671512 w 746152"/>
                <a:gd name="connsiteY23" fmla="*/ 152455 h 246753"/>
                <a:gd name="connsiteX24" fmla="*/ 691515 w 746152"/>
                <a:gd name="connsiteY24" fmla="*/ 161028 h 246753"/>
                <a:gd name="connsiteX25" fmla="*/ 700087 w 746152"/>
                <a:gd name="connsiteY25" fmla="*/ 166743 h 246753"/>
                <a:gd name="connsiteX26" fmla="*/ 711517 w 746152"/>
                <a:gd name="connsiteY26" fmla="*/ 172458 h 246753"/>
                <a:gd name="connsiteX27" fmla="*/ 734377 w 746152"/>
                <a:gd name="connsiteY27" fmla="*/ 183888 h 246753"/>
                <a:gd name="connsiteX28" fmla="*/ 745807 w 746152"/>
                <a:gd name="connsiteY28" fmla="*/ 192460 h 246753"/>
                <a:gd name="connsiteX29" fmla="*/ 728662 w 746152"/>
                <a:gd name="connsiteY29" fmla="*/ 203890 h 246753"/>
                <a:gd name="connsiteX30" fmla="*/ 708660 w 746152"/>
                <a:gd name="connsiteY30" fmla="*/ 229608 h 246753"/>
                <a:gd name="connsiteX31" fmla="*/ 700087 w 746152"/>
                <a:gd name="connsiteY31" fmla="*/ 238180 h 246753"/>
                <a:gd name="connsiteX32" fmla="*/ 694372 w 746152"/>
                <a:gd name="connsiteY32" fmla="*/ 246753 h 246753"/>
                <a:gd name="connsiteX33" fmla="*/ 648652 w 746152"/>
                <a:gd name="connsiteY33" fmla="*/ 243895 h 246753"/>
                <a:gd name="connsiteX34" fmla="*/ 628650 w 746152"/>
                <a:gd name="connsiteY34" fmla="*/ 235323 h 246753"/>
                <a:gd name="connsiteX35" fmla="*/ 617220 w 746152"/>
                <a:gd name="connsiteY35" fmla="*/ 232465 h 246753"/>
                <a:gd name="connsiteX36" fmla="*/ 580072 w 746152"/>
                <a:gd name="connsiteY36" fmla="*/ 223893 h 246753"/>
                <a:gd name="connsiteX37" fmla="*/ 434340 w 746152"/>
                <a:gd name="connsiteY37" fmla="*/ 226750 h 246753"/>
                <a:gd name="connsiteX38" fmla="*/ 348615 w 746152"/>
                <a:gd name="connsiteY38" fmla="*/ 226750 h 246753"/>
                <a:gd name="connsiteX39" fmla="*/ 317182 w 746152"/>
                <a:gd name="connsiteY39" fmla="*/ 215320 h 246753"/>
                <a:gd name="connsiteX40" fmla="*/ 300037 w 746152"/>
                <a:gd name="connsiteY40" fmla="*/ 206748 h 246753"/>
                <a:gd name="connsiteX41" fmla="*/ 277177 w 746152"/>
                <a:gd name="connsiteY41" fmla="*/ 192460 h 246753"/>
                <a:gd name="connsiteX42" fmla="*/ 254317 w 746152"/>
                <a:gd name="connsiteY42" fmla="*/ 175315 h 246753"/>
                <a:gd name="connsiteX43" fmla="*/ 245745 w 746152"/>
                <a:gd name="connsiteY43" fmla="*/ 169600 h 246753"/>
                <a:gd name="connsiteX44" fmla="*/ 231457 w 746152"/>
                <a:gd name="connsiteY44" fmla="*/ 163885 h 246753"/>
                <a:gd name="connsiteX45" fmla="*/ 205740 w 746152"/>
                <a:gd name="connsiteY45" fmla="*/ 155313 h 246753"/>
                <a:gd name="connsiteX46" fmla="*/ 185737 w 746152"/>
                <a:gd name="connsiteY46" fmla="*/ 143883 h 246753"/>
                <a:gd name="connsiteX47" fmla="*/ 162877 w 746152"/>
                <a:gd name="connsiteY47" fmla="*/ 146740 h 246753"/>
                <a:gd name="connsiteX48" fmla="*/ 128587 w 746152"/>
                <a:gd name="connsiteY48" fmla="*/ 152455 h 246753"/>
                <a:gd name="connsiteX49" fmla="*/ 0 w 746152"/>
                <a:gd name="connsiteY49" fmla="*/ 149598 h 246753"/>
                <a:gd name="connsiteX0" fmla="*/ 11430 w 746152"/>
                <a:gd name="connsiteY0" fmla="*/ 43870 h 246753"/>
                <a:gd name="connsiteX1" fmla="*/ 192881 w 746152"/>
                <a:gd name="connsiteY1" fmla="*/ 58158 h 246753"/>
                <a:gd name="connsiteX2" fmla="*/ 251460 w 746152"/>
                <a:gd name="connsiteY2" fmla="*/ 43870 h 246753"/>
                <a:gd name="connsiteX3" fmla="*/ 274320 w 746152"/>
                <a:gd name="connsiteY3" fmla="*/ 35298 h 246753"/>
                <a:gd name="connsiteX4" fmla="*/ 282892 w 746152"/>
                <a:gd name="connsiteY4" fmla="*/ 29583 h 246753"/>
                <a:gd name="connsiteX5" fmla="*/ 311467 w 746152"/>
                <a:gd name="connsiteY5" fmla="*/ 23868 h 246753"/>
                <a:gd name="connsiteX6" fmla="*/ 334327 w 746152"/>
                <a:gd name="connsiteY6" fmla="*/ 15295 h 246753"/>
                <a:gd name="connsiteX7" fmla="*/ 342900 w 746152"/>
                <a:gd name="connsiteY7" fmla="*/ 9580 h 246753"/>
                <a:gd name="connsiteX8" fmla="*/ 360045 w 746152"/>
                <a:gd name="connsiteY8" fmla="*/ 6723 h 246753"/>
                <a:gd name="connsiteX9" fmla="*/ 425767 w 746152"/>
                <a:gd name="connsiteY9" fmla="*/ 3865 h 246753"/>
                <a:gd name="connsiteX10" fmla="*/ 445770 w 746152"/>
                <a:gd name="connsiteY10" fmla="*/ 9580 h 246753"/>
                <a:gd name="connsiteX11" fmla="*/ 474345 w 746152"/>
                <a:gd name="connsiteY11" fmla="*/ 15295 h 246753"/>
                <a:gd name="connsiteX12" fmla="*/ 482917 w 746152"/>
                <a:gd name="connsiteY12" fmla="*/ 21010 h 246753"/>
                <a:gd name="connsiteX13" fmla="*/ 511492 w 746152"/>
                <a:gd name="connsiteY13" fmla="*/ 35298 h 246753"/>
                <a:gd name="connsiteX14" fmla="*/ 522922 w 746152"/>
                <a:gd name="connsiteY14" fmla="*/ 43870 h 246753"/>
                <a:gd name="connsiteX15" fmla="*/ 545782 w 746152"/>
                <a:gd name="connsiteY15" fmla="*/ 72445 h 246753"/>
                <a:gd name="connsiteX16" fmla="*/ 557212 w 746152"/>
                <a:gd name="connsiteY16" fmla="*/ 81018 h 246753"/>
                <a:gd name="connsiteX17" fmla="*/ 562927 w 746152"/>
                <a:gd name="connsiteY17" fmla="*/ 89590 h 246753"/>
                <a:gd name="connsiteX18" fmla="*/ 574357 w 746152"/>
                <a:gd name="connsiteY18" fmla="*/ 98163 h 246753"/>
                <a:gd name="connsiteX19" fmla="*/ 605790 w 746152"/>
                <a:gd name="connsiteY19" fmla="*/ 126738 h 246753"/>
                <a:gd name="connsiteX20" fmla="*/ 625792 w 746152"/>
                <a:gd name="connsiteY20" fmla="*/ 138168 h 246753"/>
                <a:gd name="connsiteX21" fmla="*/ 654367 w 746152"/>
                <a:gd name="connsiteY21" fmla="*/ 149598 h 246753"/>
                <a:gd name="connsiteX22" fmla="*/ 671512 w 746152"/>
                <a:gd name="connsiteY22" fmla="*/ 152455 h 246753"/>
                <a:gd name="connsiteX23" fmla="*/ 691515 w 746152"/>
                <a:gd name="connsiteY23" fmla="*/ 161028 h 246753"/>
                <a:gd name="connsiteX24" fmla="*/ 700087 w 746152"/>
                <a:gd name="connsiteY24" fmla="*/ 166743 h 246753"/>
                <a:gd name="connsiteX25" fmla="*/ 711517 w 746152"/>
                <a:gd name="connsiteY25" fmla="*/ 172458 h 246753"/>
                <a:gd name="connsiteX26" fmla="*/ 734377 w 746152"/>
                <a:gd name="connsiteY26" fmla="*/ 183888 h 246753"/>
                <a:gd name="connsiteX27" fmla="*/ 745807 w 746152"/>
                <a:gd name="connsiteY27" fmla="*/ 192460 h 246753"/>
                <a:gd name="connsiteX28" fmla="*/ 728662 w 746152"/>
                <a:gd name="connsiteY28" fmla="*/ 203890 h 246753"/>
                <a:gd name="connsiteX29" fmla="*/ 708660 w 746152"/>
                <a:gd name="connsiteY29" fmla="*/ 229608 h 246753"/>
                <a:gd name="connsiteX30" fmla="*/ 700087 w 746152"/>
                <a:gd name="connsiteY30" fmla="*/ 238180 h 246753"/>
                <a:gd name="connsiteX31" fmla="*/ 694372 w 746152"/>
                <a:gd name="connsiteY31" fmla="*/ 246753 h 246753"/>
                <a:gd name="connsiteX32" fmla="*/ 648652 w 746152"/>
                <a:gd name="connsiteY32" fmla="*/ 243895 h 246753"/>
                <a:gd name="connsiteX33" fmla="*/ 628650 w 746152"/>
                <a:gd name="connsiteY33" fmla="*/ 235323 h 246753"/>
                <a:gd name="connsiteX34" fmla="*/ 617220 w 746152"/>
                <a:gd name="connsiteY34" fmla="*/ 232465 h 246753"/>
                <a:gd name="connsiteX35" fmla="*/ 580072 w 746152"/>
                <a:gd name="connsiteY35" fmla="*/ 223893 h 246753"/>
                <a:gd name="connsiteX36" fmla="*/ 434340 w 746152"/>
                <a:gd name="connsiteY36" fmla="*/ 226750 h 246753"/>
                <a:gd name="connsiteX37" fmla="*/ 348615 w 746152"/>
                <a:gd name="connsiteY37" fmla="*/ 226750 h 246753"/>
                <a:gd name="connsiteX38" fmla="*/ 317182 w 746152"/>
                <a:gd name="connsiteY38" fmla="*/ 215320 h 246753"/>
                <a:gd name="connsiteX39" fmla="*/ 300037 w 746152"/>
                <a:gd name="connsiteY39" fmla="*/ 206748 h 246753"/>
                <a:gd name="connsiteX40" fmla="*/ 277177 w 746152"/>
                <a:gd name="connsiteY40" fmla="*/ 192460 h 246753"/>
                <a:gd name="connsiteX41" fmla="*/ 254317 w 746152"/>
                <a:gd name="connsiteY41" fmla="*/ 175315 h 246753"/>
                <a:gd name="connsiteX42" fmla="*/ 245745 w 746152"/>
                <a:gd name="connsiteY42" fmla="*/ 169600 h 246753"/>
                <a:gd name="connsiteX43" fmla="*/ 231457 w 746152"/>
                <a:gd name="connsiteY43" fmla="*/ 163885 h 246753"/>
                <a:gd name="connsiteX44" fmla="*/ 205740 w 746152"/>
                <a:gd name="connsiteY44" fmla="*/ 155313 h 246753"/>
                <a:gd name="connsiteX45" fmla="*/ 185737 w 746152"/>
                <a:gd name="connsiteY45" fmla="*/ 143883 h 246753"/>
                <a:gd name="connsiteX46" fmla="*/ 162877 w 746152"/>
                <a:gd name="connsiteY46" fmla="*/ 146740 h 246753"/>
                <a:gd name="connsiteX47" fmla="*/ 128587 w 746152"/>
                <a:gd name="connsiteY47" fmla="*/ 152455 h 246753"/>
                <a:gd name="connsiteX48" fmla="*/ 0 w 746152"/>
                <a:gd name="connsiteY48" fmla="*/ 149598 h 246753"/>
                <a:gd name="connsiteX0" fmla="*/ 11430 w 746152"/>
                <a:gd name="connsiteY0" fmla="*/ 43870 h 246753"/>
                <a:gd name="connsiteX1" fmla="*/ 192881 w 746152"/>
                <a:gd name="connsiteY1" fmla="*/ 58158 h 246753"/>
                <a:gd name="connsiteX2" fmla="*/ 274320 w 746152"/>
                <a:gd name="connsiteY2" fmla="*/ 35298 h 246753"/>
                <a:gd name="connsiteX3" fmla="*/ 282892 w 746152"/>
                <a:gd name="connsiteY3" fmla="*/ 29583 h 246753"/>
                <a:gd name="connsiteX4" fmla="*/ 311467 w 746152"/>
                <a:gd name="connsiteY4" fmla="*/ 23868 h 246753"/>
                <a:gd name="connsiteX5" fmla="*/ 334327 w 746152"/>
                <a:gd name="connsiteY5" fmla="*/ 15295 h 246753"/>
                <a:gd name="connsiteX6" fmla="*/ 342900 w 746152"/>
                <a:gd name="connsiteY6" fmla="*/ 9580 h 246753"/>
                <a:gd name="connsiteX7" fmla="*/ 360045 w 746152"/>
                <a:gd name="connsiteY7" fmla="*/ 6723 h 246753"/>
                <a:gd name="connsiteX8" fmla="*/ 425767 w 746152"/>
                <a:gd name="connsiteY8" fmla="*/ 3865 h 246753"/>
                <a:gd name="connsiteX9" fmla="*/ 445770 w 746152"/>
                <a:gd name="connsiteY9" fmla="*/ 9580 h 246753"/>
                <a:gd name="connsiteX10" fmla="*/ 474345 w 746152"/>
                <a:gd name="connsiteY10" fmla="*/ 15295 h 246753"/>
                <a:gd name="connsiteX11" fmla="*/ 482917 w 746152"/>
                <a:gd name="connsiteY11" fmla="*/ 21010 h 246753"/>
                <a:gd name="connsiteX12" fmla="*/ 511492 w 746152"/>
                <a:gd name="connsiteY12" fmla="*/ 35298 h 246753"/>
                <a:gd name="connsiteX13" fmla="*/ 522922 w 746152"/>
                <a:gd name="connsiteY13" fmla="*/ 43870 h 246753"/>
                <a:gd name="connsiteX14" fmla="*/ 545782 w 746152"/>
                <a:gd name="connsiteY14" fmla="*/ 72445 h 246753"/>
                <a:gd name="connsiteX15" fmla="*/ 557212 w 746152"/>
                <a:gd name="connsiteY15" fmla="*/ 81018 h 246753"/>
                <a:gd name="connsiteX16" fmla="*/ 562927 w 746152"/>
                <a:gd name="connsiteY16" fmla="*/ 89590 h 246753"/>
                <a:gd name="connsiteX17" fmla="*/ 574357 w 746152"/>
                <a:gd name="connsiteY17" fmla="*/ 98163 h 246753"/>
                <a:gd name="connsiteX18" fmla="*/ 605790 w 746152"/>
                <a:gd name="connsiteY18" fmla="*/ 126738 h 246753"/>
                <a:gd name="connsiteX19" fmla="*/ 625792 w 746152"/>
                <a:gd name="connsiteY19" fmla="*/ 138168 h 246753"/>
                <a:gd name="connsiteX20" fmla="*/ 654367 w 746152"/>
                <a:gd name="connsiteY20" fmla="*/ 149598 h 246753"/>
                <a:gd name="connsiteX21" fmla="*/ 671512 w 746152"/>
                <a:gd name="connsiteY21" fmla="*/ 152455 h 246753"/>
                <a:gd name="connsiteX22" fmla="*/ 691515 w 746152"/>
                <a:gd name="connsiteY22" fmla="*/ 161028 h 246753"/>
                <a:gd name="connsiteX23" fmla="*/ 700087 w 746152"/>
                <a:gd name="connsiteY23" fmla="*/ 166743 h 246753"/>
                <a:gd name="connsiteX24" fmla="*/ 711517 w 746152"/>
                <a:gd name="connsiteY24" fmla="*/ 172458 h 246753"/>
                <a:gd name="connsiteX25" fmla="*/ 734377 w 746152"/>
                <a:gd name="connsiteY25" fmla="*/ 183888 h 246753"/>
                <a:gd name="connsiteX26" fmla="*/ 745807 w 746152"/>
                <a:gd name="connsiteY26" fmla="*/ 192460 h 246753"/>
                <a:gd name="connsiteX27" fmla="*/ 728662 w 746152"/>
                <a:gd name="connsiteY27" fmla="*/ 203890 h 246753"/>
                <a:gd name="connsiteX28" fmla="*/ 708660 w 746152"/>
                <a:gd name="connsiteY28" fmla="*/ 229608 h 246753"/>
                <a:gd name="connsiteX29" fmla="*/ 700087 w 746152"/>
                <a:gd name="connsiteY29" fmla="*/ 238180 h 246753"/>
                <a:gd name="connsiteX30" fmla="*/ 694372 w 746152"/>
                <a:gd name="connsiteY30" fmla="*/ 246753 h 246753"/>
                <a:gd name="connsiteX31" fmla="*/ 648652 w 746152"/>
                <a:gd name="connsiteY31" fmla="*/ 243895 h 246753"/>
                <a:gd name="connsiteX32" fmla="*/ 628650 w 746152"/>
                <a:gd name="connsiteY32" fmla="*/ 235323 h 246753"/>
                <a:gd name="connsiteX33" fmla="*/ 617220 w 746152"/>
                <a:gd name="connsiteY33" fmla="*/ 232465 h 246753"/>
                <a:gd name="connsiteX34" fmla="*/ 580072 w 746152"/>
                <a:gd name="connsiteY34" fmla="*/ 223893 h 246753"/>
                <a:gd name="connsiteX35" fmla="*/ 434340 w 746152"/>
                <a:gd name="connsiteY35" fmla="*/ 226750 h 246753"/>
                <a:gd name="connsiteX36" fmla="*/ 348615 w 746152"/>
                <a:gd name="connsiteY36" fmla="*/ 226750 h 246753"/>
                <a:gd name="connsiteX37" fmla="*/ 317182 w 746152"/>
                <a:gd name="connsiteY37" fmla="*/ 215320 h 246753"/>
                <a:gd name="connsiteX38" fmla="*/ 300037 w 746152"/>
                <a:gd name="connsiteY38" fmla="*/ 206748 h 246753"/>
                <a:gd name="connsiteX39" fmla="*/ 277177 w 746152"/>
                <a:gd name="connsiteY39" fmla="*/ 192460 h 246753"/>
                <a:gd name="connsiteX40" fmla="*/ 254317 w 746152"/>
                <a:gd name="connsiteY40" fmla="*/ 175315 h 246753"/>
                <a:gd name="connsiteX41" fmla="*/ 245745 w 746152"/>
                <a:gd name="connsiteY41" fmla="*/ 169600 h 246753"/>
                <a:gd name="connsiteX42" fmla="*/ 231457 w 746152"/>
                <a:gd name="connsiteY42" fmla="*/ 163885 h 246753"/>
                <a:gd name="connsiteX43" fmla="*/ 205740 w 746152"/>
                <a:gd name="connsiteY43" fmla="*/ 155313 h 246753"/>
                <a:gd name="connsiteX44" fmla="*/ 185737 w 746152"/>
                <a:gd name="connsiteY44" fmla="*/ 143883 h 246753"/>
                <a:gd name="connsiteX45" fmla="*/ 162877 w 746152"/>
                <a:gd name="connsiteY45" fmla="*/ 146740 h 246753"/>
                <a:gd name="connsiteX46" fmla="*/ 128587 w 746152"/>
                <a:gd name="connsiteY46" fmla="*/ 152455 h 246753"/>
                <a:gd name="connsiteX47" fmla="*/ 0 w 746152"/>
                <a:gd name="connsiteY47" fmla="*/ 149598 h 246753"/>
                <a:gd name="connsiteX0" fmla="*/ 11430 w 746152"/>
                <a:gd name="connsiteY0" fmla="*/ 43870 h 246753"/>
                <a:gd name="connsiteX1" fmla="*/ 192881 w 746152"/>
                <a:gd name="connsiteY1" fmla="*/ 58158 h 246753"/>
                <a:gd name="connsiteX2" fmla="*/ 274320 w 746152"/>
                <a:gd name="connsiteY2" fmla="*/ 35298 h 246753"/>
                <a:gd name="connsiteX3" fmla="*/ 311467 w 746152"/>
                <a:gd name="connsiteY3" fmla="*/ 23868 h 246753"/>
                <a:gd name="connsiteX4" fmla="*/ 334327 w 746152"/>
                <a:gd name="connsiteY4" fmla="*/ 15295 h 246753"/>
                <a:gd name="connsiteX5" fmla="*/ 342900 w 746152"/>
                <a:gd name="connsiteY5" fmla="*/ 9580 h 246753"/>
                <a:gd name="connsiteX6" fmla="*/ 360045 w 746152"/>
                <a:gd name="connsiteY6" fmla="*/ 6723 h 246753"/>
                <a:gd name="connsiteX7" fmla="*/ 425767 w 746152"/>
                <a:gd name="connsiteY7" fmla="*/ 3865 h 246753"/>
                <a:gd name="connsiteX8" fmla="*/ 445770 w 746152"/>
                <a:gd name="connsiteY8" fmla="*/ 9580 h 246753"/>
                <a:gd name="connsiteX9" fmla="*/ 474345 w 746152"/>
                <a:gd name="connsiteY9" fmla="*/ 15295 h 246753"/>
                <a:gd name="connsiteX10" fmla="*/ 482917 w 746152"/>
                <a:gd name="connsiteY10" fmla="*/ 21010 h 246753"/>
                <a:gd name="connsiteX11" fmla="*/ 511492 w 746152"/>
                <a:gd name="connsiteY11" fmla="*/ 35298 h 246753"/>
                <a:gd name="connsiteX12" fmla="*/ 522922 w 746152"/>
                <a:gd name="connsiteY12" fmla="*/ 43870 h 246753"/>
                <a:gd name="connsiteX13" fmla="*/ 545782 w 746152"/>
                <a:gd name="connsiteY13" fmla="*/ 72445 h 246753"/>
                <a:gd name="connsiteX14" fmla="*/ 557212 w 746152"/>
                <a:gd name="connsiteY14" fmla="*/ 81018 h 246753"/>
                <a:gd name="connsiteX15" fmla="*/ 562927 w 746152"/>
                <a:gd name="connsiteY15" fmla="*/ 89590 h 246753"/>
                <a:gd name="connsiteX16" fmla="*/ 574357 w 746152"/>
                <a:gd name="connsiteY16" fmla="*/ 98163 h 246753"/>
                <a:gd name="connsiteX17" fmla="*/ 605790 w 746152"/>
                <a:gd name="connsiteY17" fmla="*/ 126738 h 246753"/>
                <a:gd name="connsiteX18" fmla="*/ 625792 w 746152"/>
                <a:gd name="connsiteY18" fmla="*/ 138168 h 246753"/>
                <a:gd name="connsiteX19" fmla="*/ 654367 w 746152"/>
                <a:gd name="connsiteY19" fmla="*/ 149598 h 246753"/>
                <a:gd name="connsiteX20" fmla="*/ 671512 w 746152"/>
                <a:gd name="connsiteY20" fmla="*/ 152455 h 246753"/>
                <a:gd name="connsiteX21" fmla="*/ 691515 w 746152"/>
                <a:gd name="connsiteY21" fmla="*/ 161028 h 246753"/>
                <a:gd name="connsiteX22" fmla="*/ 700087 w 746152"/>
                <a:gd name="connsiteY22" fmla="*/ 166743 h 246753"/>
                <a:gd name="connsiteX23" fmla="*/ 711517 w 746152"/>
                <a:gd name="connsiteY23" fmla="*/ 172458 h 246753"/>
                <a:gd name="connsiteX24" fmla="*/ 734377 w 746152"/>
                <a:gd name="connsiteY24" fmla="*/ 183888 h 246753"/>
                <a:gd name="connsiteX25" fmla="*/ 745807 w 746152"/>
                <a:gd name="connsiteY25" fmla="*/ 192460 h 246753"/>
                <a:gd name="connsiteX26" fmla="*/ 728662 w 746152"/>
                <a:gd name="connsiteY26" fmla="*/ 203890 h 246753"/>
                <a:gd name="connsiteX27" fmla="*/ 708660 w 746152"/>
                <a:gd name="connsiteY27" fmla="*/ 229608 h 246753"/>
                <a:gd name="connsiteX28" fmla="*/ 700087 w 746152"/>
                <a:gd name="connsiteY28" fmla="*/ 238180 h 246753"/>
                <a:gd name="connsiteX29" fmla="*/ 694372 w 746152"/>
                <a:gd name="connsiteY29" fmla="*/ 246753 h 246753"/>
                <a:gd name="connsiteX30" fmla="*/ 648652 w 746152"/>
                <a:gd name="connsiteY30" fmla="*/ 243895 h 246753"/>
                <a:gd name="connsiteX31" fmla="*/ 628650 w 746152"/>
                <a:gd name="connsiteY31" fmla="*/ 235323 h 246753"/>
                <a:gd name="connsiteX32" fmla="*/ 617220 w 746152"/>
                <a:gd name="connsiteY32" fmla="*/ 232465 h 246753"/>
                <a:gd name="connsiteX33" fmla="*/ 580072 w 746152"/>
                <a:gd name="connsiteY33" fmla="*/ 223893 h 246753"/>
                <a:gd name="connsiteX34" fmla="*/ 434340 w 746152"/>
                <a:gd name="connsiteY34" fmla="*/ 226750 h 246753"/>
                <a:gd name="connsiteX35" fmla="*/ 348615 w 746152"/>
                <a:gd name="connsiteY35" fmla="*/ 226750 h 246753"/>
                <a:gd name="connsiteX36" fmla="*/ 317182 w 746152"/>
                <a:gd name="connsiteY36" fmla="*/ 215320 h 246753"/>
                <a:gd name="connsiteX37" fmla="*/ 300037 w 746152"/>
                <a:gd name="connsiteY37" fmla="*/ 206748 h 246753"/>
                <a:gd name="connsiteX38" fmla="*/ 277177 w 746152"/>
                <a:gd name="connsiteY38" fmla="*/ 192460 h 246753"/>
                <a:gd name="connsiteX39" fmla="*/ 254317 w 746152"/>
                <a:gd name="connsiteY39" fmla="*/ 175315 h 246753"/>
                <a:gd name="connsiteX40" fmla="*/ 245745 w 746152"/>
                <a:gd name="connsiteY40" fmla="*/ 169600 h 246753"/>
                <a:gd name="connsiteX41" fmla="*/ 231457 w 746152"/>
                <a:gd name="connsiteY41" fmla="*/ 163885 h 246753"/>
                <a:gd name="connsiteX42" fmla="*/ 205740 w 746152"/>
                <a:gd name="connsiteY42" fmla="*/ 155313 h 246753"/>
                <a:gd name="connsiteX43" fmla="*/ 185737 w 746152"/>
                <a:gd name="connsiteY43" fmla="*/ 143883 h 246753"/>
                <a:gd name="connsiteX44" fmla="*/ 162877 w 746152"/>
                <a:gd name="connsiteY44" fmla="*/ 146740 h 246753"/>
                <a:gd name="connsiteX45" fmla="*/ 128587 w 746152"/>
                <a:gd name="connsiteY45" fmla="*/ 152455 h 246753"/>
                <a:gd name="connsiteX46" fmla="*/ 0 w 746152"/>
                <a:gd name="connsiteY46" fmla="*/ 149598 h 246753"/>
                <a:gd name="connsiteX0" fmla="*/ 11430 w 746152"/>
                <a:gd name="connsiteY0" fmla="*/ 43870 h 246753"/>
                <a:gd name="connsiteX1" fmla="*/ 192881 w 746152"/>
                <a:gd name="connsiteY1" fmla="*/ 58158 h 246753"/>
                <a:gd name="connsiteX2" fmla="*/ 274320 w 746152"/>
                <a:gd name="connsiteY2" fmla="*/ 35298 h 246753"/>
                <a:gd name="connsiteX3" fmla="*/ 334327 w 746152"/>
                <a:gd name="connsiteY3" fmla="*/ 15295 h 246753"/>
                <a:gd name="connsiteX4" fmla="*/ 342900 w 746152"/>
                <a:gd name="connsiteY4" fmla="*/ 9580 h 246753"/>
                <a:gd name="connsiteX5" fmla="*/ 360045 w 746152"/>
                <a:gd name="connsiteY5" fmla="*/ 6723 h 246753"/>
                <a:gd name="connsiteX6" fmla="*/ 425767 w 746152"/>
                <a:gd name="connsiteY6" fmla="*/ 3865 h 246753"/>
                <a:gd name="connsiteX7" fmla="*/ 445770 w 746152"/>
                <a:gd name="connsiteY7" fmla="*/ 9580 h 246753"/>
                <a:gd name="connsiteX8" fmla="*/ 474345 w 746152"/>
                <a:gd name="connsiteY8" fmla="*/ 15295 h 246753"/>
                <a:gd name="connsiteX9" fmla="*/ 482917 w 746152"/>
                <a:gd name="connsiteY9" fmla="*/ 21010 h 246753"/>
                <a:gd name="connsiteX10" fmla="*/ 511492 w 746152"/>
                <a:gd name="connsiteY10" fmla="*/ 35298 h 246753"/>
                <a:gd name="connsiteX11" fmla="*/ 522922 w 746152"/>
                <a:gd name="connsiteY11" fmla="*/ 43870 h 246753"/>
                <a:gd name="connsiteX12" fmla="*/ 545782 w 746152"/>
                <a:gd name="connsiteY12" fmla="*/ 72445 h 246753"/>
                <a:gd name="connsiteX13" fmla="*/ 557212 w 746152"/>
                <a:gd name="connsiteY13" fmla="*/ 81018 h 246753"/>
                <a:gd name="connsiteX14" fmla="*/ 562927 w 746152"/>
                <a:gd name="connsiteY14" fmla="*/ 89590 h 246753"/>
                <a:gd name="connsiteX15" fmla="*/ 574357 w 746152"/>
                <a:gd name="connsiteY15" fmla="*/ 98163 h 246753"/>
                <a:gd name="connsiteX16" fmla="*/ 605790 w 746152"/>
                <a:gd name="connsiteY16" fmla="*/ 126738 h 246753"/>
                <a:gd name="connsiteX17" fmla="*/ 625792 w 746152"/>
                <a:gd name="connsiteY17" fmla="*/ 138168 h 246753"/>
                <a:gd name="connsiteX18" fmla="*/ 654367 w 746152"/>
                <a:gd name="connsiteY18" fmla="*/ 149598 h 246753"/>
                <a:gd name="connsiteX19" fmla="*/ 671512 w 746152"/>
                <a:gd name="connsiteY19" fmla="*/ 152455 h 246753"/>
                <a:gd name="connsiteX20" fmla="*/ 691515 w 746152"/>
                <a:gd name="connsiteY20" fmla="*/ 161028 h 246753"/>
                <a:gd name="connsiteX21" fmla="*/ 700087 w 746152"/>
                <a:gd name="connsiteY21" fmla="*/ 166743 h 246753"/>
                <a:gd name="connsiteX22" fmla="*/ 711517 w 746152"/>
                <a:gd name="connsiteY22" fmla="*/ 172458 h 246753"/>
                <a:gd name="connsiteX23" fmla="*/ 734377 w 746152"/>
                <a:gd name="connsiteY23" fmla="*/ 183888 h 246753"/>
                <a:gd name="connsiteX24" fmla="*/ 745807 w 746152"/>
                <a:gd name="connsiteY24" fmla="*/ 192460 h 246753"/>
                <a:gd name="connsiteX25" fmla="*/ 728662 w 746152"/>
                <a:gd name="connsiteY25" fmla="*/ 203890 h 246753"/>
                <a:gd name="connsiteX26" fmla="*/ 708660 w 746152"/>
                <a:gd name="connsiteY26" fmla="*/ 229608 h 246753"/>
                <a:gd name="connsiteX27" fmla="*/ 700087 w 746152"/>
                <a:gd name="connsiteY27" fmla="*/ 238180 h 246753"/>
                <a:gd name="connsiteX28" fmla="*/ 694372 w 746152"/>
                <a:gd name="connsiteY28" fmla="*/ 246753 h 246753"/>
                <a:gd name="connsiteX29" fmla="*/ 648652 w 746152"/>
                <a:gd name="connsiteY29" fmla="*/ 243895 h 246753"/>
                <a:gd name="connsiteX30" fmla="*/ 628650 w 746152"/>
                <a:gd name="connsiteY30" fmla="*/ 235323 h 246753"/>
                <a:gd name="connsiteX31" fmla="*/ 617220 w 746152"/>
                <a:gd name="connsiteY31" fmla="*/ 232465 h 246753"/>
                <a:gd name="connsiteX32" fmla="*/ 580072 w 746152"/>
                <a:gd name="connsiteY32" fmla="*/ 223893 h 246753"/>
                <a:gd name="connsiteX33" fmla="*/ 434340 w 746152"/>
                <a:gd name="connsiteY33" fmla="*/ 226750 h 246753"/>
                <a:gd name="connsiteX34" fmla="*/ 348615 w 746152"/>
                <a:gd name="connsiteY34" fmla="*/ 226750 h 246753"/>
                <a:gd name="connsiteX35" fmla="*/ 317182 w 746152"/>
                <a:gd name="connsiteY35" fmla="*/ 215320 h 246753"/>
                <a:gd name="connsiteX36" fmla="*/ 300037 w 746152"/>
                <a:gd name="connsiteY36" fmla="*/ 206748 h 246753"/>
                <a:gd name="connsiteX37" fmla="*/ 277177 w 746152"/>
                <a:gd name="connsiteY37" fmla="*/ 192460 h 246753"/>
                <a:gd name="connsiteX38" fmla="*/ 254317 w 746152"/>
                <a:gd name="connsiteY38" fmla="*/ 175315 h 246753"/>
                <a:gd name="connsiteX39" fmla="*/ 245745 w 746152"/>
                <a:gd name="connsiteY39" fmla="*/ 169600 h 246753"/>
                <a:gd name="connsiteX40" fmla="*/ 231457 w 746152"/>
                <a:gd name="connsiteY40" fmla="*/ 163885 h 246753"/>
                <a:gd name="connsiteX41" fmla="*/ 205740 w 746152"/>
                <a:gd name="connsiteY41" fmla="*/ 155313 h 246753"/>
                <a:gd name="connsiteX42" fmla="*/ 185737 w 746152"/>
                <a:gd name="connsiteY42" fmla="*/ 143883 h 246753"/>
                <a:gd name="connsiteX43" fmla="*/ 162877 w 746152"/>
                <a:gd name="connsiteY43" fmla="*/ 146740 h 246753"/>
                <a:gd name="connsiteX44" fmla="*/ 128587 w 746152"/>
                <a:gd name="connsiteY44" fmla="*/ 152455 h 246753"/>
                <a:gd name="connsiteX45" fmla="*/ 0 w 746152"/>
                <a:gd name="connsiteY45" fmla="*/ 149598 h 246753"/>
                <a:gd name="connsiteX0" fmla="*/ 11430 w 746152"/>
                <a:gd name="connsiteY0" fmla="*/ 43870 h 246753"/>
                <a:gd name="connsiteX1" fmla="*/ 192881 w 746152"/>
                <a:gd name="connsiteY1" fmla="*/ 58158 h 246753"/>
                <a:gd name="connsiteX2" fmla="*/ 271939 w 746152"/>
                <a:gd name="connsiteY2" fmla="*/ 16248 h 246753"/>
                <a:gd name="connsiteX3" fmla="*/ 334327 w 746152"/>
                <a:gd name="connsiteY3" fmla="*/ 15295 h 246753"/>
                <a:gd name="connsiteX4" fmla="*/ 342900 w 746152"/>
                <a:gd name="connsiteY4" fmla="*/ 9580 h 246753"/>
                <a:gd name="connsiteX5" fmla="*/ 360045 w 746152"/>
                <a:gd name="connsiteY5" fmla="*/ 6723 h 246753"/>
                <a:gd name="connsiteX6" fmla="*/ 425767 w 746152"/>
                <a:gd name="connsiteY6" fmla="*/ 3865 h 246753"/>
                <a:gd name="connsiteX7" fmla="*/ 445770 w 746152"/>
                <a:gd name="connsiteY7" fmla="*/ 9580 h 246753"/>
                <a:gd name="connsiteX8" fmla="*/ 474345 w 746152"/>
                <a:gd name="connsiteY8" fmla="*/ 15295 h 246753"/>
                <a:gd name="connsiteX9" fmla="*/ 482917 w 746152"/>
                <a:gd name="connsiteY9" fmla="*/ 21010 h 246753"/>
                <a:gd name="connsiteX10" fmla="*/ 511492 w 746152"/>
                <a:gd name="connsiteY10" fmla="*/ 35298 h 246753"/>
                <a:gd name="connsiteX11" fmla="*/ 522922 w 746152"/>
                <a:gd name="connsiteY11" fmla="*/ 43870 h 246753"/>
                <a:gd name="connsiteX12" fmla="*/ 545782 w 746152"/>
                <a:gd name="connsiteY12" fmla="*/ 72445 h 246753"/>
                <a:gd name="connsiteX13" fmla="*/ 557212 w 746152"/>
                <a:gd name="connsiteY13" fmla="*/ 81018 h 246753"/>
                <a:gd name="connsiteX14" fmla="*/ 562927 w 746152"/>
                <a:gd name="connsiteY14" fmla="*/ 89590 h 246753"/>
                <a:gd name="connsiteX15" fmla="*/ 574357 w 746152"/>
                <a:gd name="connsiteY15" fmla="*/ 98163 h 246753"/>
                <a:gd name="connsiteX16" fmla="*/ 605790 w 746152"/>
                <a:gd name="connsiteY16" fmla="*/ 126738 h 246753"/>
                <a:gd name="connsiteX17" fmla="*/ 625792 w 746152"/>
                <a:gd name="connsiteY17" fmla="*/ 138168 h 246753"/>
                <a:gd name="connsiteX18" fmla="*/ 654367 w 746152"/>
                <a:gd name="connsiteY18" fmla="*/ 149598 h 246753"/>
                <a:gd name="connsiteX19" fmla="*/ 671512 w 746152"/>
                <a:gd name="connsiteY19" fmla="*/ 152455 h 246753"/>
                <a:gd name="connsiteX20" fmla="*/ 691515 w 746152"/>
                <a:gd name="connsiteY20" fmla="*/ 161028 h 246753"/>
                <a:gd name="connsiteX21" fmla="*/ 700087 w 746152"/>
                <a:gd name="connsiteY21" fmla="*/ 166743 h 246753"/>
                <a:gd name="connsiteX22" fmla="*/ 711517 w 746152"/>
                <a:gd name="connsiteY22" fmla="*/ 172458 h 246753"/>
                <a:gd name="connsiteX23" fmla="*/ 734377 w 746152"/>
                <a:gd name="connsiteY23" fmla="*/ 183888 h 246753"/>
                <a:gd name="connsiteX24" fmla="*/ 745807 w 746152"/>
                <a:gd name="connsiteY24" fmla="*/ 192460 h 246753"/>
                <a:gd name="connsiteX25" fmla="*/ 728662 w 746152"/>
                <a:gd name="connsiteY25" fmla="*/ 203890 h 246753"/>
                <a:gd name="connsiteX26" fmla="*/ 708660 w 746152"/>
                <a:gd name="connsiteY26" fmla="*/ 229608 h 246753"/>
                <a:gd name="connsiteX27" fmla="*/ 700087 w 746152"/>
                <a:gd name="connsiteY27" fmla="*/ 238180 h 246753"/>
                <a:gd name="connsiteX28" fmla="*/ 694372 w 746152"/>
                <a:gd name="connsiteY28" fmla="*/ 246753 h 246753"/>
                <a:gd name="connsiteX29" fmla="*/ 648652 w 746152"/>
                <a:gd name="connsiteY29" fmla="*/ 243895 h 246753"/>
                <a:gd name="connsiteX30" fmla="*/ 628650 w 746152"/>
                <a:gd name="connsiteY30" fmla="*/ 235323 h 246753"/>
                <a:gd name="connsiteX31" fmla="*/ 617220 w 746152"/>
                <a:gd name="connsiteY31" fmla="*/ 232465 h 246753"/>
                <a:gd name="connsiteX32" fmla="*/ 580072 w 746152"/>
                <a:gd name="connsiteY32" fmla="*/ 223893 h 246753"/>
                <a:gd name="connsiteX33" fmla="*/ 434340 w 746152"/>
                <a:gd name="connsiteY33" fmla="*/ 226750 h 246753"/>
                <a:gd name="connsiteX34" fmla="*/ 348615 w 746152"/>
                <a:gd name="connsiteY34" fmla="*/ 226750 h 246753"/>
                <a:gd name="connsiteX35" fmla="*/ 317182 w 746152"/>
                <a:gd name="connsiteY35" fmla="*/ 215320 h 246753"/>
                <a:gd name="connsiteX36" fmla="*/ 300037 w 746152"/>
                <a:gd name="connsiteY36" fmla="*/ 206748 h 246753"/>
                <a:gd name="connsiteX37" fmla="*/ 277177 w 746152"/>
                <a:gd name="connsiteY37" fmla="*/ 192460 h 246753"/>
                <a:gd name="connsiteX38" fmla="*/ 254317 w 746152"/>
                <a:gd name="connsiteY38" fmla="*/ 175315 h 246753"/>
                <a:gd name="connsiteX39" fmla="*/ 245745 w 746152"/>
                <a:gd name="connsiteY39" fmla="*/ 169600 h 246753"/>
                <a:gd name="connsiteX40" fmla="*/ 231457 w 746152"/>
                <a:gd name="connsiteY40" fmla="*/ 163885 h 246753"/>
                <a:gd name="connsiteX41" fmla="*/ 205740 w 746152"/>
                <a:gd name="connsiteY41" fmla="*/ 155313 h 246753"/>
                <a:gd name="connsiteX42" fmla="*/ 185737 w 746152"/>
                <a:gd name="connsiteY42" fmla="*/ 143883 h 246753"/>
                <a:gd name="connsiteX43" fmla="*/ 162877 w 746152"/>
                <a:gd name="connsiteY43" fmla="*/ 146740 h 246753"/>
                <a:gd name="connsiteX44" fmla="*/ 128587 w 746152"/>
                <a:gd name="connsiteY44" fmla="*/ 152455 h 246753"/>
                <a:gd name="connsiteX45" fmla="*/ 0 w 746152"/>
                <a:gd name="connsiteY45" fmla="*/ 149598 h 246753"/>
                <a:gd name="connsiteX0" fmla="*/ 11430 w 746152"/>
                <a:gd name="connsiteY0" fmla="*/ 43870 h 246753"/>
                <a:gd name="connsiteX1" fmla="*/ 192881 w 746152"/>
                <a:gd name="connsiteY1" fmla="*/ 58158 h 246753"/>
                <a:gd name="connsiteX2" fmla="*/ 271939 w 746152"/>
                <a:gd name="connsiteY2" fmla="*/ 16248 h 246753"/>
                <a:gd name="connsiteX3" fmla="*/ 334327 w 746152"/>
                <a:gd name="connsiteY3" fmla="*/ 15295 h 246753"/>
                <a:gd name="connsiteX4" fmla="*/ 360045 w 746152"/>
                <a:gd name="connsiteY4" fmla="*/ 6723 h 246753"/>
                <a:gd name="connsiteX5" fmla="*/ 425767 w 746152"/>
                <a:gd name="connsiteY5" fmla="*/ 3865 h 246753"/>
                <a:gd name="connsiteX6" fmla="*/ 445770 w 746152"/>
                <a:gd name="connsiteY6" fmla="*/ 9580 h 246753"/>
                <a:gd name="connsiteX7" fmla="*/ 474345 w 746152"/>
                <a:gd name="connsiteY7" fmla="*/ 15295 h 246753"/>
                <a:gd name="connsiteX8" fmla="*/ 482917 w 746152"/>
                <a:gd name="connsiteY8" fmla="*/ 21010 h 246753"/>
                <a:gd name="connsiteX9" fmla="*/ 511492 w 746152"/>
                <a:gd name="connsiteY9" fmla="*/ 35298 h 246753"/>
                <a:gd name="connsiteX10" fmla="*/ 522922 w 746152"/>
                <a:gd name="connsiteY10" fmla="*/ 43870 h 246753"/>
                <a:gd name="connsiteX11" fmla="*/ 545782 w 746152"/>
                <a:gd name="connsiteY11" fmla="*/ 72445 h 246753"/>
                <a:gd name="connsiteX12" fmla="*/ 557212 w 746152"/>
                <a:gd name="connsiteY12" fmla="*/ 81018 h 246753"/>
                <a:gd name="connsiteX13" fmla="*/ 562927 w 746152"/>
                <a:gd name="connsiteY13" fmla="*/ 89590 h 246753"/>
                <a:gd name="connsiteX14" fmla="*/ 574357 w 746152"/>
                <a:gd name="connsiteY14" fmla="*/ 98163 h 246753"/>
                <a:gd name="connsiteX15" fmla="*/ 605790 w 746152"/>
                <a:gd name="connsiteY15" fmla="*/ 126738 h 246753"/>
                <a:gd name="connsiteX16" fmla="*/ 625792 w 746152"/>
                <a:gd name="connsiteY16" fmla="*/ 138168 h 246753"/>
                <a:gd name="connsiteX17" fmla="*/ 654367 w 746152"/>
                <a:gd name="connsiteY17" fmla="*/ 149598 h 246753"/>
                <a:gd name="connsiteX18" fmla="*/ 671512 w 746152"/>
                <a:gd name="connsiteY18" fmla="*/ 152455 h 246753"/>
                <a:gd name="connsiteX19" fmla="*/ 691515 w 746152"/>
                <a:gd name="connsiteY19" fmla="*/ 161028 h 246753"/>
                <a:gd name="connsiteX20" fmla="*/ 700087 w 746152"/>
                <a:gd name="connsiteY20" fmla="*/ 166743 h 246753"/>
                <a:gd name="connsiteX21" fmla="*/ 711517 w 746152"/>
                <a:gd name="connsiteY21" fmla="*/ 172458 h 246753"/>
                <a:gd name="connsiteX22" fmla="*/ 734377 w 746152"/>
                <a:gd name="connsiteY22" fmla="*/ 183888 h 246753"/>
                <a:gd name="connsiteX23" fmla="*/ 745807 w 746152"/>
                <a:gd name="connsiteY23" fmla="*/ 192460 h 246753"/>
                <a:gd name="connsiteX24" fmla="*/ 728662 w 746152"/>
                <a:gd name="connsiteY24" fmla="*/ 203890 h 246753"/>
                <a:gd name="connsiteX25" fmla="*/ 708660 w 746152"/>
                <a:gd name="connsiteY25" fmla="*/ 229608 h 246753"/>
                <a:gd name="connsiteX26" fmla="*/ 700087 w 746152"/>
                <a:gd name="connsiteY26" fmla="*/ 238180 h 246753"/>
                <a:gd name="connsiteX27" fmla="*/ 694372 w 746152"/>
                <a:gd name="connsiteY27" fmla="*/ 246753 h 246753"/>
                <a:gd name="connsiteX28" fmla="*/ 648652 w 746152"/>
                <a:gd name="connsiteY28" fmla="*/ 243895 h 246753"/>
                <a:gd name="connsiteX29" fmla="*/ 628650 w 746152"/>
                <a:gd name="connsiteY29" fmla="*/ 235323 h 246753"/>
                <a:gd name="connsiteX30" fmla="*/ 617220 w 746152"/>
                <a:gd name="connsiteY30" fmla="*/ 232465 h 246753"/>
                <a:gd name="connsiteX31" fmla="*/ 580072 w 746152"/>
                <a:gd name="connsiteY31" fmla="*/ 223893 h 246753"/>
                <a:gd name="connsiteX32" fmla="*/ 434340 w 746152"/>
                <a:gd name="connsiteY32" fmla="*/ 226750 h 246753"/>
                <a:gd name="connsiteX33" fmla="*/ 348615 w 746152"/>
                <a:gd name="connsiteY33" fmla="*/ 226750 h 246753"/>
                <a:gd name="connsiteX34" fmla="*/ 317182 w 746152"/>
                <a:gd name="connsiteY34" fmla="*/ 215320 h 246753"/>
                <a:gd name="connsiteX35" fmla="*/ 300037 w 746152"/>
                <a:gd name="connsiteY35" fmla="*/ 206748 h 246753"/>
                <a:gd name="connsiteX36" fmla="*/ 277177 w 746152"/>
                <a:gd name="connsiteY36" fmla="*/ 192460 h 246753"/>
                <a:gd name="connsiteX37" fmla="*/ 254317 w 746152"/>
                <a:gd name="connsiteY37" fmla="*/ 175315 h 246753"/>
                <a:gd name="connsiteX38" fmla="*/ 245745 w 746152"/>
                <a:gd name="connsiteY38" fmla="*/ 169600 h 246753"/>
                <a:gd name="connsiteX39" fmla="*/ 231457 w 746152"/>
                <a:gd name="connsiteY39" fmla="*/ 163885 h 246753"/>
                <a:gd name="connsiteX40" fmla="*/ 205740 w 746152"/>
                <a:gd name="connsiteY40" fmla="*/ 155313 h 246753"/>
                <a:gd name="connsiteX41" fmla="*/ 185737 w 746152"/>
                <a:gd name="connsiteY41" fmla="*/ 143883 h 246753"/>
                <a:gd name="connsiteX42" fmla="*/ 162877 w 746152"/>
                <a:gd name="connsiteY42" fmla="*/ 146740 h 246753"/>
                <a:gd name="connsiteX43" fmla="*/ 128587 w 746152"/>
                <a:gd name="connsiteY43" fmla="*/ 152455 h 246753"/>
                <a:gd name="connsiteX44" fmla="*/ 0 w 746152"/>
                <a:gd name="connsiteY44" fmla="*/ 149598 h 246753"/>
                <a:gd name="connsiteX0" fmla="*/ 11430 w 746152"/>
                <a:gd name="connsiteY0" fmla="*/ 43870 h 246753"/>
                <a:gd name="connsiteX1" fmla="*/ 192881 w 746152"/>
                <a:gd name="connsiteY1" fmla="*/ 58158 h 246753"/>
                <a:gd name="connsiteX2" fmla="*/ 271939 w 746152"/>
                <a:gd name="connsiteY2" fmla="*/ 16248 h 246753"/>
                <a:gd name="connsiteX3" fmla="*/ 360045 w 746152"/>
                <a:gd name="connsiteY3" fmla="*/ 6723 h 246753"/>
                <a:gd name="connsiteX4" fmla="*/ 425767 w 746152"/>
                <a:gd name="connsiteY4" fmla="*/ 3865 h 246753"/>
                <a:gd name="connsiteX5" fmla="*/ 445770 w 746152"/>
                <a:gd name="connsiteY5" fmla="*/ 9580 h 246753"/>
                <a:gd name="connsiteX6" fmla="*/ 474345 w 746152"/>
                <a:gd name="connsiteY6" fmla="*/ 15295 h 246753"/>
                <a:gd name="connsiteX7" fmla="*/ 482917 w 746152"/>
                <a:gd name="connsiteY7" fmla="*/ 21010 h 246753"/>
                <a:gd name="connsiteX8" fmla="*/ 511492 w 746152"/>
                <a:gd name="connsiteY8" fmla="*/ 35298 h 246753"/>
                <a:gd name="connsiteX9" fmla="*/ 522922 w 746152"/>
                <a:gd name="connsiteY9" fmla="*/ 43870 h 246753"/>
                <a:gd name="connsiteX10" fmla="*/ 545782 w 746152"/>
                <a:gd name="connsiteY10" fmla="*/ 72445 h 246753"/>
                <a:gd name="connsiteX11" fmla="*/ 557212 w 746152"/>
                <a:gd name="connsiteY11" fmla="*/ 81018 h 246753"/>
                <a:gd name="connsiteX12" fmla="*/ 562927 w 746152"/>
                <a:gd name="connsiteY12" fmla="*/ 89590 h 246753"/>
                <a:gd name="connsiteX13" fmla="*/ 574357 w 746152"/>
                <a:gd name="connsiteY13" fmla="*/ 98163 h 246753"/>
                <a:gd name="connsiteX14" fmla="*/ 605790 w 746152"/>
                <a:gd name="connsiteY14" fmla="*/ 126738 h 246753"/>
                <a:gd name="connsiteX15" fmla="*/ 625792 w 746152"/>
                <a:gd name="connsiteY15" fmla="*/ 138168 h 246753"/>
                <a:gd name="connsiteX16" fmla="*/ 654367 w 746152"/>
                <a:gd name="connsiteY16" fmla="*/ 149598 h 246753"/>
                <a:gd name="connsiteX17" fmla="*/ 671512 w 746152"/>
                <a:gd name="connsiteY17" fmla="*/ 152455 h 246753"/>
                <a:gd name="connsiteX18" fmla="*/ 691515 w 746152"/>
                <a:gd name="connsiteY18" fmla="*/ 161028 h 246753"/>
                <a:gd name="connsiteX19" fmla="*/ 700087 w 746152"/>
                <a:gd name="connsiteY19" fmla="*/ 166743 h 246753"/>
                <a:gd name="connsiteX20" fmla="*/ 711517 w 746152"/>
                <a:gd name="connsiteY20" fmla="*/ 172458 h 246753"/>
                <a:gd name="connsiteX21" fmla="*/ 734377 w 746152"/>
                <a:gd name="connsiteY21" fmla="*/ 183888 h 246753"/>
                <a:gd name="connsiteX22" fmla="*/ 745807 w 746152"/>
                <a:gd name="connsiteY22" fmla="*/ 192460 h 246753"/>
                <a:gd name="connsiteX23" fmla="*/ 728662 w 746152"/>
                <a:gd name="connsiteY23" fmla="*/ 203890 h 246753"/>
                <a:gd name="connsiteX24" fmla="*/ 708660 w 746152"/>
                <a:gd name="connsiteY24" fmla="*/ 229608 h 246753"/>
                <a:gd name="connsiteX25" fmla="*/ 700087 w 746152"/>
                <a:gd name="connsiteY25" fmla="*/ 238180 h 246753"/>
                <a:gd name="connsiteX26" fmla="*/ 694372 w 746152"/>
                <a:gd name="connsiteY26" fmla="*/ 246753 h 246753"/>
                <a:gd name="connsiteX27" fmla="*/ 648652 w 746152"/>
                <a:gd name="connsiteY27" fmla="*/ 243895 h 246753"/>
                <a:gd name="connsiteX28" fmla="*/ 628650 w 746152"/>
                <a:gd name="connsiteY28" fmla="*/ 235323 h 246753"/>
                <a:gd name="connsiteX29" fmla="*/ 617220 w 746152"/>
                <a:gd name="connsiteY29" fmla="*/ 232465 h 246753"/>
                <a:gd name="connsiteX30" fmla="*/ 580072 w 746152"/>
                <a:gd name="connsiteY30" fmla="*/ 223893 h 246753"/>
                <a:gd name="connsiteX31" fmla="*/ 434340 w 746152"/>
                <a:gd name="connsiteY31" fmla="*/ 226750 h 246753"/>
                <a:gd name="connsiteX32" fmla="*/ 348615 w 746152"/>
                <a:gd name="connsiteY32" fmla="*/ 226750 h 246753"/>
                <a:gd name="connsiteX33" fmla="*/ 317182 w 746152"/>
                <a:gd name="connsiteY33" fmla="*/ 215320 h 246753"/>
                <a:gd name="connsiteX34" fmla="*/ 300037 w 746152"/>
                <a:gd name="connsiteY34" fmla="*/ 206748 h 246753"/>
                <a:gd name="connsiteX35" fmla="*/ 277177 w 746152"/>
                <a:gd name="connsiteY35" fmla="*/ 192460 h 246753"/>
                <a:gd name="connsiteX36" fmla="*/ 254317 w 746152"/>
                <a:gd name="connsiteY36" fmla="*/ 175315 h 246753"/>
                <a:gd name="connsiteX37" fmla="*/ 245745 w 746152"/>
                <a:gd name="connsiteY37" fmla="*/ 169600 h 246753"/>
                <a:gd name="connsiteX38" fmla="*/ 231457 w 746152"/>
                <a:gd name="connsiteY38" fmla="*/ 163885 h 246753"/>
                <a:gd name="connsiteX39" fmla="*/ 205740 w 746152"/>
                <a:gd name="connsiteY39" fmla="*/ 155313 h 246753"/>
                <a:gd name="connsiteX40" fmla="*/ 185737 w 746152"/>
                <a:gd name="connsiteY40" fmla="*/ 143883 h 246753"/>
                <a:gd name="connsiteX41" fmla="*/ 162877 w 746152"/>
                <a:gd name="connsiteY41" fmla="*/ 146740 h 246753"/>
                <a:gd name="connsiteX42" fmla="*/ 128587 w 746152"/>
                <a:gd name="connsiteY42" fmla="*/ 152455 h 246753"/>
                <a:gd name="connsiteX43" fmla="*/ 0 w 746152"/>
                <a:gd name="connsiteY43" fmla="*/ 149598 h 246753"/>
                <a:gd name="connsiteX0" fmla="*/ 11430 w 746152"/>
                <a:gd name="connsiteY0" fmla="*/ 52671 h 255554"/>
                <a:gd name="connsiteX1" fmla="*/ 192881 w 746152"/>
                <a:gd name="connsiteY1" fmla="*/ 66959 h 255554"/>
                <a:gd name="connsiteX2" fmla="*/ 271939 w 746152"/>
                <a:gd name="connsiteY2" fmla="*/ 25049 h 255554"/>
                <a:gd name="connsiteX3" fmla="*/ 357663 w 746152"/>
                <a:gd name="connsiteY3" fmla="*/ 3618 h 255554"/>
                <a:gd name="connsiteX4" fmla="*/ 425767 w 746152"/>
                <a:gd name="connsiteY4" fmla="*/ 12666 h 255554"/>
                <a:gd name="connsiteX5" fmla="*/ 445770 w 746152"/>
                <a:gd name="connsiteY5" fmla="*/ 18381 h 255554"/>
                <a:gd name="connsiteX6" fmla="*/ 474345 w 746152"/>
                <a:gd name="connsiteY6" fmla="*/ 24096 h 255554"/>
                <a:gd name="connsiteX7" fmla="*/ 482917 w 746152"/>
                <a:gd name="connsiteY7" fmla="*/ 29811 h 255554"/>
                <a:gd name="connsiteX8" fmla="*/ 511492 w 746152"/>
                <a:gd name="connsiteY8" fmla="*/ 44099 h 255554"/>
                <a:gd name="connsiteX9" fmla="*/ 522922 w 746152"/>
                <a:gd name="connsiteY9" fmla="*/ 52671 h 255554"/>
                <a:gd name="connsiteX10" fmla="*/ 545782 w 746152"/>
                <a:gd name="connsiteY10" fmla="*/ 81246 h 255554"/>
                <a:gd name="connsiteX11" fmla="*/ 557212 w 746152"/>
                <a:gd name="connsiteY11" fmla="*/ 89819 h 255554"/>
                <a:gd name="connsiteX12" fmla="*/ 562927 w 746152"/>
                <a:gd name="connsiteY12" fmla="*/ 98391 h 255554"/>
                <a:gd name="connsiteX13" fmla="*/ 574357 w 746152"/>
                <a:gd name="connsiteY13" fmla="*/ 106964 h 255554"/>
                <a:gd name="connsiteX14" fmla="*/ 605790 w 746152"/>
                <a:gd name="connsiteY14" fmla="*/ 135539 h 255554"/>
                <a:gd name="connsiteX15" fmla="*/ 625792 w 746152"/>
                <a:gd name="connsiteY15" fmla="*/ 146969 h 255554"/>
                <a:gd name="connsiteX16" fmla="*/ 654367 w 746152"/>
                <a:gd name="connsiteY16" fmla="*/ 158399 h 255554"/>
                <a:gd name="connsiteX17" fmla="*/ 671512 w 746152"/>
                <a:gd name="connsiteY17" fmla="*/ 161256 h 255554"/>
                <a:gd name="connsiteX18" fmla="*/ 691515 w 746152"/>
                <a:gd name="connsiteY18" fmla="*/ 169829 h 255554"/>
                <a:gd name="connsiteX19" fmla="*/ 700087 w 746152"/>
                <a:gd name="connsiteY19" fmla="*/ 175544 h 255554"/>
                <a:gd name="connsiteX20" fmla="*/ 711517 w 746152"/>
                <a:gd name="connsiteY20" fmla="*/ 181259 h 255554"/>
                <a:gd name="connsiteX21" fmla="*/ 734377 w 746152"/>
                <a:gd name="connsiteY21" fmla="*/ 192689 h 255554"/>
                <a:gd name="connsiteX22" fmla="*/ 745807 w 746152"/>
                <a:gd name="connsiteY22" fmla="*/ 201261 h 255554"/>
                <a:gd name="connsiteX23" fmla="*/ 728662 w 746152"/>
                <a:gd name="connsiteY23" fmla="*/ 212691 h 255554"/>
                <a:gd name="connsiteX24" fmla="*/ 708660 w 746152"/>
                <a:gd name="connsiteY24" fmla="*/ 238409 h 255554"/>
                <a:gd name="connsiteX25" fmla="*/ 700087 w 746152"/>
                <a:gd name="connsiteY25" fmla="*/ 246981 h 255554"/>
                <a:gd name="connsiteX26" fmla="*/ 694372 w 746152"/>
                <a:gd name="connsiteY26" fmla="*/ 255554 h 255554"/>
                <a:gd name="connsiteX27" fmla="*/ 648652 w 746152"/>
                <a:gd name="connsiteY27" fmla="*/ 252696 h 255554"/>
                <a:gd name="connsiteX28" fmla="*/ 628650 w 746152"/>
                <a:gd name="connsiteY28" fmla="*/ 244124 h 255554"/>
                <a:gd name="connsiteX29" fmla="*/ 617220 w 746152"/>
                <a:gd name="connsiteY29" fmla="*/ 241266 h 255554"/>
                <a:gd name="connsiteX30" fmla="*/ 580072 w 746152"/>
                <a:gd name="connsiteY30" fmla="*/ 232694 h 255554"/>
                <a:gd name="connsiteX31" fmla="*/ 434340 w 746152"/>
                <a:gd name="connsiteY31" fmla="*/ 235551 h 255554"/>
                <a:gd name="connsiteX32" fmla="*/ 348615 w 746152"/>
                <a:gd name="connsiteY32" fmla="*/ 235551 h 255554"/>
                <a:gd name="connsiteX33" fmla="*/ 317182 w 746152"/>
                <a:gd name="connsiteY33" fmla="*/ 224121 h 255554"/>
                <a:gd name="connsiteX34" fmla="*/ 300037 w 746152"/>
                <a:gd name="connsiteY34" fmla="*/ 215549 h 255554"/>
                <a:gd name="connsiteX35" fmla="*/ 277177 w 746152"/>
                <a:gd name="connsiteY35" fmla="*/ 201261 h 255554"/>
                <a:gd name="connsiteX36" fmla="*/ 254317 w 746152"/>
                <a:gd name="connsiteY36" fmla="*/ 184116 h 255554"/>
                <a:gd name="connsiteX37" fmla="*/ 245745 w 746152"/>
                <a:gd name="connsiteY37" fmla="*/ 178401 h 255554"/>
                <a:gd name="connsiteX38" fmla="*/ 231457 w 746152"/>
                <a:gd name="connsiteY38" fmla="*/ 172686 h 255554"/>
                <a:gd name="connsiteX39" fmla="*/ 205740 w 746152"/>
                <a:gd name="connsiteY39" fmla="*/ 164114 h 255554"/>
                <a:gd name="connsiteX40" fmla="*/ 185737 w 746152"/>
                <a:gd name="connsiteY40" fmla="*/ 152684 h 255554"/>
                <a:gd name="connsiteX41" fmla="*/ 162877 w 746152"/>
                <a:gd name="connsiteY41" fmla="*/ 155541 h 255554"/>
                <a:gd name="connsiteX42" fmla="*/ 128587 w 746152"/>
                <a:gd name="connsiteY42" fmla="*/ 161256 h 255554"/>
                <a:gd name="connsiteX43" fmla="*/ 0 w 746152"/>
                <a:gd name="connsiteY43" fmla="*/ 158399 h 255554"/>
                <a:gd name="connsiteX0" fmla="*/ 11430 w 746152"/>
                <a:gd name="connsiteY0" fmla="*/ 49123 h 252006"/>
                <a:gd name="connsiteX1" fmla="*/ 192881 w 746152"/>
                <a:gd name="connsiteY1" fmla="*/ 63411 h 252006"/>
                <a:gd name="connsiteX2" fmla="*/ 271939 w 746152"/>
                <a:gd name="connsiteY2" fmla="*/ 21501 h 252006"/>
                <a:gd name="connsiteX3" fmla="*/ 357663 w 746152"/>
                <a:gd name="connsiteY3" fmla="*/ 70 h 252006"/>
                <a:gd name="connsiteX4" fmla="*/ 445770 w 746152"/>
                <a:gd name="connsiteY4" fmla="*/ 14833 h 252006"/>
                <a:gd name="connsiteX5" fmla="*/ 474345 w 746152"/>
                <a:gd name="connsiteY5" fmla="*/ 20548 h 252006"/>
                <a:gd name="connsiteX6" fmla="*/ 482917 w 746152"/>
                <a:gd name="connsiteY6" fmla="*/ 26263 h 252006"/>
                <a:gd name="connsiteX7" fmla="*/ 511492 w 746152"/>
                <a:gd name="connsiteY7" fmla="*/ 40551 h 252006"/>
                <a:gd name="connsiteX8" fmla="*/ 522922 w 746152"/>
                <a:gd name="connsiteY8" fmla="*/ 49123 h 252006"/>
                <a:gd name="connsiteX9" fmla="*/ 545782 w 746152"/>
                <a:gd name="connsiteY9" fmla="*/ 77698 h 252006"/>
                <a:gd name="connsiteX10" fmla="*/ 557212 w 746152"/>
                <a:gd name="connsiteY10" fmla="*/ 86271 h 252006"/>
                <a:gd name="connsiteX11" fmla="*/ 562927 w 746152"/>
                <a:gd name="connsiteY11" fmla="*/ 94843 h 252006"/>
                <a:gd name="connsiteX12" fmla="*/ 574357 w 746152"/>
                <a:gd name="connsiteY12" fmla="*/ 103416 h 252006"/>
                <a:gd name="connsiteX13" fmla="*/ 605790 w 746152"/>
                <a:gd name="connsiteY13" fmla="*/ 131991 h 252006"/>
                <a:gd name="connsiteX14" fmla="*/ 625792 w 746152"/>
                <a:gd name="connsiteY14" fmla="*/ 143421 h 252006"/>
                <a:gd name="connsiteX15" fmla="*/ 654367 w 746152"/>
                <a:gd name="connsiteY15" fmla="*/ 154851 h 252006"/>
                <a:gd name="connsiteX16" fmla="*/ 671512 w 746152"/>
                <a:gd name="connsiteY16" fmla="*/ 157708 h 252006"/>
                <a:gd name="connsiteX17" fmla="*/ 691515 w 746152"/>
                <a:gd name="connsiteY17" fmla="*/ 166281 h 252006"/>
                <a:gd name="connsiteX18" fmla="*/ 700087 w 746152"/>
                <a:gd name="connsiteY18" fmla="*/ 171996 h 252006"/>
                <a:gd name="connsiteX19" fmla="*/ 711517 w 746152"/>
                <a:gd name="connsiteY19" fmla="*/ 177711 h 252006"/>
                <a:gd name="connsiteX20" fmla="*/ 734377 w 746152"/>
                <a:gd name="connsiteY20" fmla="*/ 189141 h 252006"/>
                <a:gd name="connsiteX21" fmla="*/ 745807 w 746152"/>
                <a:gd name="connsiteY21" fmla="*/ 197713 h 252006"/>
                <a:gd name="connsiteX22" fmla="*/ 728662 w 746152"/>
                <a:gd name="connsiteY22" fmla="*/ 209143 h 252006"/>
                <a:gd name="connsiteX23" fmla="*/ 708660 w 746152"/>
                <a:gd name="connsiteY23" fmla="*/ 234861 h 252006"/>
                <a:gd name="connsiteX24" fmla="*/ 700087 w 746152"/>
                <a:gd name="connsiteY24" fmla="*/ 243433 h 252006"/>
                <a:gd name="connsiteX25" fmla="*/ 694372 w 746152"/>
                <a:gd name="connsiteY25" fmla="*/ 252006 h 252006"/>
                <a:gd name="connsiteX26" fmla="*/ 648652 w 746152"/>
                <a:gd name="connsiteY26" fmla="*/ 249148 h 252006"/>
                <a:gd name="connsiteX27" fmla="*/ 628650 w 746152"/>
                <a:gd name="connsiteY27" fmla="*/ 240576 h 252006"/>
                <a:gd name="connsiteX28" fmla="*/ 617220 w 746152"/>
                <a:gd name="connsiteY28" fmla="*/ 237718 h 252006"/>
                <a:gd name="connsiteX29" fmla="*/ 580072 w 746152"/>
                <a:gd name="connsiteY29" fmla="*/ 229146 h 252006"/>
                <a:gd name="connsiteX30" fmla="*/ 434340 w 746152"/>
                <a:gd name="connsiteY30" fmla="*/ 232003 h 252006"/>
                <a:gd name="connsiteX31" fmla="*/ 348615 w 746152"/>
                <a:gd name="connsiteY31" fmla="*/ 232003 h 252006"/>
                <a:gd name="connsiteX32" fmla="*/ 317182 w 746152"/>
                <a:gd name="connsiteY32" fmla="*/ 220573 h 252006"/>
                <a:gd name="connsiteX33" fmla="*/ 300037 w 746152"/>
                <a:gd name="connsiteY33" fmla="*/ 212001 h 252006"/>
                <a:gd name="connsiteX34" fmla="*/ 277177 w 746152"/>
                <a:gd name="connsiteY34" fmla="*/ 197713 h 252006"/>
                <a:gd name="connsiteX35" fmla="*/ 254317 w 746152"/>
                <a:gd name="connsiteY35" fmla="*/ 180568 h 252006"/>
                <a:gd name="connsiteX36" fmla="*/ 245745 w 746152"/>
                <a:gd name="connsiteY36" fmla="*/ 174853 h 252006"/>
                <a:gd name="connsiteX37" fmla="*/ 231457 w 746152"/>
                <a:gd name="connsiteY37" fmla="*/ 169138 h 252006"/>
                <a:gd name="connsiteX38" fmla="*/ 205740 w 746152"/>
                <a:gd name="connsiteY38" fmla="*/ 160566 h 252006"/>
                <a:gd name="connsiteX39" fmla="*/ 185737 w 746152"/>
                <a:gd name="connsiteY39" fmla="*/ 149136 h 252006"/>
                <a:gd name="connsiteX40" fmla="*/ 162877 w 746152"/>
                <a:gd name="connsiteY40" fmla="*/ 151993 h 252006"/>
                <a:gd name="connsiteX41" fmla="*/ 128587 w 746152"/>
                <a:gd name="connsiteY41" fmla="*/ 157708 h 252006"/>
                <a:gd name="connsiteX42" fmla="*/ 0 w 746152"/>
                <a:gd name="connsiteY42" fmla="*/ 154851 h 252006"/>
                <a:gd name="connsiteX0" fmla="*/ 11430 w 746152"/>
                <a:gd name="connsiteY0" fmla="*/ 49570 h 252453"/>
                <a:gd name="connsiteX1" fmla="*/ 192881 w 746152"/>
                <a:gd name="connsiteY1" fmla="*/ 63858 h 252453"/>
                <a:gd name="connsiteX2" fmla="*/ 271939 w 746152"/>
                <a:gd name="connsiteY2" fmla="*/ 21948 h 252453"/>
                <a:gd name="connsiteX3" fmla="*/ 357663 w 746152"/>
                <a:gd name="connsiteY3" fmla="*/ 517 h 252453"/>
                <a:gd name="connsiteX4" fmla="*/ 448151 w 746152"/>
                <a:gd name="connsiteY4" fmla="*/ 3374 h 252453"/>
                <a:gd name="connsiteX5" fmla="*/ 474345 w 746152"/>
                <a:gd name="connsiteY5" fmla="*/ 20995 h 252453"/>
                <a:gd name="connsiteX6" fmla="*/ 482917 w 746152"/>
                <a:gd name="connsiteY6" fmla="*/ 26710 h 252453"/>
                <a:gd name="connsiteX7" fmla="*/ 511492 w 746152"/>
                <a:gd name="connsiteY7" fmla="*/ 40998 h 252453"/>
                <a:gd name="connsiteX8" fmla="*/ 522922 w 746152"/>
                <a:gd name="connsiteY8" fmla="*/ 49570 h 252453"/>
                <a:gd name="connsiteX9" fmla="*/ 545782 w 746152"/>
                <a:gd name="connsiteY9" fmla="*/ 78145 h 252453"/>
                <a:gd name="connsiteX10" fmla="*/ 557212 w 746152"/>
                <a:gd name="connsiteY10" fmla="*/ 86718 h 252453"/>
                <a:gd name="connsiteX11" fmla="*/ 562927 w 746152"/>
                <a:gd name="connsiteY11" fmla="*/ 95290 h 252453"/>
                <a:gd name="connsiteX12" fmla="*/ 574357 w 746152"/>
                <a:gd name="connsiteY12" fmla="*/ 103863 h 252453"/>
                <a:gd name="connsiteX13" fmla="*/ 605790 w 746152"/>
                <a:gd name="connsiteY13" fmla="*/ 132438 h 252453"/>
                <a:gd name="connsiteX14" fmla="*/ 625792 w 746152"/>
                <a:gd name="connsiteY14" fmla="*/ 143868 h 252453"/>
                <a:gd name="connsiteX15" fmla="*/ 654367 w 746152"/>
                <a:gd name="connsiteY15" fmla="*/ 155298 h 252453"/>
                <a:gd name="connsiteX16" fmla="*/ 671512 w 746152"/>
                <a:gd name="connsiteY16" fmla="*/ 158155 h 252453"/>
                <a:gd name="connsiteX17" fmla="*/ 691515 w 746152"/>
                <a:gd name="connsiteY17" fmla="*/ 166728 h 252453"/>
                <a:gd name="connsiteX18" fmla="*/ 700087 w 746152"/>
                <a:gd name="connsiteY18" fmla="*/ 172443 h 252453"/>
                <a:gd name="connsiteX19" fmla="*/ 711517 w 746152"/>
                <a:gd name="connsiteY19" fmla="*/ 178158 h 252453"/>
                <a:gd name="connsiteX20" fmla="*/ 734377 w 746152"/>
                <a:gd name="connsiteY20" fmla="*/ 189588 h 252453"/>
                <a:gd name="connsiteX21" fmla="*/ 745807 w 746152"/>
                <a:gd name="connsiteY21" fmla="*/ 198160 h 252453"/>
                <a:gd name="connsiteX22" fmla="*/ 728662 w 746152"/>
                <a:gd name="connsiteY22" fmla="*/ 209590 h 252453"/>
                <a:gd name="connsiteX23" fmla="*/ 708660 w 746152"/>
                <a:gd name="connsiteY23" fmla="*/ 235308 h 252453"/>
                <a:gd name="connsiteX24" fmla="*/ 700087 w 746152"/>
                <a:gd name="connsiteY24" fmla="*/ 243880 h 252453"/>
                <a:gd name="connsiteX25" fmla="*/ 694372 w 746152"/>
                <a:gd name="connsiteY25" fmla="*/ 252453 h 252453"/>
                <a:gd name="connsiteX26" fmla="*/ 648652 w 746152"/>
                <a:gd name="connsiteY26" fmla="*/ 249595 h 252453"/>
                <a:gd name="connsiteX27" fmla="*/ 628650 w 746152"/>
                <a:gd name="connsiteY27" fmla="*/ 241023 h 252453"/>
                <a:gd name="connsiteX28" fmla="*/ 617220 w 746152"/>
                <a:gd name="connsiteY28" fmla="*/ 238165 h 252453"/>
                <a:gd name="connsiteX29" fmla="*/ 580072 w 746152"/>
                <a:gd name="connsiteY29" fmla="*/ 229593 h 252453"/>
                <a:gd name="connsiteX30" fmla="*/ 434340 w 746152"/>
                <a:gd name="connsiteY30" fmla="*/ 232450 h 252453"/>
                <a:gd name="connsiteX31" fmla="*/ 348615 w 746152"/>
                <a:gd name="connsiteY31" fmla="*/ 232450 h 252453"/>
                <a:gd name="connsiteX32" fmla="*/ 317182 w 746152"/>
                <a:gd name="connsiteY32" fmla="*/ 221020 h 252453"/>
                <a:gd name="connsiteX33" fmla="*/ 300037 w 746152"/>
                <a:gd name="connsiteY33" fmla="*/ 212448 h 252453"/>
                <a:gd name="connsiteX34" fmla="*/ 277177 w 746152"/>
                <a:gd name="connsiteY34" fmla="*/ 198160 h 252453"/>
                <a:gd name="connsiteX35" fmla="*/ 254317 w 746152"/>
                <a:gd name="connsiteY35" fmla="*/ 181015 h 252453"/>
                <a:gd name="connsiteX36" fmla="*/ 245745 w 746152"/>
                <a:gd name="connsiteY36" fmla="*/ 175300 h 252453"/>
                <a:gd name="connsiteX37" fmla="*/ 231457 w 746152"/>
                <a:gd name="connsiteY37" fmla="*/ 169585 h 252453"/>
                <a:gd name="connsiteX38" fmla="*/ 205740 w 746152"/>
                <a:gd name="connsiteY38" fmla="*/ 161013 h 252453"/>
                <a:gd name="connsiteX39" fmla="*/ 185737 w 746152"/>
                <a:gd name="connsiteY39" fmla="*/ 149583 h 252453"/>
                <a:gd name="connsiteX40" fmla="*/ 162877 w 746152"/>
                <a:gd name="connsiteY40" fmla="*/ 152440 h 252453"/>
                <a:gd name="connsiteX41" fmla="*/ 128587 w 746152"/>
                <a:gd name="connsiteY41" fmla="*/ 158155 h 252453"/>
                <a:gd name="connsiteX42" fmla="*/ 0 w 746152"/>
                <a:gd name="connsiteY42" fmla="*/ 155298 h 252453"/>
                <a:gd name="connsiteX0" fmla="*/ 11430 w 746152"/>
                <a:gd name="connsiteY0" fmla="*/ 49570 h 252453"/>
                <a:gd name="connsiteX1" fmla="*/ 192881 w 746152"/>
                <a:gd name="connsiteY1" fmla="*/ 63858 h 252453"/>
                <a:gd name="connsiteX2" fmla="*/ 271939 w 746152"/>
                <a:gd name="connsiteY2" fmla="*/ 21948 h 252453"/>
                <a:gd name="connsiteX3" fmla="*/ 357663 w 746152"/>
                <a:gd name="connsiteY3" fmla="*/ 517 h 252453"/>
                <a:gd name="connsiteX4" fmla="*/ 448151 w 746152"/>
                <a:gd name="connsiteY4" fmla="*/ 3374 h 252453"/>
                <a:gd name="connsiteX5" fmla="*/ 474345 w 746152"/>
                <a:gd name="connsiteY5" fmla="*/ 20995 h 252453"/>
                <a:gd name="connsiteX6" fmla="*/ 511492 w 746152"/>
                <a:gd name="connsiteY6" fmla="*/ 40998 h 252453"/>
                <a:gd name="connsiteX7" fmla="*/ 522922 w 746152"/>
                <a:gd name="connsiteY7" fmla="*/ 49570 h 252453"/>
                <a:gd name="connsiteX8" fmla="*/ 545782 w 746152"/>
                <a:gd name="connsiteY8" fmla="*/ 78145 h 252453"/>
                <a:gd name="connsiteX9" fmla="*/ 557212 w 746152"/>
                <a:gd name="connsiteY9" fmla="*/ 86718 h 252453"/>
                <a:gd name="connsiteX10" fmla="*/ 562927 w 746152"/>
                <a:gd name="connsiteY10" fmla="*/ 95290 h 252453"/>
                <a:gd name="connsiteX11" fmla="*/ 574357 w 746152"/>
                <a:gd name="connsiteY11" fmla="*/ 103863 h 252453"/>
                <a:gd name="connsiteX12" fmla="*/ 605790 w 746152"/>
                <a:gd name="connsiteY12" fmla="*/ 132438 h 252453"/>
                <a:gd name="connsiteX13" fmla="*/ 625792 w 746152"/>
                <a:gd name="connsiteY13" fmla="*/ 143868 h 252453"/>
                <a:gd name="connsiteX14" fmla="*/ 654367 w 746152"/>
                <a:gd name="connsiteY14" fmla="*/ 155298 h 252453"/>
                <a:gd name="connsiteX15" fmla="*/ 671512 w 746152"/>
                <a:gd name="connsiteY15" fmla="*/ 158155 h 252453"/>
                <a:gd name="connsiteX16" fmla="*/ 691515 w 746152"/>
                <a:gd name="connsiteY16" fmla="*/ 166728 h 252453"/>
                <a:gd name="connsiteX17" fmla="*/ 700087 w 746152"/>
                <a:gd name="connsiteY17" fmla="*/ 172443 h 252453"/>
                <a:gd name="connsiteX18" fmla="*/ 711517 w 746152"/>
                <a:gd name="connsiteY18" fmla="*/ 178158 h 252453"/>
                <a:gd name="connsiteX19" fmla="*/ 734377 w 746152"/>
                <a:gd name="connsiteY19" fmla="*/ 189588 h 252453"/>
                <a:gd name="connsiteX20" fmla="*/ 745807 w 746152"/>
                <a:gd name="connsiteY20" fmla="*/ 198160 h 252453"/>
                <a:gd name="connsiteX21" fmla="*/ 728662 w 746152"/>
                <a:gd name="connsiteY21" fmla="*/ 209590 h 252453"/>
                <a:gd name="connsiteX22" fmla="*/ 708660 w 746152"/>
                <a:gd name="connsiteY22" fmla="*/ 235308 h 252453"/>
                <a:gd name="connsiteX23" fmla="*/ 700087 w 746152"/>
                <a:gd name="connsiteY23" fmla="*/ 243880 h 252453"/>
                <a:gd name="connsiteX24" fmla="*/ 694372 w 746152"/>
                <a:gd name="connsiteY24" fmla="*/ 252453 h 252453"/>
                <a:gd name="connsiteX25" fmla="*/ 648652 w 746152"/>
                <a:gd name="connsiteY25" fmla="*/ 249595 h 252453"/>
                <a:gd name="connsiteX26" fmla="*/ 628650 w 746152"/>
                <a:gd name="connsiteY26" fmla="*/ 241023 h 252453"/>
                <a:gd name="connsiteX27" fmla="*/ 617220 w 746152"/>
                <a:gd name="connsiteY27" fmla="*/ 238165 h 252453"/>
                <a:gd name="connsiteX28" fmla="*/ 580072 w 746152"/>
                <a:gd name="connsiteY28" fmla="*/ 229593 h 252453"/>
                <a:gd name="connsiteX29" fmla="*/ 434340 w 746152"/>
                <a:gd name="connsiteY29" fmla="*/ 232450 h 252453"/>
                <a:gd name="connsiteX30" fmla="*/ 348615 w 746152"/>
                <a:gd name="connsiteY30" fmla="*/ 232450 h 252453"/>
                <a:gd name="connsiteX31" fmla="*/ 317182 w 746152"/>
                <a:gd name="connsiteY31" fmla="*/ 221020 h 252453"/>
                <a:gd name="connsiteX32" fmla="*/ 300037 w 746152"/>
                <a:gd name="connsiteY32" fmla="*/ 212448 h 252453"/>
                <a:gd name="connsiteX33" fmla="*/ 277177 w 746152"/>
                <a:gd name="connsiteY33" fmla="*/ 198160 h 252453"/>
                <a:gd name="connsiteX34" fmla="*/ 254317 w 746152"/>
                <a:gd name="connsiteY34" fmla="*/ 181015 h 252453"/>
                <a:gd name="connsiteX35" fmla="*/ 245745 w 746152"/>
                <a:gd name="connsiteY35" fmla="*/ 175300 h 252453"/>
                <a:gd name="connsiteX36" fmla="*/ 231457 w 746152"/>
                <a:gd name="connsiteY36" fmla="*/ 169585 h 252453"/>
                <a:gd name="connsiteX37" fmla="*/ 205740 w 746152"/>
                <a:gd name="connsiteY37" fmla="*/ 161013 h 252453"/>
                <a:gd name="connsiteX38" fmla="*/ 185737 w 746152"/>
                <a:gd name="connsiteY38" fmla="*/ 149583 h 252453"/>
                <a:gd name="connsiteX39" fmla="*/ 162877 w 746152"/>
                <a:gd name="connsiteY39" fmla="*/ 152440 h 252453"/>
                <a:gd name="connsiteX40" fmla="*/ 128587 w 746152"/>
                <a:gd name="connsiteY40" fmla="*/ 158155 h 252453"/>
                <a:gd name="connsiteX41" fmla="*/ 0 w 746152"/>
                <a:gd name="connsiteY41" fmla="*/ 155298 h 252453"/>
                <a:gd name="connsiteX0" fmla="*/ 11430 w 746152"/>
                <a:gd name="connsiteY0" fmla="*/ 50571 h 253454"/>
                <a:gd name="connsiteX1" fmla="*/ 192881 w 746152"/>
                <a:gd name="connsiteY1" fmla="*/ 64859 h 253454"/>
                <a:gd name="connsiteX2" fmla="*/ 271939 w 746152"/>
                <a:gd name="connsiteY2" fmla="*/ 22949 h 253454"/>
                <a:gd name="connsiteX3" fmla="*/ 357663 w 746152"/>
                <a:gd name="connsiteY3" fmla="*/ 1518 h 253454"/>
                <a:gd name="connsiteX4" fmla="*/ 448151 w 746152"/>
                <a:gd name="connsiteY4" fmla="*/ 4375 h 253454"/>
                <a:gd name="connsiteX5" fmla="*/ 511492 w 746152"/>
                <a:gd name="connsiteY5" fmla="*/ 41999 h 253454"/>
                <a:gd name="connsiteX6" fmla="*/ 522922 w 746152"/>
                <a:gd name="connsiteY6" fmla="*/ 50571 h 253454"/>
                <a:gd name="connsiteX7" fmla="*/ 545782 w 746152"/>
                <a:gd name="connsiteY7" fmla="*/ 79146 h 253454"/>
                <a:gd name="connsiteX8" fmla="*/ 557212 w 746152"/>
                <a:gd name="connsiteY8" fmla="*/ 87719 h 253454"/>
                <a:gd name="connsiteX9" fmla="*/ 562927 w 746152"/>
                <a:gd name="connsiteY9" fmla="*/ 96291 h 253454"/>
                <a:gd name="connsiteX10" fmla="*/ 574357 w 746152"/>
                <a:gd name="connsiteY10" fmla="*/ 104864 h 253454"/>
                <a:gd name="connsiteX11" fmla="*/ 605790 w 746152"/>
                <a:gd name="connsiteY11" fmla="*/ 133439 h 253454"/>
                <a:gd name="connsiteX12" fmla="*/ 625792 w 746152"/>
                <a:gd name="connsiteY12" fmla="*/ 144869 h 253454"/>
                <a:gd name="connsiteX13" fmla="*/ 654367 w 746152"/>
                <a:gd name="connsiteY13" fmla="*/ 156299 h 253454"/>
                <a:gd name="connsiteX14" fmla="*/ 671512 w 746152"/>
                <a:gd name="connsiteY14" fmla="*/ 159156 h 253454"/>
                <a:gd name="connsiteX15" fmla="*/ 691515 w 746152"/>
                <a:gd name="connsiteY15" fmla="*/ 167729 h 253454"/>
                <a:gd name="connsiteX16" fmla="*/ 700087 w 746152"/>
                <a:gd name="connsiteY16" fmla="*/ 173444 h 253454"/>
                <a:gd name="connsiteX17" fmla="*/ 711517 w 746152"/>
                <a:gd name="connsiteY17" fmla="*/ 179159 h 253454"/>
                <a:gd name="connsiteX18" fmla="*/ 734377 w 746152"/>
                <a:gd name="connsiteY18" fmla="*/ 190589 h 253454"/>
                <a:gd name="connsiteX19" fmla="*/ 745807 w 746152"/>
                <a:gd name="connsiteY19" fmla="*/ 199161 h 253454"/>
                <a:gd name="connsiteX20" fmla="*/ 728662 w 746152"/>
                <a:gd name="connsiteY20" fmla="*/ 210591 h 253454"/>
                <a:gd name="connsiteX21" fmla="*/ 708660 w 746152"/>
                <a:gd name="connsiteY21" fmla="*/ 236309 h 253454"/>
                <a:gd name="connsiteX22" fmla="*/ 700087 w 746152"/>
                <a:gd name="connsiteY22" fmla="*/ 244881 h 253454"/>
                <a:gd name="connsiteX23" fmla="*/ 694372 w 746152"/>
                <a:gd name="connsiteY23" fmla="*/ 253454 h 253454"/>
                <a:gd name="connsiteX24" fmla="*/ 648652 w 746152"/>
                <a:gd name="connsiteY24" fmla="*/ 250596 h 253454"/>
                <a:gd name="connsiteX25" fmla="*/ 628650 w 746152"/>
                <a:gd name="connsiteY25" fmla="*/ 242024 h 253454"/>
                <a:gd name="connsiteX26" fmla="*/ 617220 w 746152"/>
                <a:gd name="connsiteY26" fmla="*/ 239166 h 253454"/>
                <a:gd name="connsiteX27" fmla="*/ 580072 w 746152"/>
                <a:gd name="connsiteY27" fmla="*/ 230594 h 253454"/>
                <a:gd name="connsiteX28" fmla="*/ 434340 w 746152"/>
                <a:gd name="connsiteY28" fmla="*/ 233451 h 253454"/>
                <a:gd name="connsiteX29" fmla="*/ 348615 w 746152"/>
                <a:gd name="connsiteY29" fmla="*/ 233451 h 253454"/>
                <a:gd name="connsiteX30" fmla="*/ 317182 w 746152"/>
                <a:gd name="connsiteY30" fmla="*/ 222021 h 253454"/>
                <a:gd name="connsiteX31" fmla="*/ 300037 w 746152"/>
                <a:gd name="connsiteY31" fmla="*/ 213449 h 253454"/>
                <a:gd name="connsiteX32" fmla="*/ 277177 w 746152"/>
                <a:gd name="connsiteY32" fmla="*/ 199161 h 253454"/>
                <a:gd name="connsiteX33" fmla="*/ 254317 w 746152"/>
                <a:gd name="connsiteY33" fmla="*/ 182016 h 253454"/>
                <a:gd name="connsiteX34" fmla="*/ 245745 w 746152"/>
                <a:gd name="connsiteY34" fmla="*/ 176301 h 253454"/>
                <a:gd name="connsiteX35" fmla="*/ 231457 w 746152"/>
                <a:gd name="connsiteY35" fmla="*/ 170586 h 253454"/>
                <a:gd name="connsiteX36" fmla="*/ 205740 w 746152"/>
                <a:gd name="connsiteY36" fmla="*/ 162014 h 253454"/>
                <a:gd name="connsiteX37" fmla="*/ 185737 w 746152"/>
                <a:gd name="connsiteY37" fmla="*/ 150584 h 253454"/>
                <a:gd name="connsiteX38" fmla="*/ 162877 w 746152"/>
                <a:gd name="connsiteY38" fmla="*/ 153441 h 253454"/>
                <a:gd name="connsiteX39" fmla="*/ 128587 w 746152"/>
                <a:gd name="connsiteY39" fmla="*/ 159156 h 253454"/>
                <a:gd name="connsiteX40" fmla="*/ 0 w 746152"/>
                <a:gd name="connsiteY40" fmla="*/ 156299 h 253454"/>
                <a:gd name="connsiteX0" fmla="*/ 11430 w 746152"/>
                <a:gd name="connsiteY0" fmla="*/ 50571 h 253454"/>
                <a:gd name="connsiteX1" fmla="*/ 192881 w 746152"/>
                <a:gd name="connsiteY1" fmla="*/ 64859 h 253454"/>
                <a:gd name="connsiteX2" fmla="*/ 271939 w 746152"/>
                <a:gd name="connsiteY2" fmla="*/ 22949 h 253454"/>
                <a:gd name="connsiteX3" fmla="*/ 357663 w 746152"/>
                <a:gd name="connsiteY3" fmla="*/ 1518 h 253454"/>
                <a:gd name="connsiteX4" fmla="*/ 448151 w 746152"/>
                <a:gd name="connsiteY4" fmla="*/ 4375 h 253454"/>
                <a:gd name="connsiteX5" fmla="*/ 511492 w 746152"/>
                <a:gd name="connsiteY5" fmla="*/ 41999 h 253454"/>
                <a:gd name="connsiteX6" fmla="*/ 545782 w 746152"/>
                <a:gd name="connsiteY6" fmla="*/ 79146 h 253454"/>
                <a:gd name="connsiteX7" fmla="*/ 557212 w 746152"/>
                <a:gd name="connsiteY7" fmla="*/ 87719 h 253454"/>
                <a:gd name="connsiteX8" fmla="*/ 562927 w 746152"/>
                <a:gd name="connsiteY8" fmla="*/ 96291 h 253454"/>
                <a:gd name="connsiteX9" fmla="*/ 574357 w 746152"/>
                <a:gd name="connsiteY9" fmla="*/ 104864 h 253454"/>
                <a:gd name="connsiteX10" fmla="*/ 605790 w 746152"/>
                <a:gd name="connsiteY10" fmla="*/ 133439 h 253454"/>
                <a:gd name="connsiteX11" fmla="*/ 625792 w 746152"/>
                <a:gd name="connsiteY11" fmla="*/ 144869 h 253454"/>
                <a:gd name="connsiteX12" fmla="*/ 654367 w 746152"/>
                <a:gd name="connsiteY12" fmla="*/ 156299 h 253454"/>
                <a:gd name="connsiteX13" fmla="*/ 671512 w 746152"/>
                <a:gd name="connsiteY13" fmla="*/ 159156 h 253454"/>
                <a:gd name="connsiteX14" fmla="*/ 691515 w 746152"/>
                <a:gd name="connsiteY14" fmla="*/ 167729 h 253454"/>
                <a:gd name="connsiteX15" fmla="*/ 700087 w 746152"/>
                <a:gd name="connsiteY15" fmla="*/ 173444 h 253454"/>
                <a:gd name="connsiteX16" fmla="*/ 711517 w 746152"/>
                <a:gd name="connsiteY16" fmla="*/ 179159 h 253454"/>
                <a:gd name="connsiteX17" fmla="*/ 734377 w 746152"/>
                <a:gd name="connsiteY17" fmla="*/ 190589 h 253454"/>
                <a:gd name="connsiteX18" fmla="*/ 745807 w 746152"/>
                <a:gd name="connsiteY18" fmla="*/ 199161 h 253454"/>
                <a:gd name="connsiteX19" fmla="*/ 728662 w 746152"/>
                <a:gd name="connsiteY19" fmla="*/ 210591 h 253454"/>
                <a:gd name="connsiteX20" fmla="*/ 708660 w 746152"/>
                <a:gd name="connsiteY20" fmla="*/ 236309 h 253454"/>
                <a:gd name="connsiteX21" fmla="*/ 700087 w 746152"/>
                <a:gd name="connsiteY21" fmla="*/ 244881 h 253454"/>
                <a:gd name="connsiteX22" fmla="*/ 694372 w 746152"/>
                <a:gd name="connsiteY22" fmla="*/ 253454 h 253454"/>
                <a:gd name="connsiteX23" fmla="*/ 648652 w 746152"/>
                <a:gd name="connsiteY23" fmla="*/ 250596 h 253454"/>
                <a:gd name="connsiteX24" fmla="*/ 628650 w 746152"/>
                <a:gd name="connsiteY24" fmla="*/ 242024 h 253454"/>
                <a:gd name="connsiteX25" fmla="*/ 617220 w 746152"/>
                <a:gd name="connsiteY25" fmla="*/ 239166 h 253454"/>
                <a:gd name="connsiteX26" fmla="*/ 580072 w 746152"/>
                <a:gd name="connsiteY26" fmla="*/ 230594 h 253454"/>
                <a:gd name="connsiteX27" fmla="*/ 434340 w 746152"/>
                <a:gd name="connsiteY27" fmla="*/ 233451 h 253454"/>
                <a:gd name="connsiteX28" fmla="*/ 348615 w 746152"/>
                <a:gd name="connsiteY28" fmla="*/ 233451 h 253454"/>
                <a:gd name="connsiteX29" fmla="*/ 317182 w 746152"/>
                <a:gd name="connsiteY29" fmla="*/ 222021 h 253454"/>
                <a:gd name="connsiteX30" fmla="*/ 300037 w 746152"/>
                <a:gd name="connsiteY30" fmla="*/ 213449 h 253454"/>
                <a:gd name="connsiteX31" fmla="*/ 277177 w 746152"/>
                <a:gd name="connsiteY31" fmla="*/ 199161 h 253454"/>
                <a:gd name="connsiteX32" fmla="*/ 254317 w 746152"/>
                <a:gd name="connsiteY32" fmla="*/ 182016 h 253454"/>
                <a:gd name="connsiteX33" fmla="*/ 245745 w 746152"/>
                <a:gd name="connsiteY33" fmla="*/ 176301 h 253454"/>
                <a:gd name="connsiteX34" fmla="*/ 231457 w 746152"/>
                <a:gd name="connsiteY34" fmla="*/ 170586 h 253454"/>
                <a:gd name="connsiteX35" fmla="*/ 205740 w 746152"/>
                <a:gd name="connsiteY35" fmla="*/ 162014 h 253454"/>
                <a:gd name="connsiteX36" fmla="*/ 185737 w 746152"/>
                <a:gd name="connsiteY36" fmla="*/ 150584 h 253454"/>
                <a:gd name="connsiteX37" fmla="*/ 162877 w 746152"/>
                <a:gd name="connsiteY37" fmla="*/ 153441 h 253454"/>
                <a:gd name="connsiteX38" fmla="*/ 128587 w 746152"/>
                <a:gd name="connsiteY38" fmla="*/ 159156 h 253454"/>
                <a:gd name="connsiteX39" fmla="*/ 0 w 746152"/>
                <a:gd name="connsiteY39" fmla="*/ 156299 h 253454"/>
                <a:gd name="connsiteX0" fmla="*/ 11430 w 746152"/>
                <a:gd name="connsiteY0" fmla="*/ 53113 h 255996"/>
                <a:gd name="connsiteX1" fmla="*/ 192881 w 746152"/>
                <a:gd name="connsiteY1" fmla="*/ 67401 h 255996"/>
                <a:gd name="connsiteX2" fmla="*/ 271939 w 746152"/>
                <a:gd name="connsiteY2" fmla="*/ 25491 h 255996"/>
                <a:gd name="connsiteX3" fmla="*/ 357663 w 746152"/>
                <a:gd name="connsiteY3" fmla="*/ 4060 h 255996"/>
                <a:gd name="connsiteX4" fmla="*/ 448151 w 746152"/>
                <a:gd name="connsiteY4" fmla="*/ 6917 h 255996"/>
                <a:gd name="connsiteX5" fmla="*/ 545782 w 746152"/>
                <a:gd name="connsiteY5" fmla="*/ 81688 h 255996"/>
                <a:gd name="connsiteX6" fmla="*/ 557212 w 746152"/>
                <a:gd name="connsiteY6" fmla="*/ 90261 h 255996"/>
                <a:gd name="connsiteX7" fmla="*/ 562927 w 746152"/>
                <a:gd name="connsiteY7" fmla="*/ 98833 h 255996"/>
                <a:gd name="connsiteX8" fmla="*/ 574357 w 746152"/>
                <a:gd name="connsiteY8" fmla="*/ 107406 h 255996"/>
                <a:gd name="connsiteX9" fmla="*/ 605790 w 746152"/>
                <a:gd name="connsiteY9" fmla="*/ 135981 h 255996"/>
                <a:gd name="connsiteX10" fmla="*/ 625792 w 746152"/>
                <a:gd name="connsiteY10" fmla="*/ 147411 h 255996"/>
                <a:gd name="connsiteX11" fmla="*/ 654367 w 746152"/>
                <a:gd name="connsiteY11" fmla="*/ 158841 h 255996"/>
                <a:gd name="connsiteX12" fmla="*/ 671512 w 746152"/>
                <a:gd name="connsiteY12" fmla="*/ 161698 h 255996"/>
                <a:gd name="connsiteX13" fmla="*/ 691515 w 746152"/>
                <a:gd name="connsiteY13" fmla="*/ 170271 h 255996"/>
                <a:gd name="connsiteX14" fmla="*/ 700087 w 746152"/>
                <a:gd name="connsiteY14" fmla="*/ 175986 h 255996"/>
                <a:gd name="connsiteX15" fmla="*/ 711517 w 746152"/>
                <a:gd name="connsiteY15" fmla="*/ 181701 h 255996"/>
                <a:gd name="connsiteX16" fmla="*/ 734377 w 746152"/>
                <a:gd name="connsiteY16" fmla="*/ 193131 h 255996"/>
                <a:gd name="connsiteX17" fmla="*/ 745807 w 746152"/>
                <a:gd name="connsiteY17" fmla="*/ 201703 h 255996"/>
                <a:gd name="connsiteX18" fmla="*/ 728662 w 746152"/>
                <a:gd name="connsiteY18" fmla="*/ 213133 h 255996"/>
                <a:gd name="connsiteX19" fmla="*/ 708660 w 746152"/>
                <a:gd name="connsiteY19" fmla="*/ 238851 h 255996"/>
                <a:gd name="connsiteX20" fmla="*/ 700087 w 746152"/>
                <a:gd name="connsiteY20" fmla="*/ 247423 h 255996"/>
                <a:gd name="connsiteX21" fmla="*/ 694372 w 746152"/>
                <a:gd name="connsiteY21" fmla="*/ 255996 h 255996"/>
                <a:gd name="connsiteX22" fmla="*/ 648652 w 746152"/>
                <a:gd name="connsiteY22" fmla="*/ 253138 h 255996"/>
                <a:gd name="connsiteX23" fmla="*/ 628650 w 746152"/>
                <a:gd name="connsiteY23" fmla="*/ 244566 h 255996"/>
                <a:gd name="connsiteX24" fmla="*/ 617220 w 746152"/>
                <a:gd name="connsiteY24" fmla="*/ 241708 h 255996"/>
                <a:gd name="connsiteX25" fmla="*/ 580072 w 746152"/>
                <a:gd name="connsiteY25" fmla="*/ 233136 h 255996"/>
                <a:gd name="connsiteX26" fmla="*/ 434340 w 746152"/>
                <a:gd name="connsiteY26" fmla="*/ 235993 h 255996"/>
                <a:gd name="connsiteX27" fmla="*/ 348615 w 746152"/>
                <a:gd name="connsiteY27" fmla="*/ 235993 h 255996"/>
                <a:gd name="connsiteX28" fmla="*/ 317182 w 746152"/>
                <a:gd name="connsiteY28" fmla="*/ 224563 h 255996"/>
                <a:gd name="connsiteX29" fmla="*/ 300037 w 746152"/>
                <a:gd name="connsiteY29" fmla="*/ 215991 h 255996"/>
                <a:gd name="connsiteX30" fmla="*/ 277177 w 746152"/>
                <a:gd name="connsiteY30" fmla="*/ 201703 h 255996"/>
                <a:gd name="connsiteX31" fmla="*/ 254317 w 746152"/>
                <a:gd name="connsiteY31" fmla="*/ 184558 h 255996"/>
                <a:gd name="connsiteX32" fmla="*/ 245745 w 746152"/>
                <a:gd name="connsiteY32" fmla="*/ 178843 h 255996"/>
                <a:gd name="connsiteX33" fmla="*/ 231457 w 746152"/>
                <a:gd name="connsiteY33" fmla="*/ 173128 h 255996"/>
                <a:gd name="connsiteX34" fmla="*/ 205740 w 746152"/>
                <a:gd name="connsiteY34" fmla="*/ 164556 h 255996"/>
                <a:gd name="connsiteX35" fmla="*/ 185737 w 746152"/>
                <a:gd name="connsiteY35" fmla="*/ 153126 h 255996"/>
                <a:gd name="connsiteX36" fmla="*/ 162877 w 746152"/>
                <a:gd name="connsiteY36" fmla="*/ 155983 h 255996"/>
                <a:gd name="connsiteX37" fmla="*/ 128587 w 746152"/>
                <a:gd name="connsiteY37" fmla="*/ 161698 h 255996"/>
                <a:gd name="connsiteX38" fmla="*/ 0 w 746152"/>
                <a:gd name="connsiteY38" fmla="*/ 158841 h 255996"/>
                <a:gd name="connsiteX0" fmla="*/ 11430 w 746152"/>
                <a:gd name="connsiteY0" fmla="*/ 52605 h 255488"/>
                <a:gd name="connsiteX1" fmla="*/ 192881 w 746152"/>
                <a:gd name="connsiteY1" fmla="*/ 66893 h 255488"/>
                <a:gd name="connsiteX2" fmla="*/ 271939 w 746152"/>
                <a:gd name="connsiteY2" fmla="*/ 24983 h 255488"/>
                <a:gd name="connsiteX3" fmla="*/ 357663 w 746152"/>
                <a:gd name="connsiteY3" fmla="*/ 3552 h 255488"/>
                <a:gd name="connsiteX4" fmla="*/ 448151 w 746152"/>
                <a:gd name="connsiteY4" fmla="*/ 6409 h 255488"/>
                <a:gd name="connsiteX5" fmla="*/ 543401 w 746152"/>
                <a:gd name="connsiteY5" fmla="*/ 74036 h 255488"/>
                <a:gd name="connsiteX6" fmla="*/ 557212 w 746152"/>
                <a:gd name="connsiteY6" fmla="*/ 89753 h 255488"/>
                <a:gd name="connsiteX7" fmla="*/ 562927 w 746152"/>
                <a:gd name="connsiteY7" fmla="*/ 98325 h 255488"/>
                <a:gd name="connsiteX8" fmla="*/ 574357 w 746152"/>
                <a:gd name="connsiteY8" fmla="*/ 106898 h 255488"/>
                <a:gd name="connsiteX9" fmla="*/ 605790 w 746152"/>
                <a:gd name="connsiteY9" fmla="*/ 135473 h 255488"/>
                <a:gd name="connsiteX10" fmla="*/ 625792 w 746152"/>
                <a:gd name="connsiteY10" fmla="*/ 146903 h 255488"/>
                <a:gd name="connsiteX11" fmla="*/ 654367 w 746152"/>
                <a:gd name="connsiteY11" fmla="*/ 158333 h 255488"/>
                <a:gd name="connsiteX12" fmla="*/ 671512 w 746152"/>
                <a:gd name="connsiteY12" fmla="*/ 161190 h 255488"/>
                <a:gd name="connsiteX13" fmla="*/ 691515 w 746152"/>
                <a:gd name="connsiteY13" fmla="*/ 169763 h 255488"/>
                <a:gd name="connsiteX14" fmla="*/ 700087 w 746152"/>
                <a:gd name="connsiteY14" fmla="*/ 175478 h 255488"/>
                <a:gd name="connsiteX15" fmla="*/ 711517 w 746152"/>
                <a:gd name="connsiteY15" fmla="*/ 181193 h 255488"/>
                <a:gd name="connsiteX16" fmla="*/ 734377 w 746152"/>
                <a:gd name="connsiteY16" fmla="*/ 192623 h 255488"/>
                <a:gd name="connsiteX17" fmla="*/ 745807 w 746152"/>
                <a:gd name="connsiteY17" fmla="*/ 201195 h 255488"/>
                <a:gd name="connsiteX18" fmla="*/ 728662 w 746152"/>
                <a:gd name="connsiteY18" fmla="*/ 212625 h 255488"/>
                <a:gd name="connsiteX19" fmla="*/ 708660 w 746152"/>
                <a:gd name="connsiteY19" fmla="*/ 238343 h 255488"/>
                <a:gd name="connsiteX20" fmla="*/ 700087 w 746152"/>
                <a:gd name="connsiteY20" fmla="*/ 246915 h 255488"/>
                <a:gd name="connsiteX21" fmla="*/ 694372 w 746152"/>
                <a:gd name="connsiteY21" fmla="*/ 255488 h 255488"/>
                <a:gd name="connsiteX22" fmla="*/ 648652 w 746152"/>
                <a:gd name="connsiteY22" fmla="*/ 252630 h 255488"/>
                <a:gd name="connsiteX23" fmla="*/ 628650 w 746152"/>
                <a:gd name="connsiteY23" fmla="*/ 244058 h 255488"/>
                <a:gd name="connsiteX24" fmla="*/ 617220 w 746152"/>
                <a:gd name="connsiteY24" fmla="*/ 241200 h 255488"/>
                <a:gd name="connsiteX25" fmla="*/ 580072 w 746152"/>
                <a:gd name="connsiteY25" fmla="*/ 232628 h 255488"/>
                <a:gd name="connsiteX26" fmla="*/ 434340 w 746152"/>
                <a:gd name="connsiteY26" fmla="*/ 235485 h 255488"/>
                <a:gd name="connsiteX27" fmla="*/ 348615 w 746152"/>
                <a:gd name="connsiteY27" fmla="*/ 235485 h 255488"/>
                <a:gd name="connsiteX28" fmla="*/ 317182 w 746152"/>
                <a:gd name="connsiteY28" fmla="*/ 224055 h 255488"/>
                <a:gd name="connsiteX29" fmla="*/ 300037 w 746152"/>
                <a:gd name="connsiteY29" fmla="*/ 215483 h 255488"/>
                <a:gd name="connsiteX30" fmla="*/ 277177 w 746152"/>
                <a:gd name="connsiteY30" fmla="*/ 201195 h 255488"/>
                <a:gd name="connsiteX31" fmla="*/ 254317 w 746152"/>
                <a:gd name="connsiteY31" fmla="*/ 184050 h 255488"/>
                <a:gd name="connsiteX32" fmla="*/ 245745 w 746152"/>
                <a:gd name="connsiteY32" fmla="*/ 178335 h 255488"/>
                <a:gd name="connsiteX33" fmla="*/ 231457 w 746152"/>
                <a:gd name="connsiteY33" fmla="*/ 172620 h 255488"/>
                <a:gd name="connsiteX34" fmla="*/ 205740 w 746152"/>
                <a:gd name="connsiteY34" fmla="*/ 164048 h 255488"/>
                <a:gd name="connsiteX35" fmla="*/ 185737 w 746152"/>
                <a:gd name="connsiteY35" fmla="*/ 152618 h 255488"/>
                <a:gd name="connsiteX36" fmla="*/ 162877 w 746152"/>
                <a:gd name="connsiteY36" fmla="*/ 155475 h 255488"/>
                <a:gd name="connsiteX37" fmla="*/ 128587 w 746152"/>
                <a:gd name="connsiteY37" fmla="*/ 161190 h 255488"/>
                <a:gd name="connsiteX38" fmla="*/ 0 w 746152"/>
                <a:gd name="connsiteY38" fmla="*/ 158333 h 255488"/>
                <a:gd name="connsiteX0" fmla="*/ 11430 w 746152"/>
                <a:gd name="connsiteY0" fmla="*/ 52605 h 255488"/>
                <a:gd name="connsiteX1" fmla="*/ 192881 w 746152"/>
                <a:gd name="connsiteY1" fmla="*/ 66893 h 255488"/>
                <a:gd name="connsiteX2" fmla="*/ 271939 w 746152"/>
                <a:gd name="connsiteY2" fmla="*/ 24983 h 255488"/>
                <a:gd name="connsiteX3" fmla="*/ 357663 w 746152"/>
                <a:gd name="connsiteY3" fmla="*/ 3552 h 255488"/>
                <a:gd name="connsiteX4" fmla="*/ 448151 w 746152"/>
                <a:gd name="connsiteY4" fmla="*/ 6409 h 255488"/>
                <a:gd name="connsiteX5" fmla="*/ 543401 w 746152"/>
                <a:gd name="connsiteY5" fmla="*/ 74036 h 255488"/>
                <a:gd name="connsiteX6" fmla="*/ 557212 w 746152"/>
                <a:gd name="connsiteY6" fmla="*/ 89753 h 255488"/>
                <a:gd name="connsiteX7" fmla="*/ 562927 w 746152"/>
                <a:gd name="connsiteY7" fmla="*/ 98325 h 255488"/>
                <a:gd name="connsiteX8" fmla="*/ 605790 w 746152"/>
                <a:gd name="connsiteY8" fmla="*/ 135473 h 255488"/>
                <a:gd name="connsiteX9" fmla="*/ 625792 w 746152"/>
                <a:gd name="connsiteY9" fmla="*/ 146903 h 255488"/>
                <a:gd name="connsiteX10" fmla="*/ 654367 w 746152"/>
                <a:gd name="connsiteY10" fmla="*/ 158333 h 255488"/>
                <a:gd name="connsiteX11" fmla="*/ 671512 w 746152"/>
                <a:gd name="connsiteY11" fmla="*/ 161190 h 255488"/>
                <a:gd name="connsiteX12" fmla="*/ 691515 w 746152"/>
                <a:gd name="connsiteY12" fmla="*/ 169763 h 255488"/>
                <a:gd name="connsiteX13" fmla="*/ 700087 w 746152"/>
                <a:gd name="connsiteY13" fmla="*/ 175478 h 255488"/>
                <a:gd name="connsiteX14" fmla="*/ 711517 w 746152"/>
                <a:gd name="connsiteY14" fmla="*/ 181193 h 255488"/>
                <a:gd name="connsiteX15" fmla="*/ 734377 w 746152"/>
                <a:gd name="connsiteY15" fmla="*/ 192623 h 255488"/>
                <a:gd name="connsiteX16" fmla="*/ 745807 w 746152"/>
                <a:gd name="connsiteY16" fmla="*/ 201195 h 255488"/>
                <a:gd name="connsiteX17" fmla="*/ 728662 w 746152"/>
                <a:gd name="connsiteY17" fmla="*/ 212625 h 255488"/>
                <a:gd name="connsiteX18" fmla="*/ 708660 w 746152"/>
                <a:gd name="connsiteY18" fmla="*/ 238343 h 255488"/>
                <a:gd name="connsiteX19" fmla="*/ 700087 w 746152"/>
                <a:gd name="connsiteY19" fmla="*/ 246915 h 255488"/>
                <a:gd name="connsiteX20" fmla="*/ 694372 w 746152"/>
                <a:gd name="connsiteY20" fmla="*/ 255488 h 255488"/>
                <a:gd name="connsiteX21" fmla="*/ 648652 w 746152"/>
                <a:gd name="connsiteY21" fmla="*/ 252630 h 255488"/>
                <a:gd name="connsiteX22" fmla="*/ 628650 w 746152"/>
                <a:gd name="connsiteY22" fmla="*/ 244058 h 255488"/>
                <a:gd name="connsiteX23" fmla="*/ 617220 w 746152"/>
                <a:gd name="connsiteY23" fmla="*/ 241200 h 255488"/>
                <a:gd name="connsiteX24" fmla="*/ 580072 w 746152"/>
                <a:gd name="connsiteY24" fmla="*/ 232628 h 255488"/>
                <a:gd name="connsiteX25" fmla="*/ 434340 w 746152"/>
                <a:gd name="connsiteY25" fmla="*/ 235485 h 255488"/>
                <a:gd name="connsiteX26" fmla="*/ 348615 w 746152"/>
                <a:gd name="connsiteY26" fmla="*/ 235485 h 255488"/>
                <a:gd name="connsiteX27" fmla="*/ 317182 w 746152"/>
                <a:gd name="connsiteY27" fmla="*/ 224055 h 255488"/>
                <a:gd name="connsiteX28" fmla="*/ 300037 w 746152"/>
                <a:gd name="connsiteY28" fmla="*/ 215483 h 255488"/>
                <a:gd name="connsiteX29" fmla="*/ 277177 w 746152"/>
                <a:gd name="connsiteY29" fmla="*/ 201195 h 255488"/>
                <a:gd name="connsiteX30" fmla="*/ 254317 w 746152"/>
                <a:gd name="connsiteY30" fmla="*/ 184050 h 255488"/>
                <a:gd name="connsiteX31" fmla="*/ 245745 w 746152"/>
                <a:gd name="connsiteY31" fmla="*/ 178335 h 255488"/>
                <a:gd name="connsiteX32" fmla="*/ 231457 w 746152"/>
                <a:gd name="connsiteY32" fmla="*/ 172620 h 255488"/>
                <a:gd name="connsiteX33" fmla="*/ 205740 w 746152"/>
                <a:gd name="connsiteY33" fmla="*/ 164048 h 255488"/>
                <a:gd name="connsiteX34" fmla="*/ 185737 w 746152"/>
                <a:gd name="connsiteY34" fmla="*/ 152618 h 255488"/>
                <a:gd name="connsiteX35" fmla="*/ 162877 w 746152"/>
                <a:gd name="connsiteY35" fmla="*/ 155475 h 255488"/>
                <a:gd name="connsiteX36" fmla="*/ 128587 w 746152"/>
                <a:gd name="connsiteY36" fmla="*/ 161190 h 255488"/>
                <a:gd name="connsiteX37" fmla="*/ 0 w 746152"/>
                <a:gd name="connsiteY37" fmla="*/ 158333 h 255488"/>
                <a:gd name="connsiteX0" fmla="*/ 11430 w 746152"/>
                <a:gd name="connsiteY0" fmla="*/ 52605 h 255488"/>
                <a:gd name="connsiteX1" fmla="*/ 192881 w 746152"/>
                <a:gd name="connsiteY1" fmla="*/ 66893 h 255488"/>
                <a:gd name="connsiteX2" fmla="*/ 271939 w 746152"/>
                <a:gd name="connsiteY2" fmla="*/ 24983 h 255488"/>
                <a:gd name="connsiteX3" fmla="*/ 357663 w 746152"/>
                <a:gd name="connsiteY3" fmla="*/ 3552 h 255488"/>
                <a:gd name="connsiteX4" fmla="*/ 448151 w 746152"/>
                <a:gd name="connsiteY4" fmla="*/ 6409 h 255488"/>
                <a:gd name="connsiteX5" fmla="*/ 543401 w 746152"/>
                <a:gd name="connsiteY5" fmla="*/ 74036 h 255488"/>
                <a:gd name="connsiteX6" fmla="*/ 557212 w 746152"/>
                <a:gd name="connsiteY6" fmla="*/ 89753 h 255488"/>
                <a:gd name="connsiteX7" fmla="*/ 605790 w 746152"/>
                <a:gd name="connsiteY7" fmla="*/ 135473 h 255488"/>
                <a:gd name="connsiteX8" fmla="*/ 625792 w 746152"/>
                <a:gd name="connsiteY8" fmla="*/ 146903 h 255488"/>
                <a:gd name="connsiteX9" fmla="*/ 654367 w 746152"/>
                <a:gd name="connsiteY9" fmla="*/ 158333 h 255488"/>
                <a:gd name="connsiteX10" fmla="*/ 671512 w 746152"/>
                <a:gd name="connsiteY10" fmla="*/ 161190 h 255488"/>
                <a:gd name="connsiteX11" fmla="*/ 691515 w 746152"/>
                <a:gd name="connsiteY11" fmla="*/ 169763 h 255488"/>
                <a:gd name="connsiteX12" fmla="*/ 700087 w 746152"/>
                <a:gd name="connsiteY12" fmla="*/ 175478 h 255488"/>
                <a:gd name="connsiteX13" fmla="*/ 711517 w 746152"/>
                <a:gd name="connsiteY13" fmla="*/ 181193 h 255488"/>
                <a:gd name="connsiteX14" fmla="*/ 734377 w 746152"/>
                <a:gd name="connsiteY14" fmla="*/ 192623 h 255488"/>
                <a:gd name="connsiteX15" fmla="*/ 745807 w 746152"/>
                <a:gd name="connsiteY15" fmla="*/ 201195 h 255488"/>
                <a:gd name="connsiteX16" fmla="*/ 728662 w 746152"/>
                <a:gd name="connsiteY16" fmla="*/ 212625 h 255488"/>
                <a:gd name="connsiteX17" fmla="*/ 708660 w 746152"/>
                <a:gd name="connsiteY17" fmla="*/ 238343 h 255488"/>
                <a:gd name="connsiteX18" fmla="*/ 700087 w 746152"/>
                <a:gd name="connsiteY18" fmla="*/ 246915 h 255488"/>
                <a:gd name="connsiteX19" fmla="*/ 694372 w 746152"/>
                <a:gd name="connsiteY19" fmla="*/ 255488 h 255488"/>
                <a:gd name="connsiteX20" fmla="*/ 648652 w 746152"/>
                <a:gd name="connsiteY20" fmla="*/ 252630 h 255488"/>
                <a:gd name="connsiteX21" fmla="*/ 628650 w 746152"/>
                <a:gd name="connsiteY21" fmla="*/ 244058 h 255488"/>
                <a:gd name="connsiteX22" fmla="*/ 617220 w 746152"/>
                <a:gd name="connsiteY22" fmla="*/ 241200 h 255488"/>
                <a:gd name="connsiteX23" fmla="*/ 580072 w 746152"/>
                <a:gd name="connsiteY23" fmla="*/ 232628 h 255488"/>
                <a:gd name="connsiteX24" fmla="*/ 434340 w 746152"/>
                <a:gd name="connsiteY24" fmla="*/ 235485 h 255488"/>
                <a:gd name="connsiteX25" fmla="*/ 348615 w 746152"/>
                <a:gd name="connsiteY25" fmla="*/ 235485 h 255488"/>
                <a:gd name="connsiteX26" fmla="*/ 317182 w 746152"/>
                <a:gd name="connsiteY26" fmla="*/ 224055 h 255488"/>
                <a:gd name="connsiteX27" fmla="*/ 300037 w 746152"/>
                <a:gd name="connsiteY27" fmla="*/ 215483 h 255488"/>
                <a:gd name="connsiteX28" fmla="*/ 277177 w 746152"/>
                <a:gd name="connsiteY28" fmla="*/ 201195 h 255488"/>
                <a:gd name="connsiteX29" fmla="*/ 254317 w 746152"/>
                <a:gd name="connsiteY29" fmla="*/ 184050 h 255488"/>
                <a:gd name="connsiteX30" fmla="*/ 245745 w 746152"/>
                <a:gd name="connsiteY30" fmla="*/ 178335 h 255488"/>
                <a:gd name="connsiteX31" fmla="*/ 231457 w 746152"/>
                <a:gd name="connsiteY31" fmla="*/ 172620 h 255488"/>
                <a:gd name="connsiteX32" fmla="*/ 205740 w 746152"/>
                <a:gd name="connsiteY32" fmla="*/ 164048 h 255488"/>
                <a:gd name="connsiteX33" fmla="*/ 185737 w 746152"/>
                <a:gd name="connsiteY33" fmla="*/ 152618 h 255488"/>
                <a:gd name="connsiteX34" fmla="*/ 162877 w 746152"/>
                <a:gd name="connsiteY34" fmla="*/ 155475 h 255488"/>
                <a:gd name="connsiteX35" fmla="*/ 128587 w 746152"/>
                <a:gd name="connsiteY35" fmla="*/ 161190 h 255488"/>
                <a:gd name="connsiteX36" fmla="*/ 0 w 746152"/>
                <a:gd name="connsiteY36" fmla="*/ 158333 h 255488"/>
                <a:gd name="connsiteX0" fmla="*/ 11430 w 746152"/>
                <a:gd name="connsiteY0" fmla="*/ 52605 h 255488"/>
                <a:gd name="connsiteX1" fmla="*/ 192881 w 746152"/>
                <a:gd name="connsiteY1" fmla="*/ 66893 h 255488"/>
                <a:gd name="connsiteX2" fmla="*/ 271939 w 746152"/>
                <a:gd name="connsiteY2" fmla="*/ 24983 h 255488"/>
                <a:gd name="connsiteX3" fmla="*/ 357663 w 746152"/>
                <a:gd name="connsiteY3" fmla="*/ 3552 h 255488"/>
                <a:gd name="connsiteX4" fmla="*/ 448151 w 746152"/>
                <a:gd name="connsiteY4" fmla="*/ 6409 h 255488"/>
                <a:gd name="connsiteX5" fmla="*/ 543401 w 746152"/>
                <a:gd name="connsiteY5" fmla="*/ 74036 h 255488"/>
                <a:gd name="connsiteX6" fmla="*/ 605790 w 746152"/>
                <a:gd name="connsiteY6" fmla="*/ 135473 h 255488"/>
                <a:gd name="connsiteX7" fmla="*/ 625792 w 746152"/>
                <a:gd name="connsiteY7" fmla="*/ 146903 h 255488"/>
                <a:gd name="connsiteX8" fmla="*/ 654367 w 746152"/>
                <a:gd name="connsiteY8" fmla="*/ 158333 h 255488"/>
                <a:gd name="connsiteX9" fmla="*/ 671512 w 746152"/>
                <a:gd name="connsiteY9" fmla="*/ 161190 h 255488"/>
                <a:gd name="connsiteX10" fmla="*/ 691515 w 746152"/>
                <a:gd name="connsiteY10" fmla="*/ 169763 h 255488"/>
                <a:gd name="connsiteX11" fmla="*/ 700087 w 746152"/>
                <a:gd name="connsiteY11" fmla="*/ 175478 h 255488"/>
                <a:gd name="connsiteX12" fmla="*/ 711517 w 746152"/>
                <a:gd name="connsiteY12" fmla="*/ 181193 h 255488"/>
                <a:gd name="connsiteX13" fmla="*/ 734377 w 746152"/>
                <a:gd name="connsiteY13" fmla="*/ 192623 h 255488"/>
                <a:gd name="connsiteX14" fmla="*/ 745807 w 746152"/>
                <a:gd name="connsiteY14" fmla="*/ 201195 h 255488"/>
                <a:gd name="connsiteX15" fmla="*/ 728662 w 746152"/>
                <a:gd name="connsiteY15" fmla="*/ 212625 h 255488"/>
                <a:gd name="connsiteX16" fmla="*/ 708660 w 746152"/>
                <a:gd name="connsiteY16" fmla="*/ 238343 h 255488"/>
                <a:gd name="connsiteX17" fmla="*/ 700087 w 746152"/>
                <a:gd name="connsiteY17" fmla="*/ 246915 h 255488"/>
                <a:gd name="connsiteX18" fmla="*/ 694372 w 746152"/>
                <a:gd name="connsiteY18" fmla="*/ 255488 h 255488"/>
                <a:gd name="connsiteX19" fmla="*/ 648652 w 746152"/>
                <a:gd name="connsiteY19" fmla="*/ 252630 h 255488"/>
                <a:gd name="connsiteX20" fmla="*/ 628650 w 746152"/>
                <a:gd name="connsiteY20" fmla="*/ 244058 h 255488"/>
                <a:gd name="connsiteX21" fmla="*/ 617220 w 746152"/>
                <a:gd name="connsiteY21" fmla="*/ 241200 h 255488"/>
                <a:gd name="connsiteX22" fmla="*/ 580072 w 746152"/>
                <a:gd name="connsiteY22" fmla="*/ 232628 h 255488"/>
                <a:gd name="connsiteX23" fmla="*/ 434340 w 746152"/>
                <a:gd name="connsiteY23" fmla="*/ 235485 h 255488"/>
                <a:gd name="connsiteX24" fmla="*/ 348615 w 746152"/>
                <a:gd name="connsiteY24" fmla="*/ 235485 h 255488"/>
                <a:gd name="connsiteX25" fmla="*/ 317182 w 746152"/>
                <a:gd name="connsiteY25" fmla="*/ 224055 h 255488"/>
                <a:gd name="connsiteX26" fmla="*/ 300037 w 746152"/>
                <a:gd name="connsiteY26" fmla="*/ 215483 h 255488"/>
                <a:gd name="connsiteX27" fmla="*/ 277177 w 746152"/>
                <a:gd name="connsiteY27" fmla="*/ 201195 h 255488"/>
                <a:gd name="connsiteX28" fmla="*/ 254317 w 746152"/>
                <a:gd name="connsiteY28" fmla="*/ 184050 h 255488"/>
                <a:gd name="connsiteX29" fmla="*/ 245745 w 746152"/>
                <a:gd name="connsiteY29" fmla="*/ 178335 h 255488"/>
                <a:gd name="connsiteX30" fmla="*/ 231457 w 746152"/>
                <a:gd name="connsiteY30" fmla="*/ 172620 h 255488"/>
                <a:gd name="connsiteX31" fmla="*/ 205740 w 746152"/>
                <a:gd name="connsiteY31" fmla="*/ 164048 h 255488"/>
                <a:gd name="connsiteX32" fmla="*/ 185737 w 746152"/>
                <a:gd name="connsiteY32" fmla="*/ 152618 h 255488"/>
                <a:gd name="connsiteX33" fmla="*/ 162877 w 746152"/>
                <a:gd name="connsiteY33" fmla="*/ 155475 h 255488"/>
                <a:gd name="connsiteX34" fmla="*/ 128587 w 746152"/>
                <a:gd name="connsiteY34" fmla="*/ 161190 h 255488"/>
                <a:gd name="connsiteX35" fmla="*/ 0 w 746152"/>
                <a:gd name="connsiteY35" fmla="*/ 158333 h 255488"/>
                <a:gd name="connsiteX0" fmla="*/ 11430 w 746152"/>
                <a:gd name="connsiteY0" fmla="*/ 52605 h 255488"/>
                <a:gd name="connsiteX1" fmla="*/ 192881 w 746152"/>
                <a:gd name="connsiteY1" fmla="*/ 66893 h 255488"/>
                <a:gd name="connsiteX2" fmla="*/ 271939 w 746152"/>
                <a:gd name="connsiteY2" fmla="*/ 24983 h 255488"/>
                <a:gd name="connsiteX3" fmla="*/ 357663 w 746152"/>
                <a:gd name="connsiteY3" fmla="*/ 3552 h 255488"/>
                <a:gd name="connsiteX4" fmla="*/ 448151 w 746152"/>
                <a:gd name="connsiteY4" fmla="*/ 6409 h 255488"/>
                <a:gd name="connsiteX5" fmla="*/ 543401 w 746152"/>
                <a:gd name="connsiteY5" fmla="*/ 74036 h 255488"/>
                <a:gd name="connsiteX6" fmla="*/ 605790 w 746152"/>
                <a:gd name="connsiteY6" fmla="*/ 135473 h 255488"/>
                <a:gd name="connsiteX7" fmla="*/ 592455 w 746152"/>
                <a:gd name="connsiteY7" fmla="*/ 139759 h 255488"/>
                <a:gd name="connsiteX8" fmla="*/ 654367 w 746152"/>
                <a:gd name="connsiteY8" fmla="*/ 158333 h 255488"/>
                <a:gd name="connsiteX9" fmla="*/ 671512 w 746152"/>
                <a:gd name="connsiteY9" fmla="*/ 161190 h 255488"/>
                <a:gd name="connsiteX10" fmla="*/ 691515 w 746152"/>
                <a:gd name="connsiteY10" fmla="*/ 169763 h 255488"/>
                <a:gd name="connsiteX11" fmla="*/ 700087 w 746152"/>
                <a:gd name="connsiteY11" fmla="*/ 175478 h 255488"/>
                <a:gd name="connsiteX12" fmla="*/ 711517 w 746152"/>
                <a:gd name="connsiteY12" fmla="*/ 181193 h 255488"/>
                <a:gd name="connsiteX13" fmla="*/ 734377 w 746152"/>
                <a:gd name="connsiteY13" fmla="*/ 192623 h 255488"/>
                <a:gd name="connsiteX14" fmla="*/ 745807 w 746152"/>
                <a:gd name="connsiteY14" fmla="*/ 201195 h 255488"/>
                <a:gd name="connsiteX15" fmla="*/ 728662 w 746152"/>
                <a:gd name="connsiteY15" fmla="*/ 212625 h 255488"/>
                <a:gd name="connsiteX16" fmla="*/ 708660 w 746152"/>
                <a:gd name="connsiteY16" fmla="*/ 238343 h 255488"/>
                <a:gd name="connsiteX17" fmla="*/ 700087 w 746152"/>
                <a:gd name="connsiteY17" fmla="*/ 246915 h 255488"/>
                <a:gd name="connsiteX18" fmla="*/ 694372 w 746152"/>
                <a:gd name="connsiteY18" fmla="*/ 255488 h 255488"/>
                <a:gd name="connsiteX19" fmla="*/ 648652 w 746152"/>
                <a:gd name="connsiteY19" fmla="*/ 252630 h 255488"/>
                <a:gd name="connsiteX20" fmla="*/ 628650 w 746152"/>
                <a:gd name="connsiteY20" fmla="*/ 244058 h 255488"/>
                <a:gd name="connsiteX21" fmla="*/ 617220 w 746152"/>
                <a:gd name="connsiteY21" fmla="*/ 241200 h 255488"/>
                <a:gd name="connsiteX22" fmla="*/ 580072 w 746152"/>
                <a:gd name="connsiteY22" fmla="*/ 232628 h 255488"/>
                <a:gd name="connsiteX23" fmla="*/ 434340 w 746152"/>
                <a:gd name="connsiteY23" fmla="*/ 235485 h 255488"/>
                <a:gd name="connsiteX24" fmla="*/ 348615 w 746152"/>
                <a:gd name="connsiteY24" fmla="*/ 235485 h 255488"/>
                <a:gd name="connsiteX25" fmla="*/ 317182 w 746152"/>
                <a:gd name="connsiteY25" fmla="*/ 224055 h 255488"/>
                <a:gd name="connsiteX26" fmla="*/ 300037 w 746152"/>
                <a:gd name="connsiteY26" fmla="*/ 215483 h 255488"/>
                <a:gd name="connsiteX27" fmla="*/ 277177 w 746152"/>
                <a:gd name="connsiteY27" fmla="*/ 201195 h 255488"/>
                <a:gd name="connsiteX28" fmla="*/ 254317 w 746152"/>
                <a:gd name="connsiteY28" fmla="*/ 184050 h 255488"/>
                <a:gd name="connsiteX29" fmla="*/ 245745 w 746152"/>
                <a:gd name="connsiteY29" fmla="*/ 178335 h 255488"/>
                <a:gd name="connsiteX30" fmla="*/ 231457 w 746152"/>
                <a:gd name="connsiteY30" fmla="*/ 172620 h 255488"/>
                <a:gd name="connsiteX31" fmla="*/ 205740 w 746152"/>
                <a:gd name="connsiteY31" fmla="*/ 164048 h 255488"/>
                <a:gd name="connsiteX32" fmla="*/ 185737 w 746152"/>
                <a:gd name="connsiteY32" fmla="*/ 152618 h 255488"/>
                <a:gd name="connsiteX33" fmla="*/ 162877 w 746152"/>
                <a:gd name="connsiteY33" fmla="*/ 155475 h 255488"/>
                <a:gd name="connsiteX34" fmla="*/ 128587 w 746152"/>
                <a:gd name="connsiteY34" fmla="*/ 161190 h 255488"/>
                <a:gd name="connsiteX35" fmla="*/ 0 w 746152"/>
                <a:gd name="connsiteY35" fmla="*/ 158333 h 255488"/>
                <a:gd name="connsiteX0" fmla="*/ 11430 w 746152"/>
                <a:gd name="connsiteY0" fmla="*/ 52605 h 255488"/>
                <a:gd name="connsiteX1" fmla="*/ 192881 w 746152"/>
                <a:gd name="connsiteY1" fmla="*/ 66893 h 255488"/>
                <a:gd name="connsiteX2" fmla="*/ 271939 w 746152"/>
                <a:gd name="connsiteY2" fmla="*/ 24983 h 255488"/>
                <a:gd name="connsiteX3" fmla="*/ 357663 w 746152"/>
                <a:gd name="connsiteY3" fmla="*/ 3552 h 255488"/>
                <a:gd name="connsiteX4" fmla="*/ 448151 w 746152"/>
                <a:gd name="connsiteY4" fmla="*/ 6409 h 255488"/>
                <a:gd name="connsiteX5" fmla="*/ 543401 w 746152"/>
                <a:gd name="connsiteY5" fmla="*/ 74036 h 255488"/>
                <a:gd name="connsiteX6" fmla="*/ 605790 w 746152"/>
                <a:gd name="connsiteY6" fmla="*/ 135473 h 255488"/>
                <a:gd name="connsiteX7" fmla="*/ 654367 w 746152"/>
                <a:gd name="connsiteY7" fmla="*/ 158333 h 255488"/>
                <a:gd name="connsiteX8" fmla="*/ 671512 w 746152"/>
                <a:gd name="connsiteY8" fmla="*/ 161190 h 255488"/>
                <a:gd name="connsiteX9" fmla="*/ 691515 w 746152"/>
                <a:gd name="connsiteY9" fmla="*/ 169763 h 255488"/>
                <a:gd name="connsiteX10" fmla="*/ 700087 w 746152"/>
                <a:gd name="connsiteY10" fmla="*/ 175478 h 255488"/>
                <a:gd name="connsiteX11" fmla="*/ 711517 w 746152"/>
                <a:gd name="connsiteY11" fmla="*/ 181193 h 255488"/>
                <a:gd name="connsiteX12" fmla="*/ 734377 w 746152"/>
                <a:gd name="connsiteY12" fmla="*/ 192623 h 255488"/>
                <a:gd name="connsiteX13" fmla="*/ 745807 w 746152"/>
                <a:gd name="connsiteY13" fmla="*/ 201195 h 255488"/>
                <a:gd name="connsiteX14" fmla="*/ 728662 w 746152"/>
                <a:gd name="connsiteY14" fmla="*/ 212625 h 255488"/>
                <a:gd name="connsiteX15" fmla="*/ 708660 w 746152"/>
                <a:gd name="connsiteY15" fmla="*/ 238343 h 255488"/>
                <a:gd name="connsiteX16" fmla="*/ 700087 w 746152"/>
                <a:gd name="connsiteY16" fmla="*/ 246915 h 255488"/>
                <a:gd name="connsiteX17" fmla="*/ 694372 w 746152"/>
                <a:gd name="connsiteY17" fmla="*/ 255488 h 255488"/>
                <a:gd name="connsiteX18" fmla="*/ 648652 w 746152"/>
                <a:gd name="connsiteY18" fmla="*/ 252630 h 255488"/>
                <a:gd name="connsiteX19" fmla="*/ 628650 w 746152"/>
                <a:gd name="connsiteY19" fmla="*/ 244058 h 255488"/>
                <a:gd name="connsiteX20" fmla="*/ 617220 w 746152"/>
                <a:gd name="connsiteY20" fmla="*/ 241200 h 255488"/>
                <a:gd name="connsiteX21" fmla="*/ 580072 w 746152"/>
                <a:gd name="connsiteY21" fmla="*/ 232628 h 255488"/>
                <a:gd name="connsiteX22" fmla="*/ 434340 w 746152"/>
                <a:gd name="connsiteY22" fmla="*/ 235485 h 255488"/>
                <a:gd name="connsiteX23" fmla="*/ 348615 w 746152"/>
                <a:gd name="connsiteY23" fmla="*/ 235485 h 255488"/>
                <a:gd name="connsiteX24" fmla="*/ 317182 w 746152"/>
                <a:gd name="connsiteY24" fmla="*/ 224055 h 255488"/>
                <a:gd name="connsiteX25" fmla="*/ 300037 w 746152"/>
                <a:gd name="connsiteY25" fmla="*/ 215483 h 255488"/>
                <a:gd name="connsiteX26" fmla="*/ 277177 w 746152"/>
                <a:gd name="connsiteY26" fmla="*/ 201195 h 255488"/>
                <a:gd name="connsiteX27" fmla="*/ 254317 w 746152"/>
                <a:gd name="connsiteY27" fmla="*/ 184050 h 255488"/>
                <a:gd name="connsiteX28" fmla="*/ 245745 w 746152"/>
                <a:gd name="connsiteY28" fmla="*/ 178335 h 255488"/>
                <a:gd name="connsiteX29" fmla="*/ 231457 w 746152"/>
                <a:gd name="connsiteY29" fmla="*/ 172620 h 255488"/>
                <a:gd name="connsiteX30" fmla="*/ 205740 w 746152"/>
                <a:gd name="connsiteY30" fmla="*/ 164048 h 255488"/>
                <a:gd name="connsiteX31" fmla="*/ 185737 w 746152"/>
                <a:gd name="connsiteY31" fmla="*/ 152618 h 255488"/>
                <a:gd name="connsiteX32" fmla="*/ 162877 w 746152"/>
                <a:gd name="connsiteY32" fmla="*/ 155475 h 255488"/>
                <a:gd name="connsiteX33" fmla="*/ 128587 w 746152"/>
                <a:gd name="connsiteY33" fmla="*/ 161190 h 255488"/>
                <a:gd name="connsiteX34" fmla="*/ 0 w 746152"/>
                <a:gd name="connsiteY34" fmla="*/ 158333 h 255488"/>
                <a:gd name="connsiteX0" fmla="*/ 11430 w 746152"/>
                <a:gd name="connsiteY0" fmla="*/ 52605 h 255488"/>
                <a:gd name="connsiteX1" fmla="*/ 192881 w 746152"/>
                <a:gd name="connsiteY1" fmla="*/ 66893 h 255488"/>
                <a:gd name="connsiteX2" fmla="*/ 271939 w 746152"/>
                <a:gd name="connsiteY2" fmla="*/ 24983 h 255488"/>
                <a:gd name="connsiteX3" fmla="*/ 357663 w 746152"/>
                <a:gd name="connsiteY3" fmla="*/ 3552 h 255488"/>
                <a:gd name="connsiteX4" fmla="*/ 448151 w 746152"/>
                <a:gd name="connsiteY4" fmla="*/ 6409 h 255488"/>
                <a:gd name="connsiteX5" fmla="*/ 543401 w 746152"/>
                <a:gd name="connsiteY5" fmla="*/ 74036 h 255488"/>
                <a:gd name="connsiteX6" fmla="*/ 593883 w 746152"/>
                <a:gd name="connsiteY6" fmla="*/ 128329 h 255488"/>
                <a:gd name="connsiteX7" fmla="*/ 654367 w 746152"/>
                <a:gd name="connsiteY7" fmla="*/ 158333 h 255488"/>
                <a:gd name="connsiteX8" fmla="*/ 671512 w 746152"/>
                <a:gd name="connsiteY8" fmla="*/ 161190 h 255488"/>
                <a:gd name="connsiteX9" fmla="*/ 691515 w 746152"/>
                <a:gd name="connsiteY9" fmla="*/ 169763 h 255488"/>
                <a:gd name="connsiteX10" fmla="*/ 700087 w 746152"/>
                <a:gd name="connsiteY10" fmla="*/ 175478 h 255488"/>
                <a:gd name="connsiteX11" fmla="*/ 711517 w 746152"/>
                <a:gd name="connsiteY11" fmla="*/ 181193 h 255488"/>
                <a:gd name="connsiteX12" fmla="*/ 734377 w 746152"/>
                <a:gd name="connsiteY12" fmla="*/ 192623 h 255488"/>
                <a:gd name="connsiteX13" fmla="*/ 745807 w 746152"/>
                <a:gd name="connsiteY13" fmla="*/ 201195 h 255488"/>
                <a:gd name="connsiteX14" fmla="*/ 728662 w 746152"/>
                <a:gd name="connsiteY14" fmla="*/ 212625 h 255488"/>
                <a:gd name="connsiteX15" fmla="*/ 708660 w 746152"/>
                <a:gd name="connsiteY15" fmla="*/ 238343 h 255488"/>
                <a:gd name="connsiteX16" fmla="*/ 700087 w 746152"/>
                <a:gd name="connsiteY16" fmla="*/ 246915 h 255488"/>
                <a:gd name="connsiteX17" fmla="*/ 694372 w 746152"/>
                <a:gd name="connsiteY17" fmla="*/ 255488 h 255488"/>
                <a:gd name="connsiteX18" fmla="*/ 648652 w 746152"/>
                <a:gd name="connsiteY18" fmla="*/ 252630 h 255488"/>
                <a:gd name="connsiteX19" fmla="*/ 628650 w 746152"/>
                <a:gd name="connsiteY19" fmla="*/ 244058 h 255488"/>
                <a:gd name="connsiteX20" fmla="*/ 617220 w 746152"/>
                <a:gd name="connsiteY20" fmla="*/ 241200 h 255488"/>
                <a:gd name="connsiteX21" fmla="*/ 580072 w 746152"/>
                <a:gd name="connsiteY21" fmla="*/ 232628 h 255488"/>
                <a:gd name="connsiteX22" fmla="*/ 434340 w 746152"/>
                <a:gd name="connsiteY22" fmla="*/ 235485 h 255488"/>
                <a:gd name="connsiteX23" fmla="*/ 348615 w 746152"/>
                <a:gd name="connsiteY23" fmla="*/ 235485 h 255488"/>
                <a:gd name="connsiteX24" fmla="*/ 317182 w 746152"/>
                <a:gd name="connsiteY24" fmla="*/ 224055 h 255488"/>
                <a:gd name="connsiteX25" fmla="*/ 300037 w 746152"/>
                <a:gd name="connsiteY25" fmla="*/ 215483 h 255488"/>
                <a:gd name="connsiteX26" fmla="*/ 277177 w 746152"/>
                <a:gd name="connsiteY26" fmla="*/ 201195 h 255488"/>
                <a:gd name="connsiteX27" fmla="*/ 254317 w 746152"/>
                <a:gd name="connsiteY27" fmla="*/ 184050 h 255488"/>
                <a:gd name="connsiteX28" fmla="*/ 245745 w 746152"/>
                <a:gd name="connsiteY28" fmla="*/ 178335 h 255488"/>
                <a:gd name="connsiteX29" fmla="*/ 231457 w 746152"/>
                <a:gd name="connsiteY29" fmla="*/ 172620 h 255488"/>
                <a:gd name="connsiteX30" fmla="*/ 205740 w 746152"/>
                <a:gd name="connsiteY30" fmla="*/ 164048 h 255488"/>
                <a:gd name="connsiteX31" fmla="*/ 185737 w 746152"/>
                <a:gd name="connsiteY31" fmla="*/ 152618 h 255488"/>
                <a:gd name="connsiteX32" fmla="*/ 162877 w 746152"/>
                <a:gd name="connsiteY32" fmla="*/ 155475 h 255488"/>
                <a:gd name="connsiteX33" fmla="*/ 128587 w 746152"/>
                <a:gd name="connsiteY33" fmla="*/ 161190 h 255488"/>
                <a:gd name="connsiteX34" fmla="*/ 0 w 746152"/>
                <a:gd name="connsiteY34" fmla="*/ 158333 h 255488"/>
                <a:gd name="connsiteX0" fmla="*/ 11430 w 746152"/>
                <a:gd name="connsiteY0" fmla="*/ 51937 h 254820"/>
                <a:gd name="connsiteX1" fmla="*/ 192881 w 746152"/>
                <a:gd name="connsiteY1" fmla="*/ 66225 h 254820"/>
                <a:gd name="connsiteX2" fmla="*/ 271939 w 746152"/>
                <a:gd name="connsiteY2" fmla="*/ 24315 h 254820"/>
                <a:gd name="connsiteX3" fmla="*/ 357663 w 746152"/>
                <a:gd name="connsiteY3" fmla="*/ 2884 h 254820"/>
                <a:gd name="connsiteX4" fmla="*/ 448151 w 746152"/>
                <a:gd name="connsiteY4" fmla="*/ 5741 h 254820"/>
                <a:gd name="connsiteX5" fmla="*/ 552926 w 746152"/>
                <a:gd name="connsiteY5" fmla="*/ 63843 h 254820"/>
                <a:gd name="connsiteX6" fmla="*/ 593883 w 746152"/>
                <a:gd name="connsiteY6" fmla="*/ 127661 h 254820"/>
                <a:gd name="connsiteX7" fmla="*/ 654367 w 746152"/>
                <a:gd name="connsiteY7" fmla="*/ 157665 h 254820"/>
                <a:gd name="connsiteX8" fmla="*/ 671512 w 746152"/>
                <a:gd name="connsiteY8" fmla="*/ 160522 h 254820"/>
                <a:gd name="connsiteX9" fmla="*/ 691515 w 746152"/>
                <a:gd name="connsiteY9" fmla="*/ 169095 h 254820"/>
                <a:gd name="connsiteX10" fmla="*/ 700087 w 746152"/>
                <a:gd name="connsiteY10" fmla="*/ 174810 h 254820"/>
                <a:gd name="connsiteX11" fmla="*/ 711517 w 746152"/>
                <a:gd name="connsiteY11" fmla="*/ 180525 h 254820"/>
                <a:gd name="connsiteX12" fmla="*/ 734377 w 746152"/>
                <a:gd name="connsiteY12" fmla="*/ 191955 h 254820"/>
                <a:gd name="connsiteX13" fmla="*/ 745807 w 746152"/>
                <a:gd name="connsiteY13" fmla="*/ 200527 h 254820"/>
                <a:gd name="connsiteX14" fmla="*/ 728662 w 746152"/>
                <a:gd name="connsiteY14" fmla="*/ 211957 h 254820"/>
                <a:gd name="connsiteX15" fmla="*/ 708660 w 746152"/>
                <a:gd name="connsiteY15" fmla="*/ 237675 h 254820"/>
                <a:gd name="connsiteX16" fmla="*/ 700087 w 746152"/>
                <a:gd name="connsiteY16" fmla="*/ 246247 h 254820"/>
                <a:gd name="connsiteX17" fmla="*/ 694372 w 746152"/>
                <a:gd name="connsiteY17" fmla="*/ 254820 h 254820"/>
                <a:gd name="connsiteX18" fmla="*/ 648652 w 746152"/>
                <a:gd name="connsiteY18" fmla="*/ 251962 h 254820"/>
                <a:gd name="connsiteX19" fmla="*/ 628650 w 746152"/>
                <a:gd name="connsiteY19" fmla="*/ 243390 h 254820"/>
                <a:gd name="connsiteX20" fmla="*/ 617220 w 746152"/>
                <a:gd name="connsiteY20" fmla="*/ 240532 h 254820"/>
                <a:gd name="connsiteX21" fmla="*/ 580072 w 746152"/>
                <a:gd name="connsiteY21" fmla="*/ 231960 h 254820"/>
                <a:gd name="connsiteX22" fmla="*/ 434340 w 746152"/>
                <a:gd name="connsiteY22" fmla="*/ 234817 h 254820"/>
                <a:gd name="connsiteX23" fmla="*/ 348615 w 746152"/>
                <a:gd name="connsiteY23" fmla="*/ 234817 h 254820"/>
                <a:gd name="connsiteX24" fmla="*/ 317182 w 746152"/>
                <a:gd name="connsiteY24" fmla="*/ 223387 h 254820"/>
                <a:gd name="connsiteX25" fmla="*/ 300037 w 746152"/>
                <a:gd name="connsiteY25" fmla="*/ 214815 h 254820"/>
                <a:gd name="connsiteX26" fmla="*/ 277177 w 746152"/>
                <a:gd name="connsiteY26" fmla="*/ 200527 h 254820"/>
                <a:gd name="connsiteX27" fmla="*/ 254317 w 746152"/>
                <a:gd name="connsiteY27" fmla="*/ 183382 h 254820"/>
                <a:gd name="connsiteX28" fmla="*/ 245745 w 746152"/>
                <a:gd name="connsiteY28" fmla="*/ 177667 h 254820"/>
                <a:gd name="connsiteX29" fmla="*/ 231457 w 746152"/>
                <a:gd name="connsiteY29" fmla="*/ 171952 h 254820"/>
                <a:gd name="connsiteX30" fmla="*/ 205740 w 746152"/>
                <a:gd name="connsiteY30" fmla="*/ 163380 h 254820"/>
                <a:gd name="connsiteX31" fmla="*/ 185737 w 746152"/>
                <a:gd name="connsiteY31" fmla="*/ 151950 h 254820"/>
                <a:gd name="connsiteX32" fmla="*/ 162877 w 746152"/>
                <a:gd name="connsiteY32" fmla="*/ 154807 h 254820"/>
                <a:gd name="connsiteX33" fmla="*/ 128587 w 746152"/>
                <a:gd name="connsiteY33" fmla="*/ 160522 h 254820"/>
                <a:gd name="connsiteX34" fmla="*/ 0 w 746152"/>
                <a:gd name="connsiteY34" fmla="*/ 157665 h 254820"/>
                <a:gd name="connsiteX0" fmla="*/ 11430 w 746152"/>
                <a:gd name="connsiteY0" fmla="*/ 51937 h 254820"/>
                <a:gd name="connsiteX1" fmla="*/ 192881 w 746152"/>
                <a:gd name="connsiteY1" fmla="*/ 66225 h 254820"/>
                <a:gd name="connsiteX2" fmla="*/ 271939 w 746152"/>
                <a:gd name="connsiteY2" fmla="*/ 24315 h 254820"/>
                <a:gd name="connsiteX3" fmla="*/ 357663 w 746152"/>
                <a:gd name="connsiteY3" fmla="*/ 2884 h 254820"/>
                <a:gd name="connsiteX4" fmla="*/ 448151 w 746152"/>
                <a:gd name="connsiteY4" fmla="*/ 5741 h 254820"/>
                <a:gd name="connsiteX5" fmla="*/ 552926 w 746152"/>
                <a:gd name="connsiteY5" fmla="*/ 63843 h 254820"/>
                <a:gd name="connsiteX6" fmla="*/ 593883 w 746152"/>
                <a:gd name="connsiteY6" fmla="*/ 127661 h 254820"/>
                <a:gd name="connsiteX7" fmla="*/ 654367 w 746152"/>
                <a:gd name="connsiteY7" fmla="*/ 157665 h 254820"/>
                <a:gd name="connsiteX8" fmla="*/ 691515 w 746152"/>
                <a:gd name="connsiteY8" fmla="*/ 169095 h 254820"/>
                <a:gd name="connsiteX9" fmla="*/ 700087 w 746152"/>
                <a:gd name="connsiteY9" fmla="*/ 174810 h 254820"/>
                <a:gd name="connsiteX10" fmla="*/ 711517 w 746152"/>
                <a:gd name="connsiteY10" fmla="*/ 180525 h 254820"/>
                <a:gd name="connsiteX11" fmla="*/ 734377 w 746152"/>
                <a:gd name="connsiteY11" fmla="*/ 191955 h 254820"/>
                <a:gd name="connsiteX12" fmla="*/ 745807 w 746152"/>
                <a:gd name="connsiteY12" fmla="*/ 200527 h 254820"/>
                <a:gd name="connsiteX13" fmla="*/ 728662 w 746152"/>
                <a:gd name="connsiteY13" fmla="*/ 211957 h 254820"/>
                <a:gd name="connsiteX14" fmla="*/ 708660 w 746152"/>
                <a:gd name="connsiteY14" fmla="*/ 237675 h 254820"/>
                <a:gd name="connsiteX15" fmla="*/ 700087 w 746152"/>
                <a:gd name="connsiteY15" fmla="*/ 246247 h 254820"/>
                <a:gd name="connsiteX16" fmla="*/ 694372 w 746152"/>
                <a:gd name="connsiteY16" fmla="*/ 254820 h 254820"/>
                <a:gd name="connsiteX17" fmla="*/ 648652 w 746152"/>
                <a:gd name="connsiteY17" fmla="*/ 251962 h 254820"/>
                <a:gd name="connsiteX18" fmla="*/ 628650 w 746152"/>
                <a:gd name="connsiteY18" fmla="*/ 243390 h 254820"/>
                <a:gd name="connsiteX19" fmla="*/ 617220 w 746152"/>
                <a:gd name="connsiteY19" fmla="*/ 240532 h 254820"/>
                <a:gd name="connsiteX20" fmla="*/ 580072 w 746152"/>
                <a:gd name="connsiteY20" fmla="*/ 231960 h 254820"/>
                <a:gd name="connsiteX21" fmla="*/ 434340 w 746152"/>
                <a:gd name="connsiteY21" fmla="*/ 234817 h 254820"/>
                <a:gd name="connsiteX22" fmla="*/ 348615 w 746152"/>
                <a:gd name="connsiteY22" fmla="*/ 234817 h 254820"/>
                <a:gd name="connsiteX23" fmla="*/ 317182 w 746152"/>
                <a:gd name="connsiteY23" fmla="*/ 223387 h 254820"/>
                <a:gd name="connsiteX24" fmla="*/ 300037 w 746152"/>
                <a:gd name="connsiteY24" fmla="*/ 214815 h 254820"/>
                <a:gd name="connsiteX25" fmla="*/ 277177 w 746152"/>
                <a:gd name="connsiteY25" fmla="*/ 200527 h 254820"/>
                <a:gd name="connsiteX26" fmla="*/ 254317 w 746152"/>
                <a:gd name="connsiteY26" fmla="*/ 183382 h 254820"/>
                <a:gd name="connsiteX27" fmla="*/ 245745 w 746152"/>
                <a:gd name="connsiteY27" fmla="*/ 177667 h 254820"/>
                <a:gd name="connsiteX28" fmla="*/ 231457 w 746152"/>
                <a:gd name="connsiteY28" fmla="*/ 171952 h 254820"/>
                <a:gd name="connsiteX29" fmla="*/ 205740 w 746152"/>
                <a:gd name="connsiteY29" fmla="*/ 163380 h 254820"/>
                <a:gd name="connsiteX30" fmla="*/ 185737 w 746152"/>
                <a:gd name="connsiteY30" fmla="*/ 151950 h 254820"/>
                <a:gd name="connsiteX31" fmla="*/ 162877 w 746152"/>
                <a:gd name="connsiteY31" fmla="*/ 154807 h 254820"/>
                <a:gd name="connsiteX32" fmla="*/ 128587 w 746152"/>
                <a:gd name="connsiteY32" fmla="*/ 160522 h 254820"/>
                <a:gd name="connsiteX33" fmla="*/ 0 w 746152"/>
                <a:gd name="connsiteY33" fmla="*/ 157665 h 254820"/>
                <a:gd name="connsiteX0" fmla="*/ 11430 w 746152"/>
                <a:gd name="connsiteY0" fmla="*/ 51937 h 254820"/>
                <a:gd name="connsiteX1" fmla="*/ 192881 w 746152"/>
                <a:gd name="connsiteY1" fmla="*/ 66225 h 254820"/>
                <a:gd name="connsiteX2" fmla="*/ 271939 w 746152"/>
                <a:gd name="connsiteY2" fmla="*/ 24315 h 254820"/>
                <a:gd name="connsiteX3" fmla="*/ 357663 w 746152"/>
                <a:gd name="connsiteY3" fmla="*/ 2884 h 254820"/>
                <a:gd name="connsiteX4" fmla="*/ 448151 w 746152"/>
                <a:gd name="connsiteY4" fmla="*/ 5741 h 254820"/>
                <a:gd name="connsiteX5" fmla="*/ 552926 w 746152"/>
                <a:gd name="connsiteY5" fmla="*/ 63843 h 254820"/>
                <a:gd name="connsiteX6" fmla="*/ 593883 w 746152"/>
                <a:gd name="connsiteY6" fmla="*/ 127661 h 254820"/>
                <a:gd name="connsiteX7" fmla="*/ 654367 w 746152"/>
                <a:gd name="connsiteY7" fmla="*/ 157665 h 254820"/>
                <a:gd name="connsiteX8" fmla="*/ 691515 w 746152"/>
                <a:gd name="connsiteY8" fmla="*/ 169095 h 254820"/>
                <a:gd name="connsiteX9" fmla="*/ 711517 w 746152"/>
                <a:gd name="connsiteY9" fmla="*/ 180525 h 254820"/>
                <a:gd name="connsiteX10" fmla="*/ 734377 w 746152"/>
                <a:gd name="connsiteY10" fmla="*/ 191955 h 254820"/>
                <a:gd name="connsiteX11" fmla="*/ 745807 w 746152"/>
                <a:gd name="connsiteY11" fmla="*/ 200527 h 254820"/>
                <a:gd name="connsiteX12" fmla="*/ 728662 w 746152"/>
                <a:gd name="connsiteY12" fmla="*/ 211957 h 254820"/>
                <a:gd name="connsiteX13" fmla="*/ 708660 w 746152"/>
                <a:gd name="connsiteY13" fmla="*/ 237675 h 254820"/>
                <a:gd name="connsiteX14" fmla="*/ 700087 w 746152"/>
                <a:gd name="connsiteY14" fmla="*/ 246247 h 254820"/>
                <a:gd name="connsiteX15" fmla="*/ 694372 w 746152"/>
                <a:gd name="connsiteY15" fmla="*/ 254820 h 254820"/>
                <a:gd name="connsiteX16" fmla="*/ 648652 w 746152"/>
                <a:gd name="connsiteY16" fmla="*/ 251962 h 254820"/>
                <a:gd name="connsiteX17" fmla="*/ 628650 w 746152"/>
                <a:gd name="connsiteY17" fmla="*/ 243390 h 254820"/>
                <a:gd name="connsiteX18" fmla="*/ 617220 w 746152"/>
                <a:gd name="connsiteY18" fmla="*/ 240532 h 254820"/>
                <a:gd name="connsiteX19" fmla="*/ 580072 w 746152"/>
                <a:gd name="connsiteY19" fmla="*/ 231960 h 254820"/>
                <a:gd name="connsiteX20" fmla="*/ 434340 w 746152"/>
                <a:gd name="connsiteY20" fmla="*/ 234817 h 254820"/>
                <a:gd name="connsiteX21" fmla="*/ 348615 w 746152"/>
                <a:gd name="connsiteY21" fmla="*/ 234817 h 254820"/>
                <a:gd name="connsiteX22" fmla="*/ 317182 w 746152"/>
                <a:gd name="connsiteY22" fmla="*/ 223387 h 254820"/>
                <a:gd name="connsiteX23" fmla="*/ 300037 w 746152"/>
                <a:gd name="connsiteY23" fmla="*/ 214815 h 254820"/>
                <a:gd name="connsiteX24" fmla="*/ 277177 w 746152"/>
                <a:gd name="connsiteY24" fmla="*/ 200527 h 254820"/>
                <a:gd name="connsiteX25" fmla="*/ 254317 w 746152"/>
                <a:gd name="connsiteY25" fmla="*/ 183382 h 254820"/>
                <a:gd name="connsiteX26" fmla="*/ 245745 w 746152"/>
                <a:gd name="connsiteY26" fmla="*/ 177667 h 254820"/>
                <a:gd name="connsiteX27" fmla="*/ 231457 w 746152"/>
                <a:gd name="connsiteY27" fmla="*/ 171952 h 254820"/>
                <a:gd name="connsiteX28" fmla="*/ 205740 w 746152"/>
                <a:gd name="connsiteY28" fmla="*/ 163380 h 254820"/>
                <a:gd name="connsiteX29" fmla="*/ 185737 w 746152"/>
                <a:gd name="connsiteY29" fmla="*/ 151950 h 254820"/>
                <a:gd name="connsiteX30" fmla="*/ 162877 w 746152"/>
                <a:gd name="connsiteY30" fmla="*/ 154807 h 254820"/>
                <a:gd name="connsiteX31" fmla="*/ 128587 w 746152"/>
                <a:gd name="connsiteY31" fmla="*/ 160522 h 254820"/>
                <a:gd name="connsiteX32" fmla="*/ 0 w 746152"/>
                <a:gd name="connsiteY32" fmla="*/ 157665 h 254820"/>
                <a:gd name="connsiteX0" fmla="*/ 11430 w 746152"/>
                <a:gd name="connsiteY0" fmla="*/ 51937 h 254820"/>
                <a:gd name="connsiteX1" fmla="*/ 192881 w 746152"/>
                <a:gd name="connsiteY1" fmla="*/ 66225 h 254820"/>
                <a:gd name="connsiteX2" fmla="*/ 271939 w 746152"/>
                <a:gd name="connsiteY2" fmla="*/ 24315 h 254820"/>
                <a:gd name="connsiteX3" fmla="*/ 357663 w 746152"/>
                <a:gd name="connsiteY3" fmla="*/ 2884 h 254820"/>
                <a:gd name="connsiteX4" fmla="*/ 448151 w 746152"/>
                <a:gd name="connsiteY4" fmla="*/ 5741 h 254820"/>
                <a:gd name="connsiteX5" fmla="*/ 552926 w 746152"/>
                <a:gd name="connsiteY5" fmla="*/ 63843 h 254820"/>
                <a:gd name="connsiteX6" fmla="*/ 593883 w 746152"/>
                <a:gd name="connsiteY6" fmla="*/ 127661 h 254820"/>
                <a:gd name="connsiteX7" fmla="*/ 654367 w 746152"/>
                <a:gd name="connsiteY7" fmla="*/ 157665 h 254820"/>
                <a:gd name="connsiteX8" fmla="*/ 691515 w 746152"/>
                <a:gd name="connsiteY8" fmla="*/ 169095 h 254820"/>
                <a:gd name="connsiteX9" fmla="*/ 734377 w 746152"/>
                <a:gd name="connsiteY9" fmla="*/ 191955 h 254820"/>
                <a:gd name="connsiteX10" fmla="*/ 745807 w 746152"/>
                <a:gd name="connsiteY10" fmla="*/ 200527 h 254820"/>
                <a:gd name="connsiteX11" fmla="*/ 728662 w 746152"/>
                <a:gd name="connsiteY11" fmla="*/ 211957 h 254820"/>
                <a:gd name="connsiteX12" fmla="*/ 708660 w 746152"/>
                <a:gd name="connsiteY12" fmla="*/ 237675 h 254820"/>
                <a:gd name="connsiteX13" fmla="*/ 700087 w 746152"/>
                <a:gd name="connsiteY13" fmla="*/ 246247 h 254820"/>
                <a:gd name="connsiteX14" fmla="*/ 694372 w 746152"/>
                <a:gd name="connsiteY14" fmla="*/ 254820 h 254820"/>
                <a:gd name="connsiteX15" fmla="*/ 648652 w 746152"/>
                <a:gd name="connsiteY15" fmla="*/ 251962 h 254820"/>
                <a:gd name="connsiteX16" fmla="*/ 628650 w 746152"/>
                <a:gd name="connsiteY16" fmla="*/ 243390 h 254820"/>
                <a:gd name="connsiteX17" fmla="*/ 617220 w 746152"/>
                <a:gd name="connsiteY17" fmla="*/ 240532 h 254820"/>
                <a:gd name="connsiteX18" fmla="*/ 580072 w 746152"/>
                <a:gd name="connsiteY18" fmla="*/ 231960 h 254820"/>
                <a:gd name="connsiteX19" fmla="*/ 434340 w 746152"/>
                <a:gd name="connsiteY19" fmla="*/ 234817 h 254820"/>
                <a:gd name="connsiteX20" fmla="*/ 348615 w 746152"/>
                <a:gd name="connsiteY20" fmla="*/ 234817 h 254820"/>
                <a:gd name="connsiteX21" fmla="*/ 317182 w 746152"/>
                <a:gd name="connsiteY21" fmla="*/ 223387 h 254820"/>
                <a:gd name="connsiteX22" fmla="*/ 300037 w 746152"/>
                <a:gd name="connsiteY22" fmla="*/ 214815 h 254820"/>
                <a:gd name="connsiteX23" fmla="*/ 277177 w 746152"/>
                <a:gd name="connsiteY23" fmla="*/ 200527 h 254820"/>
                <a:gd name="connsiteX24" fmla="*/ 254317 w 746152"/>
                <a:gd name="connsiteY24" fmla="*/ 183382 h 254820"/>
                <a:gd name="connsiteX25" fmla="*/ 245745 w 746152"/>
                <a:gd name="connsiteY25" fmla="*/ 177667 h 254820"/>
                <a:gd name="connsiteX26" fmla="*/ 231457 w 746152"/>
                <a:gd name="connsiteY26" fmla="*/ 171952 h 254820"/>
                <a:gd name="connsiteX27" fmla="*/ 205740 w 746152"/>
                <a:gd name="connsiteY27" fmla="*/ 163380 h 254820"/>
                <a:gd name="connsiteX28" fmla="*/ 185737 w 746152"/>
                <a:gd name="connsiteY28" fmla="*/ 151950 h 254820"/>
                <a:gd name="connsiteX29" fmla="*/ 162877 w 746152"/>
                <a:gd name="connsiteY29" fmla="*/ 154807 h 254820"/>
                <a:gd name="connsiteX30" fmla="*/ 128587 w 746152"/>
                <a:gd name="connsiteY30" fmla="*/ 160522 h 254820"/>
                <a:gd name="connsiteX31" fmla="*/ 0 w 746152"/>
                <a:gd name="connsiteY31" fmla="*/ 157665 h 254820"/>
                <a:gd name="connsiteX0" fmla="*/ 11430 w 736708"/>
                <a:gd name="connsiteY0" fmla="*/ 51937 h 254820"/>
                <a:gd name="connsiteX1" fmla="*/ 192881 w 736708"/>
                <a:gd name="connsiteY1" fmla="*/ 66225 h 254820"/>
                <a:gd name="connsiteX2" fmla="*/ 271939 w 736708"/>
                <a:gd name="connsiteY2" fmla="*/ 24315 h 254820"/>
                <a:gd name="connsiteX3" fmla="*/ 357663 w 736708"/>
                <a:gd name="connsiteY3" fmla="*/ 2884 h 254820"/>
                <a:gd name="connsiteX4" fmla="*/ 448151 w 736708"/>
                <a:gd name="connsiteY4" fmla="*/ 5741 h 254820"/>
                <a:gd name="connsiteX5" fmla="*/ 552926 w 736708"/>
                <a:gd name="connsiteY5" fmla="*/ 63843 h 254820"/>
                <a:gd name="connsiteX6" fmla="*/ 593883 w 736708"/>
                <a:gd name="connsiteY6" fmla="*/ 127661 h 254820"/>
                <a:gd name="connsiteX7" fmla="*/ 654367 w 736708"/>
                <a:gd name="connsiteY7" fmla="*/ 157665 h 254820"/>
                <a:gd name="connsiteX8" fmla="*/ 691515 w 736708"/>
                <a:gd name="connsiteY8" fmla="*/ 169095 h 254820"/>
                <a:gd name="connsiteX9" fmla="*/ 734377 w 736708"/>
                <a:gd name="connsiteY9" fmla="*/ 191955 h 254820"/>
                <a:gd name="connsiteX10" fmla="*/ 728662 w 736708"/>
                <a:gd name="connsiteY10" fmla="*/ 211957 h 254820"/>
                <a:gd name="connsiteX11" fmla="*/ 708660 w 736708"/>
                <a:gd name="connsiteY11" fmla="*/ 237675 h 254820"/>
                <a:gd name="connsiteX12" fmla="*/ 700087 w 736708"/>
                <a:gd name="connsiteY12" fmla="*/ 246247 h 254820"/>
                <a:gd name="connsiteX13" fmla="*/ 694372 w 736708"/>
                <a:gd name="connsiteY13" fmla="*/ 254820 h 254820"/>
                <a:gd name="connsiteX14" fmla="*/ 648652 w 736708"/>
                <a:gd name="connsiteY14" fmla="*/ 251962 h 254820"/>
                <a:gd name="connsiteX15" fmla="*/ 628650 w 736708"/>
                <a:gd name="connsiteY15" fmla="*/ 243390 h 254820"/>
                <a:gd name="connsiteX16" fmla="*/ 617220 w 736708"/>
                <a:gd name="connsiteY16" fmla="*/ 240532 h 254820"/>
                <a:gd name="connsiteX17" fmla="*/ 580072 w 736708"/>
                <a:gd name="connsiteY17" fmla="*/ 231960 h 254820"/>
                <a:gd name="connsiteX18" fmla="*/ 434340 w 736708"/>
                <a:gd name="connsiteY18" fmla="*/ 234817 h 254820"/>
                <a:gd name="connsiteX19" fmla="*/ 348615 w 736708"/>
                <a:gd name="connsiteY19" fmla="*/ 234817 h 254820"/>
                <a:gd name="connsiteX20" fmla="*/ 317182 w 736708"/>
                <a:gd name="connsiteY20" fmla="*/ 223387 h 254820"/>
                <a:gd name="connsiteX21" fmla="*/ 300037 w 736708"/>
                <a:gd name="connsiteY21" fmla="*/ 214815 h 254820"/>
                <a:gd name="connsiteX22" fmla="*/ 277177 w 736708"/>
                <a:gd name="connsiteY22" fmla="*/ 200527 h 254820"/>
                <a:gd name="connsiteX23" fmla="*/ 254317 w 736708"/>
                <a:gd name="connsiteY23" fmla="*/ 183382 h 254820"/>
                <a:gd name="connsiteX24" fmla="*/ 245745 w 736708"/>
                <a:gd name="connsiteY24" fmla="*/ 177667 h 254820"/>
                <a:gd name="connsiteX25" fmla="*/ 231457 w 736708"/>
                <a:gd name="connsiteY25" fmla="*/ 171952 h 254820"/>
                <a:gd name="connsiteX26" fmla="*/ 205740 w 736708"/>
                <a:gd name="connsiteY26" fmla="*/ 163380 h 254820"/>
                <a:gd name="connsiteX27" fmla="*/ 185737 w 736708"/>
                <a:gd name="connsiteY27" fmla="*/ 151950 h 254820"/>
                <a:gd name="connsiteX28" fmla="*/ 162877 w 736708"/>
                <a:gd name="connsiteY28" fmla="*/ 154807 h 254820"/>
                <a:gd name="connsiteX29" fmla="*/ 128587 w 736708"/>
                <a:gd name="connsiteY29" fmla="*/ 160522 h 254820"/>
                <a:gd name="connsiteX30" fmla="*/ 0 w 736708"/>
                <a:gd name="connsiteY30" fmla="*/ 157665 h 254820"/>
                <a:gd name="connsiteX0" fmla="*/ 11430 w 736708"/>
                <a:gd name="connsiteY0" fmla="*/ 51937 h 252002"/>
                <a:gd name="connsiteX1" fmla="*/ 192881 w 736708"/>
                <a:gd name="connsiteY1" fmla="*/ 66225 h 252002"/>
                <a:gd name="connsiteX2" fmla="*/ 271939 w 736708"/>
                <a:gd name="connsiteY2" fmla="*/ 24315 h 252002"/>
                <a:gd name="connsiteX3" fmla="*/ 357663 w 736708"/>
                <a:gd name="connsiteY3" fmla="*/ 2884 h 252002"/>
                <a:gd name="connsiteX4" fmla="*/ 448151 w 736708"/>
                <a:gd name="connsiteY4" fmla="*/ 5741 h 252002"/>
                <a:gd name="connsiteX5" fmla="*/ 552926 w 736708"/>
                <a:gd name="connsiteY5" fmla="*/ 63843 h 252002"/>
                <a:gd name="connsiteX6" fmla="*/ 593883 w 736708"/>
                <a:gd name="connsiteY6" fmla="*/ 127661 h 252002"/>
                <a:gd name="connsiteX7" fmla="*/ 654367 w 736708"/>
                <a:gd name="connsiteY7" fmla="*/ 157665 h 252002"/>
                <a:gd name="connsiteX8" fmla="*/ 691515 w 736708"/>
                <a:gd name="connsiteY8" fmla="*/ 169095 h 252002"/>
                <a:gd name="connsiteX9" fmla="*/ 734377 w 736708"/>
                <a:gd name="connsiteY9" fmla="*/ 191955 h 252002"/>
                <a:gd name="connsiteX10" fmla="*/ 728662 w 736708"/>
                <a:gd name="connsiteY10" fmla="*/ 211957 h 252002"/>
                <a:gd name="connsiteX11" fmla="*/ 708660 w 736708"/>
                <a:gd name="connsiteY11" fmla="*/ 237675 h 252002"/>
                <a:gd name="connsiteX12" fmla="*/ 700087 w 736708"/>
                <a:gd name="connsiteY12" fmla="*/ 246247 h 252002"/>
                <a:gd name="connsiteX13" fmla="*/ 648652 w 736708"/>
                <a:gd name="connsiteY13" fmla="*/ 251962 h 252002"/>
                <a:gd name="connsiteX14" fmla="*/ 628650 w 736708"/>
                <a:gd name="connsiteY14" fmla="*/ 243390 h 252002"/>
                <a:gd name="connsiteX15" fmla="*/ 617220 w 736708"/>
                <a:gd name="connsiteY15" fmla="*/ 240532 h 252002"/>
                <a:gd name="connsiteX16" fmla="*/ 580072 w 736708"/>
                <a:gd name="connsiteY16" fmla="*/ 231960 h 252002"/>
                <a:gd name="connsiteX17" fmla="*/ 434340 w 736708"/>
                <a:gd name="connsiteY17" fmla="*/ 234817 h 252002"/>
                <a:gd name="connsiteX18" fmla="*/ 348615 w 736708"/>
                <a:gd name="connsiteY18" fmla="*/ 234817 h 252002"/>
                <a:gd name="connsiteX19" fmla="*/ 317182 w 736708"/>
                <a:gd name="connsiteY19" fmla="*/ 223387 h 252002"/>
                <a:gd name="connsiteX20" fmla="*/ 300037 w 736708"/>
                <a:gd name="connsiteY20" fmla="*/ 214815 h 252002"/>
                <a:gd name="connsiteX21" fmla="*/ 277177 w 736708"/>
                <a:gd name="connsiteY21" fmla="*/ 200527 h 252002"/>
                <a:gd name="connsiteX22" fmla="*/ 254317 w 736708"/>
                <a:gd name="connsiteY22" fmla="*/ 183382 h 252002"/>
                <a:gd name="connsiteX23" fmla="*/ 245745 w 736708"/>
                <a:gd name="connsiteY23" fmla="*/ 177667 h 252002"/>
                <a:gd name="connsiteX24" fmla="*/ 231457 w 736708"/>
                <a:gd name="connsiteY24" fmla="*/ 171952 h 252002"/>
                <a:gd name="connsiteX25" fmla="*/ 205740 w 736708"/>
                <a:gd name="connsiteY25" fmla="*/ 163380 h 252002"/>
                <a:gd name="connsiteX26" fmla="*/ 185737 w 736708"/>
                <a:gd name="connsiteY26" fmla="*/ 151950 h 252002"/>
                <a:gd name="connsiteX27" fmla="*/ 162877 w 736708"/>
                <a:gd name="connsiteY27" fmla="*/ 154807 h 252002"/>
                <a:gd name="connsiteX28" fmla="*/ 128587 w 736708"/>
                <a:gd name="connsiteY28" fmla="*/ 160522 h 252002"/>
                <a:gd name="connsiteX29" fmla="*/ 0 w 736708"/>
                <a:gd name="connsiteY29" fmla="*/ 157665 h 252002"/>
                <a:gd name="connsiteX0" fmla="*/ 11430 w 736708"/>
                <a:gd name="connsiteY0" fmla="*/ 51937 h 260966"/>
                <a:gd name="connsiteX1" fmla="*/ 192881 w 736708"/>
                <a:gd name="connsiteY1" fmla="*/ 66225 h 260966"/>
                <a:gd name="connsiteX2" fmla="*/ 271939 w 736708"/>
                <a:gd name="connsiteY2" fmla="*/ 24315 h 260966"/>
                <a:gd name="connsiteX3" fmla="*/ 357663 w 736708"/>
                <a:gd name="connsiteY3" fmla="*/ 2884 h 260966"/>
                <a:gd name="connsiteX4" fmla="*/ 448151 w 736708"/>
                <a:gd name="connsiteY4" fmla="*/ 5741 h 260966"/>
                <a:gd name="connsiteX5" fmla="*/ 552926 w 736708"/>
                <a:gd name="connsiteY5" fmla="*/ 63843 h 260966"/>
                <a:gd name="connsiteX6" fmla="*/ 593883 w 736708"/>
                <a:gd name="connsiteY6" fmla="*/ 127661 h 260966"/>
                <a:gd name="connsiteX7" fmla="*/ 654367 w 736708"/>
                <a:gd name="connsiteY7" fmla="*/ 157665 h 260966"/>
                <a:gd name="connsiteX8" fmla="*/ 691515 w 736708"/>
                <a:gd name="connsiteY8" fmla="*/ 169095 h 260966"/>
                <a:gd name="connsiteX9" fmla="*/ 734377 w 736708"/>
                <a:gd name="connsiteY9" fmla="*/ 191955 h 260966"/>
                <a:gd name="connsiteX10" fmla="*/ 728662 w 736708"/>
                <a:gd name="connsiteY10" fmla="*/ 211957 h 260966"/>
                <a:gd name="connsiteX11" fmla="*/ 708660 w 736708"/>
                <a:gd name="connsiteY11" fmla="*/ 237675 h 260966"/>
                <a:gd name="connsiteX12" fmla="*/ 690562 w 736708"/>
                <a:gd name="connsiteY12" fmla="*/ 260534 h 260966"/>
                <a:gd name="connsiteX13" fmla="*/ 648652 w 736708"/>
                <a:gd name="connsiteY13" fmla="*/ 251962 h 260966"/>
                <a:gd name="connsiteX14" fmla="*/ 628650 w 736708"/>
                <a:gd name="connsiteY14" fmla="*/ 243390 h 260966"/>
                <a:gd name="connsiteX15" fmla="*/ 617220 w 736708"/>
                <a:gd name="connsiteY15" fmla="*/ 240532 h 260966"/>
                <a:gd name="connsiteX16" fmla="*/ 580072 w 736708"/>
                <a:gd name="connsiteY16" fmla="*/ 231960 h 260966"/>
                <a:gd name="connsiteX17" fmla="*/ 434340 w 736708"/>
                <a:gd name="connsiteY17" fmla="*/ 234817 h 260966"/>
                <a:gd name="connsiteX18" fmla="*/ 348615 w 736708"/>
                <a:gd name="connsiteY18" fmla="*/ 234817 h 260966"/>
                <a:gd name="connsiteX19" fmla="*/ 317182 w 736708"/>
                <a:gd name="connsiteY19" fmla="*/ 223387 h 260966"/>
                <a:gd name="connsiteX20" fmla="*/ 300037 w 736708"/>
                <a:gd name="connsiteY20" fmla="*/ 214815 h 260966"/>
                <a:gd name="connsiteX21" fmla="*/ 277177 w 736708"/>
                <a:gd name="connsiteY21" fmla="*/ 200527 h 260966"/>
                <a:gd name="connsiteX22" fmla="*/ 254317 w 736708"/>
                <a:gd name="connsiteY22" fmla="*/ 183382 h 260966"/>
                <a:gd name="connsiteX23" fmla="*/ 245745 w 736708"/>
                <a:gd name="connsiteY23" fmla="*/ 177667 h 260966"/>
                <a:gd name="connsiteX24" fmla="*/ 231457 w 736708"/>
                <a:gd name="connsiteY24" fmla="*/ 171952 h 260966"/>
                <a:gd name="connsiteX25" fmla="*/ 205740 w 736708"/>
                <a:gd name="connsiteY25" fmla="*/ 163380 h 260966"/>
                <a:gd name="connsiteX26" fmla="*/ 185737 w 736708"/>
                <a:gd name="connsiteY26" fmla="*/ 151950 h 260966"/>
                <a:gd name="connsiteX27" fmla="*/ 162877 w 736708"/>
                <a:gd name="connsiteY27" fmla="*/ 154807 h 260966"/>
                <a:gd name="connsiteX28" fmla="*/ 128587 w 736708"/>
                <a:gd name="connsiteY28" fmla="*/ 160522 h 260966"/>
                <a:gd name="connsiteX29" fmla="*/ 0 w 736708"/>
                <a:gd name="connsiteY29" fmla="*/ 157665 h 260966"/>
                <a:gd name="connsiteX0" fmla="*/ 11430 w 736708"/>
                <a:gd name="connsiteY0" fmla="*/ 51937 h 262478"/>
                <a:gd name="connsiteX1" fmla="*/ 192881 w 736708"/>
                <a:gd name="connsiteY1" fmla="*/ 66225 h 262478"/>
                <a:gd name="connsiteX2" fmla="*/ 271939 w 736708"/>
                <a:gd name="connsiteY2" fmla="*/ 24315 h 262478"/>
                <a:gd name="connsiteX3" fmla="*/ 357663 w 736708"/>
                <a:gd name="connsiteY3" fmla="*/ 2884 h 262478"/>
                <a:gd name="connsiteX4" fmla="*/ 448151 w 736708"/>
                <a:gd name="connsiteY4" fmla="*/ 5741 h 262478"/>
                <a:gd name="connsiteX5" fmla="*/ 552926 w 736708"/>
                <a:gd name="connsiteY5" fmla="*/ 63843 h 262478"/>
                <a:gd name="connsiteX6" fmla="*/ 593883 w 736708"/>
                <a:gd name="connsiteY6" fmla="*/ 127661 h 262478"/>
                <a:gd name="connsiteX7" fmla="*/ 654367 w 736708"/>
                <a:gd name="connsiteY7" fmla="*/ 157665 h 262478"/>
                <a:gd name="connsiteX8" fmla="*/ 691515 w 736708"/>
                <a:gd name="connsiteY8" fmla="*/ 169095 h 262478"/>
                <a:gd name="connsiteX9" fmla="*/ 734377 w 736708"/>
                <a:gd name="connsiteY9" fmla="*/ 191955 h 262478"/>
                <a:gd name="connsiteX10" fmla="*/ 728662 w 736708"/>
                <a:gd name="connsiteY10" fmla="*/ 211957 h 262478"/>
                <a:gd name="connsiteX11" fmla="*/ 690562 w 736708"/>
                <a:gd name="connsiteY11" fmla="*/ 260534 h 262478"/>
                <a:gd name="connsiteX12" fmla="*/ 648652 w 736708"/>
                <a:gd name="connsiteY12" fmla="*/ 251962 h 262478"/>
                <a:gd name="connsiteX13" fmla="*/ 628650 w 736708"/>
                <a:gd name="connsiteY13" fmla="*/ 243390 h 262478"/>
                <a:gd name="connsiteX14" fmla="*/ 617220 w 736708"/>
                <a:gd name="connsiteY14" fmla="*/ 240532 h 262478"/>
                <a:gd name="connsiteX15" fmla="*/ 580072 w 736708"/>
                <a:gd name="connsiteY15" fmla="*/ 231960 h 262478"/>
                <a:gd name="connsiteX16" fmla="*/ 434340 w 736708"/>
                <a:gd name="connsiteY16" fmla="*/ 234817 h 262478"/>
                <a:gd name="connsiteX17" fmla="*/ 348615 w 736708"/>
                <a:gd name="connsiteY17" fmla="*/ 234817 h 262478"/>
                <a:gd name="connsiteX18" fmla="*/ 317182 w 736708"/>
                <a:gd name="connsiteY18" fmla="*/ 223387 h 262478"/>
                <a:gd name="connsiteX19" fmla="*/ 300037 w 736708"/>
                <a:gd name="connsiteY19" fmla="*/ 214815 h 262478"/>
                <a:gd name="connsiteX20" fmla="*/ 277177 w 736708"/>
                <a:gd name="connsiteY20" fmla="*/ 200527 h 262478"/>
                <a:gd name="connsiteX21" fmla="*/ 254317 w 736708"/>
                <a:gd name="connsiteY21" fmla="*/ 183382 h 262478"/>
                <a:gd name="connsiteX22" fmla="*/ 245745 w 736708"/>
                <a:gd name="connsiteY22" fmla="*/ 177667 h 262478"/>
                <a:gd name="connsiteX23" fmla="*/ 231457 w 736708"/>
                <a:gd name="connsiteY23" fmla="*/ 171952 h 262478"/>
                <a:gd name="connsiteX24" fmla="*/ 205740 w 736708"/>
                <a:gd name="connsiteY24" fmla="*/ 163380 h 262478"/>
                <a:gd name="connsiteX25" fmla="*/ 185737 w 736708"/>
                <a:gd name="connsiteY25" fmla="*/ 151950 h 262478"/>
                <a:gd name="connsiteX26" fmla="*/ 162877 w 736708"/>
                <a:gd name="connsiteY26" fmla="*/ 154807 h 262478"/>
                <a:gd name="connsiteX27" fmla="*/ 128587 w 736708"/>
                <a:gd name="connsiteY27" fmla="*/ 160522 h 262478"/>
                <a:gd name="connsiteX28" fmla="*/ 0 w 736708"/>
                <a:gd name="connsiteY28" fmla="*/ 157665 h 262478"/>
                <a:gd name="connsiteX0" fmla="*/ 11430 w 734377"/>
                <a:gd name="connsiteY0" fmla="*/ 51937 h 263824"/>
                <a:gd name="connsiteX1" fmla="*/ 192881 w 734377"/>
                <a:gd name="connsiteY1" fmla="*/ 66225 h 263824"/>
                <a:gd name="connsiteX2" fmla="*/ 271939 w 734377"/>
                <a:gd name="connsiteY2" fmla="*/ 24315 h 263824"/>
                <a:gd name="connsiteX3" fmla="*/ 357663 w 734377"/>
                <a:gd name="connsiteY3" fmla="*/ 2884 h 263824"/>
                <a:gd name="connsiteX4" fmla="*/ 448151 w 734377"/>
                <a:gd name="connsiteY4" fmla="*/ 5741 h 263824"/>
                <a:gd name="connsiteX5" fmla="*/ 552926 w 734377"/>
                <a:gd name="connsiteY5" fmla="*/ 63843 h 263824"/>
                <a:gd name="connsiteX6" fmla="*/ 593883 w 734377"/>
                <a:gd name="connsiteY6" fmla="*/ 127661 h 263824"/>
                <a:gd name="connsiteX7" fmla="*/ 654367 w 734377"/>
                <a:gd name="connsiteY7" fmla="*/ 157665 h 263824"/>
                <a:gd name="connsiteX8" fmla="*/ 691515 w 734377"/>
                <a:gd name="connsiteY8" fmla="*/ 169095 h 263824"/>
                <a:gd name="connsiteX9" fmla="*/ 734377 w 734377"/>
                <a:gd name="connsiteY9" fmla="*/ 191955 h 263824"/>
                <a:gd name="connsiteX10" fmla="*/ 690562 w 734377"/>
                <a:gd name="connsiteY10" fmla="*/ 260534 h 263824"/>
                <a:gd name="connsiteX11" fmla="*/ 648652 w 734377"/>
                <a:gd name="connsiteY11" fmla="*/ 251962 h 263824"/>
                <a:gd name="connsiteX12" fmla="*/ 628650 w 734377"/>
                <a:gd name="connsiteY12" fmla="*/ 243390 h 263824"/>
                <a:gd name="connsiteX13" fmla="*/ 617220 w 734377"/>
                <a:gd name="connsiteY13" fmla="*/ 240532 h 263824"/>
                <a:gd name="connsiteX14" fmla="*/ 580072 w 734377"/>
                <a:gd name="connsiteY14" fmla="*/ 231960 h 263824"/>
                <a:gd name="connsiteX15" fmla="*/ 434340 w 734377"/>
                <a:gd name="connsiteY15" fmla="*/ 234817 h 263824"/>
                <a:gd name="connsiteX16" fmla="*/ 348615 w 734377"/>
                <a:gd name="connsiteY16" fmla="*/ 234817 h 263824"/>
                <a:gd name="connsiteX17" fmla="*/ 317182 w 734377"/>
                <a:gd name="connsiteY17" fmla="*/ 223387 h 263824"/>
                <a:gd name="connsiteX18" fmla="*/ 300037 w 734377"/>
                <a:gd name="connsiteY18" fmla="*/ 214815 h 263824"/>
                <a:gd name="connsiteX19" fmla="*/ 277177 w 734377"/>
                <a:gd name="connsiteY19" fmla="*/ 200527 h 263824"/>
                <a:gd name="connsiteX20" fmla="*/ 254317 w 734377"/>
                <a:gd name="connsiteY20" fmla="*/ 183382 h 263824"/>
                <a:gd name="connsiteX21" fmla="*/ 245745 w 734377"/>
                <a:gd name="connsiteY21" fmla="*/ 177667 h 263824"/>
                <a:gd name="connsiteX22" fmla="*/ 231457 w 734377"/>
                <a:gd name="connsiteY22" fmla="*/ 171952 h 263824"/>
                <a:gd name="connsiteX23" fmla="*/ 205740 w 734377"/>
                <a:gd name="connsiteY23" fmla="*/ 163380 h 263824"/>
                <a:gd name="connsiteX24" fmla="*/ 185737 w 734377"/>
                <a:gd name="connsiteY24" fmla="*/ 151950 h 263824"/>
                <a:gd name="connsiteX25" fmla="*/ 162877 w 734377"/>
                <a:gd name="connsiteY25" fmla="*/ 154807 h 263824"/>
                <a:gd name="connsiteX26" fmla="*/ 128587 w 734377"/>
                <a:gd name="connsiteY26" fmla="*/ 160522 h 263824"/>
                <a:gd name="connsiteX27" fmla="*/ 0 w 734377"/>
                <a:gd name="connsiteY27" fmla="*/ 157665 h 263824"/>
                <a:gd name="connsiteX0" fmla="*/ 11430 w 734377"/>
                <a:gd name="connsiteY0" fmla="*/ 51937 h 262627"/>
                <a:gd name="connsiteX1" fmla="*/ 192881 w 734377"/>
                <a:gd name="connsiteY1" fmla="*/ 66225 h 262627"/>
                <a:gd name="connsiteX2" fmla="*/ 271939 w 734377"/>
                <a:gd name="connsiteY2" fmla="*/ 24315 h 262627"/>
                <a:gd name="connsiteX3" fmla="*/ 357663 w 734377"/>
                <a:gd name="connsiteY3" fmla="*/ 2884 h 262627"/>
                <a:gd name="connsiteX4" fmla="*/ 448151 w 734377"/>
                <a:gd name="connsiteY4" fmla="*/ 5741 h 262627"/>
                <a:gd name="connsiteX5" fmla="*/ 552926 w 734377"/>
                <a:gd name="connsiteY5" fmla="*/ 63843 h 262627"/>
                <a:gd name="connsiteX6" fmla="*/ 593883 w 734377"/>
                <a:gd name="connsiteY6" fmla="*/ 127661 h 262627"/>
                <a:gd name="connsiteX7" fmla="*/ 654367 w 734377"/>
                <a:gd name="connsiteY7" fmla="*/ 157665 h 262627"/>
                <a:gd name="connsiteX8" fmla="*/ 691515 w 734377"/>
                <a:gd name="connsiteY8" fmla="*/ 169095 h 262627"/>
                <a:gd name="connsiteX9" fmla="*/ 734377 w 734377"/>
                <a:gd name="connsiteY9" fmla="*/ 191955 h 262627"/>
                <a:gd name="connsiteX10" fmla="*/ 690562 w 734377"/>
                <a:gd name="connsiteY10" fmla="*/ 260534 h 262627"/>
                <a:gd name="connsiteX11" fmla="*/ 648652 w 734377"/>
                <a:gd name="connsiteY11" fmla="*/ 244818 h 262627"/>
                <a:gd name="connsiteX12" fmla="*/ 628650 w 734377"/>
                <a:gd name="connsiteY12" fmla="*/ 243390 h 262627"/>
                <a:gd name="connsiteX13" fmla="*/ 617220 w 734377"/>
                <a:gd name="connsiteY13" fmla="*/ 240532 h 262627"/>
                <a:gd name="connsiteX14" fmla="*/ 580072 w 734377"/>
                <a:gd name="connsiteY14" fmla="*/ 231960 h 262627"/>
                <a:gd name="connsiteX15" fmla="*/ 434340 w 734377"/>
                <a:gd name="connsiteY15" fmla="*/ 234817 h 262627"/>
                <a:gd name="connsiteX16" fmla="*/ 348615 w 734377"/>
                <a:gd name="connsiteY16" fmla="*/ 234817 h 262627"/>
                <a:gd name="connsiteX17" fmla="*/ 317182 w 734377"/>
                <a:gd name="connsiteY17" fmla="*/ 223387 h 262627"/>
                <a:gd name="connsiteX18" fmla="*/ 300037 w 734377"/>
                <a:gd name="connsiteY18" fmla="*/ 214815 h 262627"/>
                <a:gd name="connsiteX19" fmla="*/ 277177 w 734377"/>
                <a:gd name="connsiteY19" fmla="*/ 200527 h 262627"/>
                <a:gd name="connsiteX20" fmla="*/ 254317 w 734377"/>
                <a:gd name="connsiteY20" fmla="*/ 183382 h 262627"/>
                <a:gd name="connsiteX21" fmla="*/ 245745 w 734377"/>
                <a:gd name="connsiteY21" fmla="*/ 177667 h 262627"/>
                <a:gd name="connsiteX22" fmla="*/ 231457 w 734377"/>
                <a:gd name="connsiteY22" fmla="*/ 171952 h 262627"/>
                <a:gd name="connsiteX23" fmla="*/ 205740 w 734377"/>
                <a:gd name="connsiteY23" fmla="*/ 163380 h 262627"/>
                <a:gd name="connsiteX24" fmla="*/ 185737 w 734377"/>
                <a:gd name="connsiteY24" fmla="*/ 151950 h 262627"/>
                <a:gd name="connsiteX25" fmla="*/ 162877 w 734377"/>
                <a:gd name="connsiteY25" fmla="*/ 154807 h 262627"/>
                <a:gd name="connsiteX26" fmla="*/ 128587 w 734377"/>
                <a:gd name="connsiteY26" fmla="*/ 160522 h 262627"/>
                <a:gd name="connsiteX27" fmla="*/ 0 w 734377"/>
                <a:gd name="connsiteY27" fmla="*/ 157665 h 262627"/>
                <a:gd name="connsiteX0" fmla="*/ 11430 w 734377"/>
                <a:gd name="connsiteY0" fmla="*/ 51937 h 262627"/>
                <a:gd name="connsiteX1" fmla="*/ 192881 w 734377"/>
                <a:gd name="connsiteY1" fmla="*/ 66225 h 262627"/>
                <a:gd name="connsiteX2" fmla="*/ 271939 w 734377"/>
                <a:gd name="connsiteY2" fmla="*/ 24315 h 262627"/>
                <a:gd name="connsiteX3" fmla="*/ 357663 w 734377"/>
                <a:gd name="connsiteY3" fmla="*/ 2884 h 262627"/>
                <a:gd name="connsiteX4" fmla="*/ 448151 w 734377"/>
                <a:gd name="connsiteY4" fmla="*/ 5741 h 262627"/>
                <a:gd name="connsiteX5" fmla="*/ 552926 w 734377"/>
                <a:gd name="connsiteY5" fmla="*/ 63843 h 262627"/>
                <a:gd name="connsiteX6" fmla="*/ 593883 w 734377"/>
                <a:gd name="connsiteY6" fmla="*/ 127661 h 262627"/>
                <a:gd name="connsiteX7" fmla="*/ 654367 w 734377"/>
                <a:gd name="connsiteY7" fmla="*/ 157665 h 262627"/>
                <a:gd name="connsiteX8" fmla="*/ 691515 w 734377"/>
                <a:gd name="connsiteY8" fmla="*/ 169095 h 262627"/>
                <a:gd name="connsiteX9" fmla="*/ 734377 w 734377"/>
                <a:gd name="connsiteY9" fmla="*/ 191955 h 262627"/>
                <a:gd name="connsiteX10" fmla="*/ 690562 w 734377"/>
                <a:gd name="connsiteY10" fmla="*/ 260534 h 262627"/>
                <a:gd name="connsiteX11" fmla="*/ 648652 w 734377"/>
                <a:gd name="connsiteY11" fmla="*/ 244818 h 262627"/>
                <a:gd name="connsiteX12" fmla="*/ 628650 w 734377"/>
                <a:gd name="connsiteY12" fmla="*/ 243390 h 262627"/>
                <a:gd name="connsiteX13" fmla="*/ 580072 w 734377"/>
                <a:gd name="connsiteY13" fmla="*/ 231960 h 262627"/>
                <a:gd name="connsiteX14" fmla="*/ 434340 w 734377"/>
                <a:gd name="connsiteY14" fmla="*/ 234817 h 262627"/>
                <a:gd name="connsiteX15" fmla="*/ 348615 w 734377"/>
                <a:gd name="connsiteY15" fmla="*/ 234817 h 262627"/>
                <a:gd name="connsiteX16" fmla="*/ 317182 w 734377"/>
                <a:gd name="connsiteY16" fmla="*/ 223387 h 262627"/>
                <a:gd name="connsiteX17" fmla="*/ 300037 w 734377"/>
                <a:gd name="connsiteY17" fmla="*/ 214815 h 262627"/>
                <a:gd name="connsiteX18" fmla="*/ 277177 w 734377"/>
                <a:gd name="connsiteY18" fmla="*/ 200527 h 262627"/>
                <a:gd name="connsiteX19" fmla="*/ 254317 w 734377"/>
                <a:gd name="connsiteY19" fmla="*/ 183382 h 262627"/>
                <a:gd name="connsiteX20" fmla="*/ 245745 w 734377"/>
                <a:gd name="connsiteY20" fmla="*/ 177667 h 262627"/>
                <a:gd name="connsiteX21" fmla="*/ 231457 w 734377"/>
                <a:gd name="connsiteY21" fmla="*/ 171952 h 262627"/>
                <a:gd name="connsiteX22" fmla="*/ 205740 w 734377"/>
                <a:gd name="connsiteY22" fmla="*/ 163380 h 262627"/>
                <a:gd name="connsiteX23" fmla="*/ 185737 w 734377"/>
                <a:gd name="connsiteY23" fmla="*/ 151950 h 262627"/>
                <a:gd name="connsiteX24" fmla="*/ 162877 w 734377"/>
                <a:gd name="connsiteY24" fmla="*/ 154807 h 262627"/>
                <a:gd name="connsiteX25" fmla="*/ 128587 w 734377"/>
                <a:gd name="connsiteY25" fmla="*/ 160522 h 262627"/>
                <a:gd name="connsiteX26" fmla="*/ 0 w 734377"/>
                <a:gd name="connsiteY26" fmla="*/ 157665 h 262627"/>
                <a:gd name="connsiteX0" fmla="*/ 11430 w 734377"/>
                <a:gd name="connsiteY0" fmla="*/ 51937 h 262768"/>
                <a:gd name="connsiteX1" fmla="*/ 192881 w 734377"/>
                <a:gd name="connsiteY1" fmla="*/ 66225 h 262768"/>
                <a:gd name="connsiteX2" fmla="*/ 271939 w 734377"/>
                <a:gd name="connsiteY2" fmla="*/ 24315 h 262768"/>
                <a:gd name="connsiteX3" fmla="*/ 357663 w 734377"/>
                <a:gd name="connsiteY3" fmla="*/ 2884 h 262768"/>
                <a:gd name="connsiteX4" fmla="*/ 448151 w 734377"/>
                <a:gd name="connsiteY4" fmla="*/ 5741 h 262768"/>
                <a:gd name="connsiteX5" fmla="*/ 552926 w 734377"/>
                <a:gd name="connsiteY5" fmla="*/ 63843 h 262768"/>
                <a:gd name="connsiteX6" fmla="*/ 593883 w 734377"/>
                <a:gd name="connsiteY6" fmla="*/ 127661 h 262768"/>
                <a:gd name="connsiteX7" fmla="*/ 654367 w 734377"/>
                <a:gd name="connsiteY7" fmla="*/ 157665 h 262768"/>
                <a:gd name="connsiteX8" fmla="*/ 691515 w 734377"/>
                <a:gd name="connsiteY8" fmla="*/ 169095 h 262768"/>
                <a:gd name="connsiteX9" fmla="*/ 734377 w 734377"/>
                <a:gd name="connsiteY9" fmla="*/ 191955 h 262768"/>
                <a:gd name="connsiteX10" fmla="*/ 690562 w 734377"/>
                <a:gd name="connsiteY10" fmla="*/ 260534 h 262768"/>
                <a:gd name="connsiteX11" fmla="*/ 648652 w 734377"/>
                <a:gd name="connsiteY11" fmla="*/ 244818 h 262768"/>
                <a:gd name="connsiteX12" fmla="*/ 580072 w 734377"/>
                <a:gd name="connsiteY12" fmla="*/ 231960 h 262768"/>
                <a:gd name="connsiteX13" fmla="*/ 434340 w 734377"/>
                <a:gd name="connsiteY13" fmla="*/ 234817 h 262768"/>
                <a:gd name="connsiteX14" fmla="*/ 348615 w 734377"/>
                <a:gd name="connsiteY14" fmla="*/ 234817 h 262768"/>
                <a:gd name="connsiteX15" fmla="*/ 317182 w 734377"/>
                <a:gd name="connsiteY15" fmla="*/ 223387 h 262768"/>
                <a:gd name="connsiteX16" fmla="*/ 300037 w 734377"/>
                <a:gd name="connsiteY16" fmla="*/ 214815 h 262768"/>
                <a:gd name="connsiteX17" fmla="*/ 277177 w 734377"/>
                <a:gd name="connsiteY17" fmla="*/ 200527 h 262768"/>
                <a:gd name="connsiteX18" fmla="*/ 254317 w 734377"/>
                <a:gd name="connsiteY18" fmla="*/ 183382 h 262768"/>
                <a:gd name="connsiteX19" fmla="*/ 245745 w 734377"/>
                <a:gd name="connsiteY19" fmla="*/ 177667 h 262768"/>
                <a:gd name="connsiteX20" fmla="*/ 231457 w 734377"/>
                <a:gd name="connsiteY20" fmla="*/ 171952 h 262768"/>
                <a:gd name="connsiteX21" fmla="*/ 205740 w 734377"/>
                <a:gd name="connsiteY21" fmla="*/ 163380 h 262768"/>
                <a:gd name="connsiteX22" fmla="*/ 185737 w 734377"/>
                <a:gd name="connsiteY22" fmla="*/ 151950 h 262768"/>
                <a:gd name="connsiteX23" fmla="*/ 162877 w 734377"/>
                <a:gd name="connsiteY23" fmla="*/ 154807 h 262768"/>
                <a:gd name="connsiteX24" fmla="*/ 128587 w 734377"/>
                <a:gd name="connsiteY24" fmla="*/ 160522 h 262768"/>
                <a:gd name="connsiteX25" fmla="*/ 0 w 734377"/>
                <a:gd name="connsiteY25" fmla="*/ 157665 h 262768"/>
                <a:gd name="connsiteX0" fmla="*/ 11430 w 734377"/>
                <a:gd name="connsiteY0" fmla="*/ 51937 h 262934"/>
                <a:gd name="connsiteX1" fmla="*/ 192881 w 734377"/>
                <a:gd name="connsiteY1" fmla="*/ 66225 h 262934"/>
                <a:gd name="connsiteX2" fmla="*/ 271939 w 734377"/>
                <a:gd name="connsiteY2" fmla="*/ 24315 h 262934"/>
                <a:gd name="connsiteX3" fmla="*/ 357663 w 734377"/>
                <a:gd name="connsiteY3" fmla="*/ 2884 h 262934"/>
                <a:gd name="connsiteX4" fmla="*/ 448151 w 734377"/>
                <a:gd name="connsiteY4" fmla="*/ 5741 h 262934"/>
                <a:gd name="connsiteX5" fmla="*/ 552926 w 734377"/>
                <a:gd name="connsiteY5" fmla="*/ 63843 h 262934"/>
                <a:gd name="connsiteX6" fmla="*/ 593883 w 734377"/>
                <a:gd name="connsiteY6" fmla="*/ 127661 h 262934"/>
                <a:gd name="connsiteX7" fmla="*/ 654367 w 734377"/>
                <a:gd name="connsiteY7" fmla="*/ 157665 h 262934"/>
                <a:gd name="connsiteX8" fmla="*/ 691515 w 734377"/>
                <a:gd name="connsiteY8" fmla="*/ 169095 h 262934"/>
                <a:gd name="connsiteX9" fmla="*/ 734377 w 734377"/>
                <a:gd name="connsiteY9" fmla="*/ 191955 h 262934"/>
                <a:gd name="connsiteX10" fmla="*/ 690562 w 734377"/>
                <a:gd name="connsiteY10" fmla="*/ 260534 h 262934"/>
                <a:gd name="connsiteX11" fmla="*/ 648652 w 734377"/>
                <a:gd name="connsiteY11" fmla="*/ 244818 h 262934"/>
                <a:gd name="connsiteX12" fmla="*/ 546734 w 734377"/>
                <a:gd name="connsiteY12" fmla="*/ 220054 h 262934"/>
                <a:gd name="connsiteX13" fmla="*/ 434340 w 734377"/>
                <a:gd name="connsiteY13" fmla="*/ 234817 h 262934"/>
                <a:gd name="connsiteX14" fmla="*/ 348615 w 734377"/>
                <a:gd name="connsiteY14" fmla="*/ 234817 h 262934"/>
                <a:gd name="connsiteX15" fmla="*/ 317182 w 734377"/>
                <a:gd name="connsiteY15" fmla="*/ 223387 h 262934"/>
                <a:gd name="connsiteX16" fmla="*/ 300037 w 734377"/>
                <a:gd name="connsiteY16" fmla="*/ 214815 h 262934"/>
                <a:gd name="connsiteX17" fmla="*/ 277177 w 734377"/>
                <a:gd name="connsiteY17" fmla="*/ 200527 h 262934"/>
                <a:gd name="connsiteX18" fmla="*/ 254317 w 734377"/>
                <a:gd name="connsiteY18" fmla="*/ 183382 h 262934"/>
                <a:gd name="connsiteX19" fmla="*/ 245745 w 734377"/>
                <a:gd name="connsiteY19" fmla="*/ 177667 h 262934"/>
                <a:gd name="connsiteX20" fmla="*/ 231457 w 734377"/>
                <a:gd name="connsiteY20" fmla="*/ 171952 h 262934"/>
                <a:gd name="connsiteX21" fmla="*/ 205740 w 734377"/>
                <a:gd name="connsiteY21" fmla="*/ 163380 h 262934"/>
                <a:gd name="connsiteX22" fmla="*/ 185737 w 734377"/>
                <a:gd name="connsiteY22" fmla="*/ 151950 h 262934"/>
                <a:gd name="connsiteX23" fmla="*/ 162877 w 734377"/>
                <a:gd name="connsiteY23" fmla="*/ 154807 h 262934"/>
                <a:gd name="connsiteX24" fmla="*/ 128587 w 734377"/>
                <a:gd name="connsiteY24" fmla="*/ 160522 h 262934"/>
                <a:gd name="connsiteX25" fmla="*/ 0 w 734377"/>
                <a:gd name="connsiteY25" fmla="*/ 157665 h 262934"/>
                <a:gd name="connsiteX0" fmla="*/ 11430 w 734377"/>
                <a:gd name="connsiteY0" fmla="*/ 51937 h 262934"/>
                <a:gd name="connsiteX1" fmla="*/ 192881 w 734377"/>
                <a:gd name="connsiteY1" fmla="*/ 66225 h 262934"/>
                <a:gd name="connsiteX2" fmla="*/ 271939 w 734377"/>
                <a:gd name="connsiteY2" fmla="*/ 24315 h 262934"/>
                <a:gd name="connsiteX3" fmla="*/ 357663 w 734377"/>
                <a:gd name="connsiteY3" fmla="*/ 2884 h 262934"/>
                <a:gd name="connsiteX4" fmla="*/ 448151 w 734377"/>
                <a:gd name="connsiteY4" fmla="*/ 5741 h 262934"/>
                <a:gd name="connsiteX5" fmla="*/ 552926 w 734377"/>
                <a:gd name="connsiteY5" fmla="*/ 63843 h 262934"/>
                <a:gd name="connsiteX6" fmla="*/ 593883 w 734377"/>
                <a:gd name="connsiteY6" fmla="*/ 127661 h 262934"/>
                <a:gd name="connsiteX7" fmla="*/ 654367 w 734377"/>
                <a:gd name="connsiteY7" fmla="*/ 157665 h 262934"/>
                <a:gd name="connsiteX8" fmla="*/ 691515 w 734377"/>
                <a:gd name="connsiteY8" fmla="*/ 169095 h 262934"/>
                <a:gd name="connsiteX9" fmla="*/ 734377 w 734377"/>
                <a:gd name="connsiteY9" fmla="*/ 191955 h 262934"/>
                <a:gd name="connsiteX10" fmla="*/ 690562 w 734377"/>
                <a:gd name="connsiteY10" fmla="*/ 260534 h 262934"/>
                <a:gd name="connsiteX11" fmla="*/ 636746 w 734377"/>
                <a:gd name="connsiteY11" fmla="*/ 244818 h 262934"/>
                <a:gd name="connsiteX12" fmla="*/ 546734 w 734377"/>
                <a:gd name="connsiteY12" fmla="*/ 220054 h 262934"/>
                <a:gd name="connsiteX13" fmla="*/ 434340 w 734377"/>
                <a:gd name="connsiteY13" fmla="*/ 234817 h 262934"/>
                <a:gd name="connsiteX14" fmla="*/ 348615 w 734377"/>
                <a:gd name="connsiteY14" fmla="*/ 234817 h 262934"/>
                <a:gd name="connsiteX15" fmla="*/ 317182 w 734377"/>
                <a:gd name="connsiteY15" fmla="*/ 223387 h 262934"/>
                <a:gd name="connsiteX16" fmla="*/ 300037 w 734377"/>
                <a:gd name="connsiteY16" fmla="*/ 214815 h 262934"/>
                <a:gd name="connsiteX17" fmla="*/ 277177 w 734377"/>
                <a:gd name="connsiteY17" fmla="*/ 200527 h 262934"/>
                <a:gd name="connsiteX18" fmla="*/ 254317 w 734377"/>
                <a:gd name="connsiteY18" fmla="*/ 183382 h 262934"/>
                <a:gd name="connsiteX19" fmla="*/ 245745 w 734377"/>
                <a:gd name="connsiteY19" fmla="*/ 177667 h 262934"/>
                <a:gd name="connsiteX20" fmla="*/ 231457 w 734377"/>
                <a:gd name="connsiteY20" fmla="*/ 171952 h 262934"/>
                <a:gd name="connsiteX21" fmla="*/ 205740 w 734377"/>
                <a:gd name="connsiteY21" fmla="*/ 163380 h 262934"/>
                <a:gd name="connsiteX22" fmla="*/ 185737 w 734377"/>
                <a:gd name="connsiteY22" fmla="*/ 151950 h 262934"/>
                <a:gd name="connsiteX23" fmla="*/ 162877 w 734377"/>
                <a:gd name="connsiteY23" fmla="*/ 154807 h 262934"/>
                <a:gd name="connsiteX24" fmla="*/ 128587 w 734377"/>
                <a:gd name="connsiteY24" fmla="*/ 160522 h 262934"/>
                <a:gd name="connsiteX25" fmla="*/ 0 w 734377"/>
                <a:gd name="connsiteY25" fmla="*/ 157665 h 262934"/>
                <a:gd name="connsiteX0" fmla="*/ 11430 w 734377"/>
                <a:gd name="connsiteY0" fmla="*/ 51937 h 262934"/>
                <a:gd name="connsiteX1" fmla="*/ 192881 w 734377"/>
                <a:gd name="connsiteY1" fmla="*/ 66225 h 262934"/>
                <a:gd name="connsiteX2" fmla="*/ 271939 w 734377"/>
                <a:gd name="connsiteY2" fmla="*/ 24315 h 262934"/>
                <a:gd name="connsiteX3" fmla="*/ 357663 w 734377"/>
                <a:gd name="connsiteY3" fmla="*/ 2884 h 262934"/>
                <a:gd name="connsiteX4" fmla="*/ 448151 w 734377"/>
                <a:gd name="connsiteY4" fmla="*/ 5741 h 262934"/>
                <a:gd name="connsiteX5" fmla="*/ 552926 w 734377"/>
                <a:gd name="connsiteY5" fmla="*/ 63843 h 262934"/>
                <a:gd name="connsiteX6" fmla="*/ 593883 w 734377"/>
                <a:gd name="connsiteY6" fmla="*/ 127661 h 262934"/>
                <a:gd name="connsiteX7" fmla="*/ 654367 w 734377"/>
                <a:gd name="connsiteY7" fmla="*/ 157665 h 262934"/>
                <a:gd name="connsiteX8" fmla="*/ 691515 w 734377"/>
                <a:gd name="connsiteY8" fmla="*/ 169095 h 262934"/>
                <a:gd name="connsiteX9" fmla="*/ 734377 w 734377"/>
                <a:gd name="connsiteY9" fmla="*/ 191955 h 262934"/>
                <a:gd name="connsiteX10" fmla="*/ 690562 w 734377"/>
                <a:gd name="connsiteY10" fmla="*/ 260534 h 262934"/>
                <a:gd name="connsiteX11" fmla="*/ 636746 w 734377"/>
                <a:gd name="connsiteY11" fmla="*/ 244818 h 262934"/>
                <a:gd name="connsiteX12" fmla="*/ 546734 w 734377"/>
                <a:gd name="connsiteY12" fmla="*/ 220054 h 262934"/>
                <a:gd name="connsiteX13" fmla="*/ 434340 w 734377"/>
                <a:gd name="connsiteY13" fmla="*/ 234817 h 262934"/>
                <a:gd name="connsiteX14" fmla="*/ 348615 w 734377"/>
                <a:gd name="connsiteY14" fmla="*/ 234817 h 262934"/>
                <a:gd name="connsiteX15" fmla="*/ 317182 w 734377"/>
                <a:gd name="connsiteY15" fmla="*/ 223387 h 262934"/>
                <a:gd name="connsiteX16" fmla="*/ 300037 w 734377"/>
                <a:gd name="connsiteY16" fmla="*/ 214815 h 262934"/>
                <a:gd name="connsiteX17" fmla="*/ 277177 w 734377"/>
                <a:gd name="connsiteY17" fmla="*/ 200527 h 262934"/>
                <a:gd name="connsiteX18" fmla="*/ 254317 w 734377"/>
                <a:gd name="connsiteY18" fmla="*/ 183382 h 262934"/>
                <a:gd name="connsiteX19" fmla="*/ 245745 w 734377"/>
                <a:gd name="connsiteY19" fmla="*/ 177667 h 262934"/>
                <a:gd name="connsiteX20" fmla="*/ 231457 w 734377"/>
                <a:gd name="connsiteY20" fmla="*/ 171952 h 262934"/>
                <a:gd name="connsiteX21" fmla="*/ 205740 w 734377"/>
                <a:gd name="connsiteY21" fmla="*/ 163380 h 262934"/>
                <a:gd name="connsiteX22" fmla="*/ 185737 w 734377"/>
                <a:gd name="connsiteY22" fmla="*/ 151950 h 262934"/>
                <a:gd name="connsiteX23" fmla="*/ 162877 w 734377"/>
                <a:gd name="connsiteY23" fmla="*/ 154807 h 262934"/>
                <a:gd name="connsiteX24" fmla="*/ 128587 w 734377"/>
                <a:gd name="connsiteY24" fmla="*/ 160522 h 262934"/>
                <a:gd name="connsiteX25" fmla="*/ 0 w 734377"/>
                <a:gd name="connsiteY25" fmla="*/ 157665 h 262934"/>
                <a:gd name="connsiteX0" fmla="*/ 11430 w 734377"/>
                <a:gd name="connsiteY0" fmla="*/ 51937 h 262934"/>
                <a:gd name="connsiteX1" fmla="*/ 192881 w 734377"/>
                <a:gd name="connsiteY1" fmla="*/ 66225 h 262934"/>
                <a:gd name="connsiteX2" fmla="*/ 271939 w 734377"/>
                <a:gd name="connsiteY2" fmla="*/ 24315 h 262934"/>
                <a:gd name="connsiteX3" fmla="*/ 357663 w 734377"/>
                <a:gd name="connsiteY3" fmla="*/ 2884 h 262934"/>
                <a:gd name="connsiteX4" fmla="*/ 448151 w 734377"/>
                <a:gd name="connsiteY4" fmla="*/ 5741 h 262934"/>
                <a:gd name="connsiteX5" fmla="*/ 552926 w 734377"/>
                <a:gd name="connsiteY5" fmla="*/ 63843 h 262934"/>
                <a:gd name="connsiteX6" fmla="*/ 593883 w 734377"/>
                <a:gd name="connsiteY6" fmla="*/ 127661 h 262934"/>
                <a:gd name="connsiteX7" fmla="*/ 654367 w 734377"/>
                <a:gd name="connsiteY7" fmla="*/ 157665 h 262934"/>
                <a:gd name="connsiteX8" fmla="*/ 691515 w 734377"/>
                <a:gd name="connsiteY8" fmla="*/ 169095 h 262934"/>
                <a:gd name="connsiteX9" fmla="*/ 734377 w 734377"/>
                <a:gd name="connsiteY9" fmla="*/ 191955 h 262934"/>
                <a:gd name="connsiteX10" fmla="*/ 690562 w 734377"/>
                <a:gd name="connsiteY10" fmla="*/ 260534 h 262934"/>
                <a:gd name="connsiteX11" fmla="*/ 636746 w 734377"/>
                <a:gd name="connsiteY11" fmla="*/ 244818 h 262934"/>
                <a:gd name="connsiteX12" fmla="*/ 546734 w 734377"/>
                <a:gd name="connsiteY12" fmla="*/ 220054 h 262934"/>
                <a:gd name="connsiteX13" fmla="*/ 434340 w 734377"/>
                <a:gd name="connsiteY13" fmla="*/ 234817 h 262934"/>
                <a:gd name="connsiteX14" fmla="*/ 348615 w 734377"/>
                <a:gd name="connsiteY14" fmla="*/ 234817 h 262934"/>
                <a:gd name="connsiteX15" fmla="*/ 317182 w 734377"/>
                <a:gd name="connsiteY15" fmla="*/ 223387 h 262934"/>
                <a:gd name="connsiteX16" fmla="*/ 300037 w 734377"/>
                <a:gd name="connsiteY16" fmla="*/ 214815 h 262934"/>
                <a:gd name="connsiteX17" fmla="*/ 277177 w 734377"/>
                <a:gd name="connsiteY17" fmla="*/ 200527 h 262934"/>
                <a:gd name="connsiteX18" fmla="*/ 254317 w 734377"/>
                <a:gd name="connsiteY18" fmla="*/ 183382 h 262934"/>
                <a:gd name="connsiteX19" fmla="*/ 245745 w 734377"/>
                <a:gd name="connsiteY19" fmla="*/ 177667 h 262934"/>
                <a:gd name="connsiteX20" fmla="*/ 231457 w 734377"/>
                <a:gd name="connsiteY20" fmla="*/ 171952 h 262934"/>
                <a:gd name="connsiteX21" fmla="*/ 205740 w 734377"/>
                <a:gd name="connsiteY21" fmla="*/ 163380 h 262934"/>
                <a:gd name="connsiteX22" fmla="*/ 185737 w 734377"/>
                <a:gd name="connsiteY22" fmla="*/ 151950 h 262934"/>
                <a:gd name="connsiteX23" fmla="*/ 162877 w 734377"/>
                <a:gd name="connsiteY23" fmla="*/ 154807 h 262934"/>
                <a:gd name="connsiteX24" fmla="*/ 128587 w 734377"/>
                <a:gd name="connsiteY24" fmla="*/ 160522 h 262934"/>
                <a:gd name="connsiteX25" fmla="*/ 0 w 734377"/>
                <a:gd name="connsiteY25" fmla="*/ 157665 h 2629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34340 w 734377"/>
                <a:gd name="connsiteY13" fmla="*/ 234817 h 260534"/>
                <a:gd name="connsiteX14" fmla="*/ 348615 w 734377"/>
                <a:gd name="connsiteY14" fmla="*/ 234817 h 260534"/>
                <a:gd name="connsiteX15" fmla="*/ 317182 w 734377"/>
                <a:gd name="connsiteY15" fmla="*/ 223387 h 260534"/>
                <a:gd name="connsiteX16" fmla="*/ 300037 w 734377"/>
                <a:gd name="connsiteY16" fmla="*/ 214815 h 260534"/>
                <a:gd name="connsiteX17" fmla="*/ 277177 w 734377"/>
                <a:gd name="connsiteY17" fmla="*/ 200527 h 260534"/>
                <a:gd name="connsiteX18" fmla="*/ 254317 w 734377"/>
                <a:gd name="connsiteY18" fmla="*/ 183382 h 260534"/>
                <a:gd name="connsiteX19" fmla="*/ 245745 w 734377"/>
                <a:gd name="connsiteY19" fmla="*/ 177667 h 260534"/>
                <a:gd name="connsiteX20" fmla="*/ 231457 w 734377"/>
                <a:gd name="connsiteY20" fmla="*/ 171952 h 260534"/>
                <a:gd name="connsiteX21" fmla="*/ 205740 w 734377"/>
                <a:gd name="connsiteY21" fmla="*/ 163380 h 260534"/>
                <a:gd name="connsiteX22" fmla="*/ 185737 w 734377"/>
                <a:gd name="connsiteY22" fmla="*/ 151950 h 260534"/>
                <a:gd name="connsiteX23" fmla="*/ 162877 w 734377"/>
                <a:gd name="connsiteY23" fmla="*/ 154807 h 260534"/>
                <a:gd name="connsiteX24" fmla="*/ 128587 w 734377"/>
                <a:gd name="connsiteY24" fmla="*/ 160522 h 260534"/>
                <a:gd name="connsiteX25" fmla="*/ 0 w 734377"/>
                <a:gd name="connsiteY25"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48615 w 734377"/>
                <a:gd name="connsiteY14" fmla="*/ 234817 h 260534"/>
                <a:gd name="connsiteX15" fmla="*/ 317182 w 734377"/>
                <a:gd name="connsiteY15" fmla="*/ 223387 h 260534"/>
                <a:gd name="connsiteX16" fmla="*/ 300037 w 734377"/>
                <a:gd name="connsiteY16" fmla="*/ 214815 h 260534"/>
                <a:gd name="connsiteX17" fmla="*/ 277177 w 734377"/>
                <a:gd name="connsiteY17" fmla="*/ 200527 h 260534"/>
                <a:gd name="connsiteX18" fmla="*/ 254317 w 734377"/>
                <a:gd name="connsiteY18" fmla="*/ 183382 h 260534"/>
                <a:gd name="connsiteX19" fmla="*/ 245745 w 734377"/>
                <a:gd name="connsiteY19" fmla="*/ 177667 h 260534"/>
                <a:gd name="connsiteX20" fmla="*/ 231457 w 734377"/>
                <a:gd name="connsiteY20" fmla="*/ 171952 h 260534"/>
                <a:gd name="connsiteX21" fmla="*/ 205740 w 734377"/>
                <a:gd name="connsiteY21" fmla="*/ 163380 h 260534"/>
                <a:gd name="connsiteX22" fmla="*/ 185737 w 734377"/>
                <a:gd name="connsiteY22" fmla="*/ 151950 h 260534"/>
                <a:gd name="connsiteX23" fmla="*/ 162877 w 734377"/>
                <a:gd name="connsiteY23" fmla="*/ 154807 h 260534"/>
                <a:gd name="connsiteX24" fmla="*/ 128587 w 734377"/>
                <a:gd name="connsiteY24" fmla="*/ 160522 h 260534"/>
                <a:gd name="connsiteX25" fmla="*/ 0 w 734377"/>
                <a:gd name="connsiteY25"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4809 w 734377"/>
                <a:gd name="connsiteY14" fmla="*/ 244342 h 260534"/>
                <a:gd name="connsiteX15" fmla="*/ 317182 w 734377"/>
                <a:gd name="connsiteY15" fmla="*/ 223387 h 260534"/>
                <a:gd name="connsiteX16" fmla="*/ 300037 w 734377"/>
                <a:gd name="connsiteY16" fmla="*/ 214815 h 260534"/>
                <a:gd name="connsiteX17" fmla="*/ 277177 w 734377"/>
                <a:gd name="connsiteY17" fmla="*/ 200527 h 260534"/>
                <a:gd name="connsiteX18" fmla="*/ 254317 w 734377"/>
                <a:gd name="connsiteY18" fmla="*/ 183382 h 260534"/>
                <a:gd name="connsiteX19" fmla="*/ 245745 w 734377"/>
                <a:gd name="connsiteY19" fmla="*/ 177667 h 260534"/>
                <a:gd name="connsiteX20" fmla="*/ 231457 w 734377"/>
                <a:gd name="connsiteY20" fmla="*/ 171952 h 260534"/>
                <a:gd name="connsiteX21" fmla="*/ 205740 w 734377"/>
                <a:gd name="connsiteY21" fmla="*/ 163380 h 260534"/>
                <a:gd name="connsiteX22" fmla="*/ 185737 w 734377"/>
                <a:gd name="connsiteY22" fmla="*/ 151950 h 260534"/>
                <a:gd name="connsiteX23" fmla="*/ 162877 w 734377"/>
                <a:gd name="connsiteY23" fmla="*/ 154807 h 260534"/>
                <a:gd name="connsiteX24" fmla="*/ 128587 w 734377"/>
                <a:gd name="connsiteY24" fmla="*/ 160522 h 260534"/>
                <a:gd name="connsiteX25" fmla="*/ 0 w 734377"/>
                <a:gd name="connsiteY25"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4809 w 734377"/>
                <a:gd name="connsiteY14" fmla="*/ 244342 h 260534"/>
                <a:gd name="connsiteX15" fmla="*/ 317182 w 734377"/>
                <a:gd name="connsiteY15" fmla="*/ 223387 h 260534"/>
                <a:gd name="connsiteX16" fmla="*/ 277177 w 734377"/>
                <a:gd name="connsiteY16" fmla="*/ 200527 h 260534"/>
                <a:gd name="connsiteX17" fmla="*/ 254317 w 734377"/>
                <a:gd name="connsiteY17" fmla="*/ 183382 h 260534"/>
                <a:gd name="connsiteX18" fmla="*/ 245745 w 734377"/>
                <a:gd name="connsiteY18" fmla="*/ 177667 h 260534"/>
                <a:gd name="connsiteX19" fmla="*/ 231457 w 734377"/>
                <a:gd name="connsiteY19" fmla="*/ 171952 h 260534"/>
                <a:gd name="connsiteX20" fmla="*/ 205740 w 734377"/>
                <a:gd name="connsiteY20" fmla="*/ 163380 h 260534"/>
                <a:gd name="connsiteX21" fmla="*/ 185737 w 734377"/>
                <a:gd name="connsiteY21" fmla="*/ 151950 h 260534"/>
                <a:gd name="connsiteX22" fmla="*/ 162877 w 734377"/>
                <a:gd name="connsiteY22" fmla="*/ 154807 h 260534"/>
                <a:gd name="connsiteX23" fmla="*/ 128587 w 734377"/>
                <a:gd name="connsiteY23" fmla="*/ 160522 h 260534"/>
                <a:gd name="connsiteX24" fmla="*/ 0 w 734377"/>
                <a:gd name="connsiteY24"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4809 w 734377"/>
                <a:gd name="connsiteY14" fmla="*/ 244342 h 260534"/>
                <a:gd name="connsiteX15" fmla="*/ 317182 w 734377"/>
                <a:gd name="connsiteY15" fmla="*/ 223387 h 260534"/>
                <a:gd name="connsiteX16" fmla="*/ 254317 w 734377"/>
                <a:gd name="connsiteY16" fmla="*/ 183382 h 260534"/>
                <a:gd name="connsiteX17" fmla="*/ 245745 w 734377"/>
                <a:gd name="connsiteY17" fmla="*/ 177667 h 260534"/>
                <a:gd name="connsiteX18" fmla="*/ 231457 w 734377"/>
                <a:gd name="connsiteY18" fmla="*/ 171952 h 260534"/>
                <a:gd name="connsiteX19" fmla="*/ 205740 w 734377"/>
                <a:gd name="connsiteY19" fmla="*/ 163380 h 260534"/>
                <a:gd name="connsiteX20" fmla="*/ 185737 w 734377"/>
                <a:gd name="connsiteY20" fmla="*/ 151950 h 260534"/>
                <a:gd name="connsiteX21" fmla="*/ 162877 w 734377"/>
                <a:gd name="connsiteY21" fmla="*/ 154807 h 260534"/>
                <a:gd name="connsiteX22" fmla="*/ 128587 w 734377"/>
                <a:gd name="connsiteY22" fmla="*/ 160522 h 260534"/>
                <a:gd name="connsiteX23" fmla="*/ 0 w 734377"/>
                <a:gd name="connsiteY23"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7191 w 734377"/>
                <a:gd name="connsiteY14" fmla="*/ 232436 h 260534"/>
                <a:gd name="connsiteX15" fmla="*/ 317182 w 734377"/>
                <a:gd name="connsiteY15" fmla="*/ 223387 h 260534"/>
                <a:gd name="connsiteX16" fmla="*/ 254317 w 734377"/>
                <a:gd name="connsiteY16" fmla="*/ 183382 h 260534"/>
                <a:gd name="connsiteX17" fmla="*/ 245745 w 734377"/>
                <a:gd name="connsiteY17" fmla="*/ 177667 h 260534"/>
                <a:gd name="connsiteX18" fmla="*/ 231457 w 734377"/>
                <a:gd name="connsiteY18" fmla="*/ 171952 h 260534"/>
                <a:gd name="connsiteX19" fmla="*/ 205740 w 734377"/>
                <a:gd name="connsiteY19" fmla="*/ 163380 h 260534"/>
                <a:gd name="connsiteX20" fmla="*/ 185737 w 734377"/>
                <a:gd name="connsiteY20" fmla="*/ 151950 h 260534"/>
                <a:gd name="connsiteX21" fmla="*/ 162877 w 734377"/>
                <a:gd name="connsiteY21" fmla="*/ 154807 h 260534"/>
                <a:gd name="connsiteX22" fmla="*/ 128587 w 734377"/>
                <a:gd name="connsiteY22" fmla="*/ 160522 h 260534"/>
                <a:gd name="connsiteX23" fmla="*/ 0 w 734377"/>
                <a:gd name="connsiteY23"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7191 w 734377"/>
                <a:gd name="connsiteY14" fmla="*/ 232436 h 260534"/>
                <a:gd name="connsiteX15" fmla="*/ 310038 w 734377"/>
                <a:gd name="connsiteY15" fmla="*/ 216243 h 260534"/>
                <a:gd name="connsiteX16" fmla="*/ 254317 w 734377"/>
                <a:gd name="connsiteY16" fmla="*/ 183382 h 260534"/>
                <a:gd name="connsiteX17" fmla="*/ 245745 w 734377"/>
                <a:gd name="connsiteY17" fmla="*/ 177667 h 260534"/>
                <a:gd name="connsiteX18" fmla="*/ 231457 w 734377"/>
                <a:gd name="connsiteY18" fmla="*/ 171952 h 260534"/>
                <a:gd name="connsiteX19" fmla="*/ 205740 w 734377"/>
                <a:gd name="connsiteY19" fmla="*/ 163380 h 260534"/>
                <a:gd name="connsiteX20" fmla="*/ 185737 w 734377"/>
                <a:gd name="connsiteY20" fmla="*/ 151950 h 260534"/>
                <a:gd name="connsiteX21" fmla="*/ 162877 w 734377"/>
                <a:gd name="connsiteY21" fmla="*/ 154807 h 260534"/>
                <a:gd name="connsiteX22" fmla="*/ 128587 w 734377"/>
                <a:gd name="connsiteY22" fmla="*/ 160522 h 260534"/>
                <a:gd name="connsiteX23" fmla="*/ 0 w 734377"/>
                <a:gd name="connsiteY23"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7191 w 734377"/>
                <a:gd name="connsiteY14" fmla="*/ 232436 h 260534"/>
                <a:gd name="connsiteX15" fmla="*/ 310038 w 734377"/>
                <a:gd name="connsiteY15" fmla="*/ 216243 h 260534"/>
                <a:gd name="connsiteX16" fmla="*/ 254317 w 734377"/>
                <a:gd name="connsiteY16" fmla="*/ 183382 h 260534"/>
                <a:gd name="connsiteX17" fmla="*/ 231457 w 734377"/>
                <a:gd name="connsiteY17" fmla="*/ 171952 h 260534"/>
                <a:gd name="connsiteX18" fmla="*/ 205740 w 734377"/>
                <a:gd name="connsiteY18" fmla="*/ 163380 h 260534"/>
                <a:gd name="connsiteX19" fmla="*/ 185737 w 734377"/>
                <a:gd name="connsiteY19" fmla="*/ 151950 h 260534"/>
                <a:gd name="connsiteX20" fmla="*/ 162877 w 734377"/>
                <a:gd name="connsiteY20" fmla="*/ 154807 h 260534"/>
                <a:gd name="connsiteX21" fmla="*/ 128587 w 734377"/>
                <a:gd name="connsiteY21" fmla="*/ 160522 h 260534"/>
                <a:gd name="connsiteX22" fmla="*/ 0 w 734377"/>
                <a:gd name="connsiteY22"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7191 w 734377"/>
                <a:gd name="connsiteY14" fmla="*/ 232436 h 260534"/>
                <a:gd name="connsiteX15" fmla="*/ 310038 w 734377"/>
                <a:gd name="connsiteY15" fmla="*/ 216243 h 260534"/>
                <a:gd name="connsiteX16" fmla="*/ 231457 w 734377"/>
                <a:gd name="connsiteY16" fmla="*/ 171952 h 260534"/>
                <a:gd name="connsiteX17" fmla="*/ 205740 w 734377"/>
                <a:gd name="connsiteY17" fmla="*/ 163380 h 260534"/>
                <a:gd name="connsiteX18" fmla="*/ 185737 w 734377"/>
                <a:gd name="connsiteY18" fmla="*/ 151950 h 260534"/>
                <a:gd name="connsiteX19" fmla="*/ 162877 w 734377"/>
                <a:gd name="connsiteY19" fmla="*/ 154807 h 260534"/>
                <a:gd name="connsiteX20" fmla="*/ 128587 w 734377"/>
                <a:gd name="connsiteY20" fmla="*/ 160522 h 260534"/>
                <a:gd name="connsiteX21" fmla="*/ 0 w 734377"/>
                <a:gd name="connsiteY21"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7191 w 734377"/>
                <a:gd name="connsiteY14" fmla="*/ 232436 h 260534"/>
                <a:gd name="connsiteX15" fmla="*/ 310038 w 734377"/>
                <a:gd name="connsiteY15" fmla="*/ 216243 h 260534"/>
                <a:gd name="connsiteX16" fmla="*/ 205740 w 734377"/>
                <a:gd name="connsiteY16" fmla="*/ 163380 h 260534"/>
                <a:gd name="connsiteX17" fmla="*/ 185737 w 734377"/>
                <a:gd name="connsiteY17" fmla="*/ 151950 h 260534"/>
                <a:gd name="connsiteX18" fmla="*/ 162877 w 734377"/>
                <a:gd name="connsiteY18" fmla="*/ 154807 h 260534"/>
                <a:gd name="connsiteX19" fmla="*/ 128587 w 734377"/>
                <a:gd name="connsiteY19" fmla="*/ 160522 h 260534"/>
                <a:gd name="connsiteX20" fmla="*/ 0 w 734377"/>
                <a:gd name="connsiteY20"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7191 w 734377"/>
                <a:gd name="connsiteY14" fmla="*/ 232436 h 260534"/>
                <a:gd name="connsiteX15" fmla="*/ 310038 w 734377"/>
                <a:gd name="connsiteY15" fmla="*/ 216243 h 260534"/>
                <a:gd name="connsiteX16" fmla="*/ 185737 w 734377"/>
                <a:gd name="connsiteY16" fmla="*/ 151950 h 260534"/>
                <a:gd name="connsiteX17" fmla="*/ 162877 w 734377"/>
                <a:gd name="connsiteY17" fmla="*/ 154807 h 260534"/>
                <a:gd name="connsiteX18" fmla="*/ 128587 w 734377"/>
                <a:gd name="connsiteY18" fmla="*/ 160522 h 260534"/>
                <a:gd name="connsiteX19" fmla="*/ 0 w 734377"/>
                <a:gd name="connsiteY19"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77191 w 734377"/>
                <a:gd name="connsiteY14" fmla="*/ 232436 h 260534"/>
                <a:gd name="connsiteX15" fmla="*/ 310038 w 734377"/>
                <a:gd name="connsiteY15" fmla="*/ 216243 h 260534"/>
                <a:gd name="connsiteX16" fmla="*/ 185737 w 734377"/>
                <a:gd name="connsiteY16" fmla="*/ 151950 h 260534"/>
                <a:gd name="connsiteX17" fmla="*/ 162877 w 734377"/>
                <a:gd name="connsiteY17" fmla="*/ 154807 h 260534"/>
                <a:gd name="connsiteX18" fmla="*/ 128587 w 734377"/>
                <a:gd name="connsiteY18" fmla="*/ 160522 h 260534"/>
                <a:gd name="connsiteX19" fmla="*/ 0 w 734377"/>
                <a:gd name="connsiteY19"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10038 w 734377"/>
                <a:gd name="connsiteY14" fmla="*/ 216243 h 260534"/>
                <a:gd name="connsiteX15" fmla="*/ 185737 w 734377"/>
                <a:gd name="connsiteY15" fmla="*/ 151950 h 260534"/>
                <a:gd name="connsiteX16" fmla="*/ 162877 w 734377"/>
                <a:gd name="connsiteY16" fmla="*/ 154807 h 260534"/>
                <a:gd name="connsiteX17" fmla="*/ 128587 w 734377"/>
                <a:gd name="connsiteY17" fmla="*/ 160522 h 260534"/>
                <a:gd name="connsiteX18" fmla="*/ 0 w 734377"/>
                <a:gd name="connsiteY18"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10038 w 734377"/>
                <a:gd name="connsiteY14" fmla="*/ 216243 h 260534"/>
                <a:gd name="connsiteX15" fmla="*/ 185737 w 734377"/>
                <a:gd name="connsiteY15" fmla="*/ 151950 h 260534"/>
                <a:gd name="connsiteX16" fmla="*/ 128587 w 734377"/>
                <a:gd name="connsiteY16" fmla="*/ 160522 h 260534"/>
                <a:gd name="connsiteX17" fmla="*/ 0 w 734377"/>
                <a:gd name="connsiteY17"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10038 w 734377"/>
                <a:gd name="connsiteY14" fmla="*/ 216243 h 260534"/>
                <a:gd name="connsiteX15" fmla="*/ 185737 w 734377"/>
                <a:gd name="connsiteY15" fmla="*/ 151950 h 260534"/>
                <a:gd name="connsiteX16" fmla="*/ 0 w 734377"/>
                <a:gd name="connsiteY16" fmla="*/ 157665 h 260534"/>
                <a:gd name="connsiteX0" fmla="*/ 11430 w 734377"/>
                <a:gd name="connsiteY0" fmla="*/ 51937 h 260534"/>
                <a:gd name="connsiteX1" fmla="*/ 192881 w 734377"/>
                <a:gd name="connsiteY1" fmla="*/ 66225 h 260534"/>
                <a:gd name="connsiteX2" fmla="*/ 271939 w 734377"/>
                <a:gd name="connsiteY2" fmla="*/ 24315 h 260534"/>
                <a:gd name="connsiteX3" fmla="*/ 357663 w 734377"/>
                <a:gd name="connsiteY3" fmla="*/ 2884 h 260534"/>
                <a:gd name="connsiteX4" fmla="*/ 448151 w 734377"/>
                <a:gd name="connsiteY4" fmla="*/ 5741 h 260534"/>
                <a:gd name="connsiteX5" fmla="*/ 552926 w 734377"/>
                <a:gd name="connsiteY5" fmla="*/ 63843 h 260534"/>
                <a:gd name="connsiteX6" fmla="*/ 593883 w 734377"/>
                <a:gd name="connsiteY6" fmla="*/ 127661 h 260534"/>
                <a:gd name="connsiteX7" fmla="*/ 654367 w 734377"/>
                <a:gd name="connsiteY7" fmla="*/ 157665 h 260534"/>
                <a:gd name="connsiteX8" fmla="*/ 691515 w 734377"/>
                <a:gd name="connsiteY8" fmla="*/ 169095 h 260534"/>
                <a:gd name="connsiteX9" fmla="*/ 734377 w 734377"/>
                <a:gd name="connsiteY9" fmla="*/ 191955 h 260534"/>
                <a:gd name="connsiteX10" fmla="*/ 690562 w 734377"/>
                <a:gd name="connsiteY10" fmla="*/ 260534 h 260534"/>
                <a:gd name="connsiteX11" fmla="*/ 636746 w 734377"/>
                <a:gd name="connsiteY11" fmla="*/ 244818 h 260534"/>
                <a:gd name="connsiteX12" fmla="*/ 546734 w 734377"/>
                <a:gd name="connsiteY12" fmla="*/ 220054 h 260534"/>
                <a:gd name="connsiteX13" fmla="*/ 465296 w 734377"/>
                <a:gd name="connsiteY13" fmla="*/ 241961 h 260534"/>
                <a:gd name="connsiteX14" fmla="*/ 310038 w 734377"/>
                <a:gd name="connsiteY14" fmla="*/ 216243 h 260534"/>
                <a:gd name="connsiteX15" fmla="*/ 185737 w 734377"/>
                <a:gd name="connsiteY15" fmla="*/ 159094 h 260534"/>
                <a:gd name="connsiteX16" fmla="*/ 0 w 734377"/>
                <a:gd name="connsiteY16" fmla="*/ 157665 h 26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4377" h="260534">
                  <a:moveTo>
                    <a:pt x="11430" y="51937"/>
                  </a:moveTo>
                  <a:lnTo>
                    <a:pt x="192881" y="66225"/>
                  </a:lnTo>
                  <a:cubicBezTo>
                    <a:pt x="236696" y="64796"/>
                    <a:pt x="256937" y="29077"/>
                    <a:pt x="271939" y="24315"/>
                  </a:cubicBezTo>
                  <a:cubicBezTo>
                    <a:pt x="299800" y="15743"/>
                    <a:pt x="332025" y="4948"/>
                    <a:pt x="357663" y="2884"/>
                  </a:cubicBezTo>
                  <a:cubicBezTo>
                    <a:pt x="386635" y="1773"/>
                    <a:pt x="415607" y="-4419"/>
                    <a:pt x="448151" y="5741"/>
                  </a:cubicBezTo>
                  <a:cubicBezTo>
                    <a:pt x="480695" y="15901"/>
                    <a:pt x="528637" y="43523"/>
                    <a:pt x="552926" y="63843"/>
                  </a:cubicBezTo>
                  <a:cubicBezTo>
                    <a:pt x="577215" y="84163"/>
                    <a:pt x="576976" y="112024"/>
                    <a:pt x="593883" y="127661"/>
                  </a:cubicBezTo>
                  <a:cubicBezTo>
                    <a:pt x="610790" y="143298"/>
                    <a:pt x="643413" y="153379"/>
                    <a:pt x="654367" y="157665"/>
                  </a:cubicBezTo>
                  <a:cubicBezTo>
                    <a:pt x="666750" y="161475"/>
                    <a:pt x="678180" y="163380"/>
                    <a:pt x="691515" y="169095"/>
                  </a:cubicBezTo>
                  <a:cubicBezTo>
                    <a:pt x="704850" y="174810"/>
                    <a:pt x="725328" y="186716"/>
                    <a:pt x="734377" y="191955"/>
                  </a:cubicBezTo>
                  <a:cubicBezTo>
                    <a:pt x="734218" y="207195"/>
                    <a:pt x="706834" y="251724"/>
                    <a:pt x="690562" y="260534"/>
                  </a:cubicBezTo>
                  <a:cubicBezTo>
                    <a:pt x="657621" y="252676"/>
                    <a:pt x="660717" y="251565"/>
                    <a:pt x="636746" y="244818"/>
                  </a:cubicBezTo>
                  <a:cubicBezTo>
                    <a:pt x="612775" y="238071"/>
                    <a:pt x="582453" y="221721"/>
                    <a:pt x="546734" y="220054"/>
                  </a:cubicBezTo>
                  <a:lnTo>
                    <a:pt x="465296" y="241961"/>
                  </a:lnTo>
                  <a:cubicBezTo>
                    <a:pt x="425847" y="241326"/>
                    <a:pt x="356631" y="230054"/>
                    <a:pt x="310038" y="216243"/>
                  </a:cubicBezTo>
                  <a:cubicBezTo>
                    <a:pt x="263445" y="202432"/>
                    <a:pt x="237410" y="168857"/>
                    <a:pt x="185737" y="159094"/>
                  </a:cubicBezTo>
                  <a:cubicBezTo>
                    <a:pt x="134064" y="149331"/>
                    <a:pt x="38695" y="156474"/>
                    <a:pt x="0" y="157665"/>
                  </a:cubicBezTo>
                </a:path>
              </a:pathLst>
            </a:custGeom>
            <a:solidFill>
              <a:srgbClr val="F9C1AD"/>
            </a:solidFill>
            <a:ln>
              <a:solidFill>
                <a:srgbClr val="F9C1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00247626-F102-7780-9FFB-615DB238B4AA}"/>
                </a:ext>
              </a:extLst>
            </p:cNvPr>
            <p:cNvGrpSpPr/>
            <p:nvPr/>
          </p:nvGrpSpPr>
          <p:grpSpPr>
            <a:xfrm>
              <a:off x="4868282" y="1442338"/>
              <a:ext cx="2840182" cy="1510759"/>
              <a:chOff x="3998815" y="1414163"/>
              <a:chExt cx="2840182" cy="1510759"/>
            </a:xfrm>
          </p:grpSpPr>
          <p:sp>
            <p:nvSpPr>
              <p:cNvPr id="21" name="Free-form: Shape 20">
                <a:extLst>
                  <a:ext uri="{FF2B5EF4-FFF2-40B4-BE49-F238E27FC236}">
                    <a16:creationId xmlns:a16="http://schemas.microsoft.com/office/drawing/2014/main" id="{8BA31DA5-82BE-1675-2246-E255AF3E3390}"/>
                  </a:ext>
                </a:extLst>
              </p:cNvPr>
              <p:cNvSpPr/>
              <p:nvPr/>
            </p:nvSpPr>
            <p:spPr>
              <a:xfrm>
                <a:off x="5275575" y="1420577"/>
                <a:ext cx="325126" cy="284397"/>
              </a:xfrm>
              <a:custGeom>
                <a:avLst/>
                <a:gdLst>
                  <a:gd name="connsiteX0" fmla="*/ 0 w 250031"/>
                  <a:gd name="connsiteY0" fmla="*/ 19050 h 28575"/>
                  <a:gd name="connsiteX1" fmla="*/ 30956 w 250031"/>
                  <a:gd name="connsiteY1" fmla="*/ 9525 h 28575"/>
                  <a:gd name="connsiteX2" fmla="*/ 47625 w 250031"/>
                  <a:gd name="connsiteY2" fmla="*/ 4762 h 28575"/>
                  <a:gd name="connsiteX3" fmla="*/ 59531 w 250031"/>
                  <a:gd name="connsiteY3" fmla="*/ 0 h 28575"/>
                  <a:gd name="connsiteX4" fmla="*/ 176212 w 250031"/>
                  <a:gd name="connsiteY4" fmla="*/ 2381 h 28575"/>
                  <a:gd name="connsiteX5" fmla="*/ 214312 w 250031"/>
                  <a:gd name="connsiteY5" fmla="*/ 11906 h 28575"/>
                  <a:gd name="connsiteX6" fmla="*/ 223837 w 250031"/>
                  <a:gd name="connsiteY6" fmla="*/ 16668 h 28575"/>
                  <a:gd name="connsiteX7" fmla="*/ 242887 w 250031"/>
                  <a:gd name="connsiteY7" fmla="*/ 23812 h 28575"/>
                  <a:gd name="connsiteX8" fmla="*/ 250031 w 250031"/>
                  <a:gd name="connsiteY8" fmla="*/ 28575 h 28575"/>
                  <a:gd name="connsiteX0" fmla="*/ 0 w 250031"/>
                  <a:gd name="connsiteY0" fmla="*/ 19050 h 28575"/>
                  <a:gd name="connsiteX1" fmla="*/ 30956 w 250031"/>
                  <a:gd name="connsiteY1" fmla="*/ 9525 h 28575"/>
                  <a:gd name="connsiteX2" fmla="*/ 47625 w 250031"/>
                  <a:gd name="connsiteY2" fmla="*/ 4762 h 28575"/>
                  <a:gd name="connsiteX3" fmla="*/ 59531 w 250031"/>
                  <a:gd name="connsiteY3" fmla="*/ 0 h 28575"/>
                  <a:gd name="connsiteX4" fmla="*/ 176212 w 250031"/>
                  <a:gd name="connsiteY4" fmla="*/ 2381 h 28575"/>
                  <a:gd name="connsiteX5" fmla="*/ 214312 w 250031"/>
                  <a:gd name="connsiteY5" fmla="*/ 11906 h 28575"/>
                  <a:gd name="connsiteX6" fmla="*/ 242887 w 250031"/>
                  <a:gd name="connsiteY6" fmla="*/ 23812 h 28575"/>
                  <a:gd name="connsiteX7" fmla="*/ 250031 w 250031"/>
                  <a:gd name="connsiteY7" fmla="*/ 28575 h 28575"/>
                  <a:gd name="connsiteX0" fmla="*/ 0 w 242887"/>
                  <a:gd name="connsiteY0" fmla="*/ 19050 h 23812"/>
                  <a:gd name="connsiteX1" fmla="*/ 30956 w 242887"/>
                  <a:gd name="connsiteY1" fmla="*/ 9525 h 23812"/>
                  <a:gd name="connsiteX2" fmla="*/ 47625 w 242887"/>
                  <a:gd name="connsiteY2" fmla="*/ 4762 h 23812"/>
                  <a:gd name="connsiteX3" fmla="*/ 59531 w 242887"/>
                  <a:gd name="connsiteY3" fmla="*/ 0 h 23812"/>
                  <a:gd name="connsiteX4" fmla="*/ 176212 w 242887"/>
                  <a:gd name="connsiteY4" fmla="*/ 2381 h 23812"/>
                  <a:gd name="connsiteX5" fmla="*/ 214312 w 242887"/>
                  <a:gd name="connsiteY5" fmla="*/ 11906 h 23812"/>
                  <a:gd name="connsiteX6" fmla="*/ 242887 w 242887"/>
                  <a:gd name="connsiteY6" fmla="*/ 23812 h 23812"/>
                  <a:gd name="connsiteX0" fmla="*/ 0 w 252412"/>
                  <a:gd name="connsiteY0" fmla="*/ 19050 h 23812"/>
                  <a:gd name="connsiteX1" fmla="*/ 30956 w 252412"/>
                  <a:gd name="connsiteY1" fmla="*/ 9525 h 23812"/>
                  <a:gd name="connsiteX2" fmla="*/ 47625 w 252412"/>
                  <a:gd name="connsiteY2" fmla="*/ 4762 h 23812"/>
                  <a:gd name="connsiteX3" fmla="*/ 59531 w 252412"/>
                  <a:gd name="connsiteY3" fmla="*/ 0 h 23812"/>
                  <a:gd name="connsiteX4" fmla="*/ 176212 w 252412"/>
                  <a:gd name="connsiteY4" fmla="*/ 2381 h 23812"/>
                  <a:gd name="connsiteX5" fmla="*/ 214312 w 252412"/>
                  <a:gd name="connsiteY5" fmla="*/ 11906 h 23812"/>
                  <a:gd name="connsiteX6" fmla="*/ 252412 w 252412"/>
                  <a:gd name="connsiteY6" fmla="*/ 23812 h 23812"/>
                  <a:gd name="connsiteX0" fmla="*/ 0 w 252412"/>
                  <a:gd name="connsiteY0" fmla="*/ 19050 h 23812"/>
                  <a:gd name="connsiteX1" fmla="*/ 30956 w 252412"/>
                  <a:gd name="connsiteY1" fmla="*/ 9525 h 23812"/>
                  <a:gd name="connsiteX2" fmla="*/ 47625 w 252412"/>
                  <a:gd name="connsiteY2" fmla="*/ 4762 h 23812"/>
                  <a:gd name="connsiteX3" fmla="*/ 59531 w 252412"/>
                  <a:gd name="connsiteY3" fmla="*/ 0 h 23812"/>
                  <a:gd name="connsiteX4" fmla="*/ 176212 w 252412"/>
                  <a:gd name="connsiteY4" fmla="*/ 2381 h 23812"/>
                  <a:gd name="connsiteX5" fmla="*/ 252412 w 252412"/>
                  <a:gd name="connsiteY5" fmla="*/ 23812 h 23812"/>
                  <a:gd name="connsiteX0" fmla="*/ 0 w 321468"/>
                  <a:gd name="connsiteY0" fmla="*/ 42863 h 42863"/>
                  <a:gd name="connsiteX1" fmla="*/ 100012 w 321468"/>
                  <a:gd name="connsiteY1" fmla="*/ 9525 h 42863"/>
                  <a:gd name="connsiteX2" fmla="*/ 116681 w 321468"/>
                  <a:gd name="connsiteY2" fmla="*/ 4762 h 42863"/>
                  <a:gd name="connsiteX3" fmla="*/ 128587 w 321468"/>
                  <a:gd name="connsiteY3" fmla="*/ 0 h 42863"/>
                  <a:gd name="connsiteX4" fmla="*/ 245268 w 321468"/>
                  <a:gd name="connsiteY4" fmla="*/ 2381 h 42863"/>
                  <a:gd name="connsiteX5" fmla="*/ 321468 w 321468"/>
                  <a:gd name="connsiteY5" fmla="*/ 23812 h 42863"/>
                  <a:gd name="connsiteX0" fmla="*/ 0 w 321468"/>
                  <a:gd name="connsiteY0" fmla="*/ 42863 h 42863"/>
                  <a:gd name="connsiteX1" fmla="*/ 73818 w 321468"/>
                  <a:gd name="connsiteY1" fmla="*/ 16669 h 42863"/>
                  <a:gd name="connsiteX2" fmla="*/ 116681 w 321468"/>
                  <a:gd name="connsiteY2" fmla="*/ 4762 h 42863"/>
                  <a:gd name="connsiteX3" fmla="*/ 128587 w 321468"/>
                  <a:gd name="connsiteY3" fmla="*/ 0 h 42863"/>
                  <a:gd name="connsiteX4" fmla="*/ 245268 w 321468"/>
                  <a:gd name="connsiteY4" fmla="*/ 2381 h 42863"/>
                  <a:gd name="connsiteX5" fmla="*/ 321468 w 321468"/>
                  <a:gd name="connsiteY5" fmla="*/ 23812 h 42863"/>
                  <a:gd name="connsiteX0" fmla="*/ 0 w 257174"/>
                  <a:gd name="connsiteY0" fmla="*/ 259519 h 259519"/>
                  <a:gd name="connsiteX1" fmla="*/ 9524 w 257174"/>
                  <a:gd name="connsiteY1" fmla="*/ 21394 h 259519"/>
                  <a:gd name="connsiteX2" fmla="*/ 52387 w 257174"/>
                  <a:gd name="connsiteY2" fmla="*/ 9487 h 259519"/>
                  <a:gd name="connsiteX3" fmla="*/ 64293 w 257174"/>
                  <a:gd name="connsiteY3" fmla="*/ 4725 h 259519"/>
                  <a:gd name="connsiteX4" fmla="*/ 180974 w 257174"/>
                  <a:gd name="connsiteY4" fmla="*/ 7106 h 259519"/>
                  <a:gd name="connsiteX5" fmla="*/ 257174 w 257174"/>
                  <a:gd name="connsiteY5" fmla="*/ 28537 h 259519"/>
                  <a:gd name="connsiteX0" fmla="*/ 12796 w 269970"/>
                  <a:gd name="connsiteY0" fmla="*/ 255418 h 255418"/>
                  <a:gd name="connsiteX1" fmla="*/ 889 w 269970"/>
                  <a:gd name="connsiteY1" fmla="*/ 57774 h 255418"/>
                  <a:gd name="connsiteX2" fmla="*/ 65183 w 269970"/>
                  <a:gd name="connsiteY2" fmla="*/ 5386 h 255418"/>
                  <a:gd name="connsiteX3" fmla="*/ 77089 w 269970"/>
                  <a:gd name="connsiteY3" fmla="*/ 624 h 255418"/>
                  <a:gd name="connsiteX4" fmla="*/ 193770 w 269970"/>
                  <a:gd name="connsiteY4" fmla="*/ 3005 h 255418"/>
                  <a:gd name="connsiteX5" fmla="*/ 269970 w 269970"/>
                  <a:gd name="connsiteY5" fmla="*/ 24436 h 255418"/>
                  <a:gd name="connsiteX0" fmla="*/ 13183 w 270357"/>
                  <a:gd name="connsiteY0" fmla="*/ 258455 h 258455"/>
                  <a:gd name="connsiteX1" fmla="*/ 1276 w 270357"/>
                  <a:gd name="connsiteY1" fmla="*/ 60811 h 258455"/>
                  <a:gd name="connsiteX2" fmla="*/ 77476 w 270357"/>
                  <a:gd name="connsiteY2" fmla="*/ 3661 h 258455"/>
                  <a:gd name="connsiteX3" fmla="*/ 194157 w 270357"/>
                  <a:gd name="connsiteY3" fmla="*/ 6042 h 258455"/>
                  <a:gd name="connsiteX4" fmla="*/ 270357 w 270357"/>
                  <a:gd name="connsiteY4" fmla="*/ 27473 h 258455"/>
                  <a:gd name="connsiteX0" fmla="*/ 13183 w 270357"/>
                  <a:gd name="connsiteY0" fmla="*/ 258686 h 258686"/>
                  <a:gd name="connsiteX1" fmla="*/ 1276 w 270357"/>
                  <a:gd name="connsiteY1" fmla="*/ 61042 h 258686"/>
                  <a:gd name="connsiteX2" fmla="*/ 77476 w 270357"/>
                  <a:gd name="connsiteY2" fmla="*/ 3892 h 258686"/>
                  <a:gd name="connsiteX3" fmla="*/ 194157 w 270357"/>
                  <a:gd name="connsiteY3" fmla="*/ 6273 h 258686"/>
                  <a:gd name="connsiteX4" fmla="*/ 239401 w 270357"/>
                  <a:gd name="connsiteY4" fmla="*/ 15799 h 258686"/>
                  <a:gd name="connsiteX5" fmla="*/ 270357 w 270357"/>
                  <a:gd name="connsiteY5" fmla="*/ 27704 h 258686"/>
                  <a:gd name="connsiteX0" fmla="*/ 13183 w 325126"/>
                  <a:gd name="connsiteY0" fmla="*/ 258686 h 284879"/>
                  <a:gd name="connsiteX1" fmla="*/ 1276 w 325126"/>
                  <a:gd name="connsiteY1" fmla="*/ 61042 h 284879"/>
                  <a:gd name="connsiteX2" fmla="*/ 77476 w 325126"/>
                  <a:gd name="connsiteY2" fmla="*/ 3892 h 284879"/>
                  <a:gd name="connsiteX3" fmla="*/ 194157 w 325126"/>
                  <a:gd name="connsiteY3" fmla="*/ 6273 h 284879"/>
                  <a:gd name="connsiteX4" fmla="*/ 239401 w 325126"/>
                  <a:gd name="connsiteY4" fmla="*/ 15799 h 284879"/>
                  <a:gd name="connsiteX5" fmla="*/ 325126 w 325126"/>
                  <a:gd name="connsiteY5" fmla="*/ 284879 h 284879"/>
                  <a:gd name="connsiteX0" fmla="*/ 13183 w 325126"/>
                  <a:gd name="connsiteY0" fmla="*/ 259516 h 285709"/>
                  <a:gd name="connsiteX1" fmla="*/ 1276 w 325126"/>
                  <a:gd name="connsiteY1" fmla="*/ 61872 h 285709"/>
                  <a:gd name="connsiteX2" fmla="*/ 77476 w 325126"/>
                  <a:gd name="connsiteY2" fmla="*/ 4722 h 285709"/>
                  <a:gd name="connsiteX3" fmla="*/ 194157 w 325126"/>
                  <a:gd name="connsiteY3" fmla="*/ 7103 h 285709"/>
                  <a:gd name="connsiteX4" fmla="*/ 317983 w 325126"/>
                  <a:gd name="connsiteY4" fmla="*/ 38060 h 285709"/>
                  <a:gd name="connsiteX5" fmla="*/ 325126 w 325126"/>
                  <a:gd name="connsiteY5" fmla="*/ 285709 h 285709"/>
                  <a:gd name="connsiteX0" fmla="*/ 13183 w 325126"/>
                  <a:gd name="connsiteY0" fmla="*/ 259842 h 286035"/>
                  <a:gd name="connsiteX1" fmla="*/ 1276 w 325126"/>
                  <a:gd name="connsiteY1" fmla="*/ 62198 h 286035"/>
                  <a:gd name="connsiteX2" fmla="*/ 77476 w 325126"/>
                  <a:gd name="connsiteY2" fmla="*/ 5048 h 286035"/>
                  <a:gd name="connsiteX3" fmla="*/ 194157 w 325126"/>
                  <a:gd name="connsiteY3" fmla="*/ 7429 h 286035"/>
                  <a:gd name="connsiteX4" fmla="*/ 313220 w 325126"/>
                  <a:gd name="connsiteY4" fmla="*/ 45530 h 286035"/>
                  <a:gd name="connsiteX5" fmla="*/ 325126 w 325126"/>
                  <a:gd name="connsiteY5" fmla="*/ 286035 h 286035"/>
                  <a:gd name="connsiteX0" fmla="*/ 13183 w 325126"/>
                  <a:gd name="connsiteY0" fmla="*/ 258204 h 284397"/>
                  <a:gd name="connsiteX1" fmla="*/ 1276 w 325126"/>
                  <a:gd name="connsiteY1" fmla="*/ 60560 h 284397"/>
                  <a:gd name="connsiteX2" fmla="*/ 77476 w 325126"/>
                  <a:gd name="connsiteY2" fmla="*/ 3410 h 284397"/>
                  <a:gd name="connsiteX3" fmla="*/ 225113 w 325126"/>
                  <a:gd name="connsiteY3" fmla="*/ 10554 h 284397"/>
                  <a:gd name="connsiteX4" fmla="*/ 313220 w 325126"/>
                  <a:gd name="connsiteY4" fmla="*/ 43892 h 284397"/>
                  <a:gd name="connsiteX5" fmla="*/ 325126 w 325126"/>
                  <a:gd name="connsiteY5" fmla="*/ 284397 h 28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26" h="284397">
                    <a:moveTo>
                      <a:pt x="13183" y="258204"/>
                    </a:moveTo>
                    <a:cubicBezTo>
                      <a:pt x="51942" y="253358"/>
                      <a:pt x="-9439" y="103026"/>
                      <a:pt x="1276" y="60560"/>
                    </a:cubicBezTo>
                    <a:cubicBezTo>
                      <a:pt x="11991" y="18094"/>
                      <a:pt x="40170" y="11744"/>
                      <a:pt x="77476" y="3410"/>
                    </a:cubicBezTo>
                    <a:cubicBezTo>
                      <a:pt x="114782" y="-4924"/>
                      <a:pt x="185822" y="3807"/>
                      <a:pt x="225113" y="10554"/>
                    </a:cubicBezTo>
                    <a:cubicBezTo>
                      <a:pt x="264404" y="17301"/>
                      <a:pt x="300520" y="40320"/>
                      <a:pt x="313220" y="43892"/>
                    </a:cubicBezTo>
                    <a:cubicBezTo>
                      <a:pt x="325920" y="47464"/>
                      <a:pt x="319967" y="282413"/>
                      <a:pt x="325126" y="284397"/>
                    </a:cubicBezTo>
                  </a:path>
                </a:pathLst>
              </a:custGeom>
              <a:solidFill>
                <a:srgbClr val="9DA9BD"/>
              </a:solidFill>
              <a:ln>
                <a:solidFill>
                  <a:srgbClr val="9DA9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BB00AB0-B6AA-B9BE-F4FB-F4C64D50A97F}"/>
                  </a:ext>
                </a:extLst>
              </p:cNvPr>
              <p:cNvGrpSpPr/>
              <p:nvPr/>
            </p:nvGrpSpPr>
            <p:grpSpPr>
              <a:xfrm>
                <a:off x="5412155" y="1414163"/>
                <a:ext cx="1426842" cy="1510759"/>
                <a:chOff x="5412155" y="1414163"/>
                <a:chExt cx="1426842" cy="1510759"/>
              </a:xfrm>
            </p:grpSpPr>
            <p:sp>
              <p:nvSpPr>
                <p:cNvPr id="205" name="Free-form: Shape 204">
                  <a:extLst>
                    <a:ext uri="{FF2B5EF4-FFF2-40B4-BE49-F238E27FC236}">
                      <a16:creationId xmlns:a16="http://schemas.microsoft.com/office/drawing/2014/main" id="{4D18763C-789E-FBD0-8A8E-FE947881C336}"/>
                    </a:ext>
                  </a:extLst>
                </p:cNvPr>
                <p:cNvSpPr/>
                <p:nvPr/>
              </p:nvSpPr>
              <p:spPr>
                <a:xfrm>
                  <a:off x="5419725" y="2150269"/>
                  <a:ext cx="633413" cy="392906"/>
                </a:xfrm>
                <a:custGeom>
                  <a:avLst/>
                  <a:gdLst>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42900 w 633413"/>
                    <a:gd name="connsiteY15" fmla="*/ 376237 h 392906"/>
                    <a:gd name="connsiteX16" fmla="*/ 350044 w 633413"/>
                    <a:gd name="connsiteY16" fmla="*/ 369094 h 392906"/>
                    <a:gd name="connsiteX17" fmla="*/ 361950 w 633413"/>
                    <a:gd name="connsiteY17" fmla="*/ 359569 h 392906"/>
                    <a:gd name="connsiteX18" fmla="*/ 373856 w 633413"/>
                    <a:gd name="connsiteY18" fmla="*/ 345281 h 392906"/>
                    <a:gd name="connsiteX19" fmla="*/ 383381 w 633413"/>
                    <a:gd name="connsiteY19" fmla="*/ 335756 h 392906"/>
                    <a:gd name="connsiteX20" fmla="*/ 390525 w 633413"/>
                    <a:gd name="connsiteY20" fmla="*/ 307181 h 392906"/>
                    <a:gd name="connsiteX21" fmla="*/ 414338 w 633413"/>
                    <a:gd name="connsiteY21" fmla="*/ 290512 h 392906"/>
                    <a:gd name="connsiteX22" fmla="*/ 433388 w 633413"/>
                    <a:gd name="connsiteY22" fmla="*/ 288131 h 392906"/>
                    <a:gd name="connsiteX23" fmla="*/ 445294 w 633413"/>
                    <a:gd name="connsiteY23" fmla="*/ 285750 h 392906"/>
                    <a:gd name="connsiteX24" fmla="*/ 464344 w 633413"/>
                    <a:gd name="connsiteY24" fmla="*/ 283369 h 392906"/>
                    <a:gd name="connsiteX25" fmla="*/ 471488 w 633413"/>
                    <a:gd name="connsiteY25" fmla="*/ 280987 h 392906"/>
                    <a:gd name="connsiteX26" fmla="*/ 497681 w 633413"/>
                    <a:gd name="connsiteY26" fmla="*/ 276225 h 392906"/>
                    <a:gd name="connsiteX27" fmla="*/ 511969 w 633413"/>
                    <a:gd name="connsiteY27" fmla="*/ 271462 h 392906"/>
                    <a:gd name="connsiteX28" fmla="*/ 521494 w 633413"/>
                    <a:gd name="connsiteY28" fmla="*/ 269081 h 392906"/>
                    <a:gd name="connsiteX29" fmla="*/ 528638 w 633413"/>
                    <a:gd name="connsiteY29" fmla="*/ 264319 h 392906"/>
                    <a:gd name="connsiteX30" fmla="*/ 552450 w 633413"/>
                    <a:gd name="connsiteY30" fmla="*/ 254794 h 392906"/>
                    <a:gd name="connsiteX31" fmla="*/ 561975 w 633413"/>
                    <a:gd name="connsiteY31" fmla="*/ 247650 h 392906"/>
                    <a:gd name="connsiteX32" fmla="*/ 571500 w 633413"/>
                    <a:gd name="connsiteY32" fmla="*/ 242887 h 392906"/>
                    <a:gd name="connsiteX33" fmla="*/ 585788 w 633413"/>
                    <a:gd name="connsiteY33" fmla="*/ 226219 h 392906"/>
                    <a:gd name="connsiteX34" fmla="*/ 600075 w 633413"/>
                    <a:gd name="connsiteY34" fmla="*/ 211931 h 392906"/>
                    <a:gd name="connsiteX35" fmla="*/ 609600 w 633413"/>
                    <a:gd name="connsiteY35" fmla="*/ 204787 h 392906"/>
                    <a:gd name="connsiteX36" fmla="*/ 619125 w 633413"/>
                    <a:gd name="connsiteY36" fmla="*/ 192881 h 392906"/>
                    <a:gd name="connsiteX37" fmla="*/ 621506 w 633413"/>
                    <a:gd name="connsiteY37" fmla="*/ 185737 h 392906"/>
                    <a:gd name="connsiteX38" fmla="*/ 626269 w 633413"/>
                    <a:gd name="connsiteY38" fmla="*/ 173831 h 392906"/>
                    <a:gd name="connsiteX39" fmla="*/ 633413 w 633413"/>
                    <a:gd name="connsiteY39" fmla="*/ 152400 h 392906"/>
                    <a:gd name="connsiteX40" fmla="*/ 631031 w 633413"/>
                    <a:gd name="connsiteY40" fmla="*/ 14287 h 392906"/>
                    <a:gd name="connsiteX41" fmla="*/ 626269 w 633413"/>
                    <a:gd name="connsiteY41" fmla="*/ 2381 h 392906"/>
                    <a:gd name="connsiteX42" fmla="*/ 626269 w 633413"/>
                    <a:gd name="connsiteY42"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42900 w 633413"/>
                    <a:gd name="connsiteY15" fmla="*/ 376237 h 392906"/>
                    <a:gd name="connsiteX16" fmla="*/ 361950 w 633413"/>
                    <a:gd name="connsiteY16" fmla="*/ 359569 h 392906"/>
                    <a:gd name="connsiteX17" fmla="*/ 373856 w 633413"/>
                    <a:gd name="connsiteY17" fmla="*/ 345281 h 392906"/>
                    <a:gd name="connsiteX18" fmla="*/ 383381 w 633413"/>
                    <a:gd name="connsiteY18" fmla="*/ 335756 h 392906"/>
                    <a:gd name="connsiteX19" fmla="*/ 390525 w 633413"/>
                    <a:gd name="connsiteY19" fmla="*/ 307181 h 392906"/>
                    <a:gd name="connsiteX20" fmla="*/ 414338 w 633413"/>
                    <a:gd name="connsiteY20" fmla="*/ 290512 h 392906"/>
                    <a:gd name="connsiteX21" fmla="*/ 433388 w 633413"/>
                    <a:gd name="connsiteY21" fmla="*/ 288131 h 392906"/>
                    <a:gd name="connsiteX22" fmla="*/ 445294 w 633413"/>
                    <a:gd name="connsiteY22" fmla="*/ 285750 h 392906"/>
                    <a:gd name="connsiteX23" fmla="*/ 464344 w 633413"/>
                    <a:gd name="connsiteY23" fmla="*/ 283369 h 392906"/>
                    <a:gd name="connsiteX24" fmla="*/ 471488 w 633413"/>
                    <a:gd name="connsiteY24" fmla="*/ 280987 h 392906"/>
                    <a:gd name="connsiteX25" fmla="*/ 497681 w 633413"/>
                    <a:gd name="connsiteY25" fmla="*/ 276225 h 392906"/>
                    <a:gd name="connsiteX26" fmla="*/ 511969 w 633413"/>
                    <a:gd name="connsiteY26" fmla="*/ 271462 h 392906"/>
                    <a:gd name="connsiteX27" fmla="*/ 521494 w 633413"/>
                    <a:gd name="connsiteY27" fmla="*/ 269081 h 392906"/>
                    <a:gd name="connsiteX28" fmla="*/ 528638 w 633413"/>
                    <a:gd name="connsiteY28" fmla="*/ 264319 h 392906"/>
                    <a:gd name="connsiteX29" fmla="*/ 552450 w 633413"/>
                    <a:gd name="connsiteY29" fmla="*/ 254794 h 392906"/>
                    <a:gd name="connsiteX30" fmla="*/ 561975 w 633413"/>
                    <a:gd name="connsiteY30" fmla="*/ 247650 h 392906"/>
                    <a:gd name="connsiteX31" fmla="*/ 571500 w 633413"/>
                    <a:gd name="connsiteY31" fmla="*/ 242887 h 392906"/>
                    <a:gd name="connsiteX32" fmla="*/ 585788 w 633413"/>
                    <a:gd name="connsiteY32" fmla="*/ 226219 h 392906"/>
                    <a:gd name="connsiteX33" fmla="*/ 600075 w 633413"/>
                    <a:gd name="connsiteY33" fmla="*/ 211931 h 392906"/>
                    <a:gd name="connsiteX34" fmla="*/ 609600 w 633413"/>
                    <a:gd name="connsiteY34" fmla="*/ 204787 h 392906"/>
                    <a:gd name="connsiteX35" fmla="*/ 619125 w 633413"/>
                    <a:gd name="connsiteY35" fmla="*/ 192881 h 392906"/>
                    <a:gd name="connsiteX36" fmla="*/ 621506 w 633413"/>
                    <a:gd name="connsiteY36" fmla="*/ 185737 h 392906"/>
                    <a:gd name="connsiteX37" fmla="*/ 626269 w 633413"/>
                    <a:gd name="connsiteY37" fmla="*/ 173831 h 392906"/>
                    <a:gd name="connsiteX38" fmla="*/ 633413 w 633413"/>
                    <a:gd name="connsiteY38" fmla="*/ 152400 h 392906"/>
                    <a:gd name="connsiteX39" fmla="*/ 631031 w 633413"/>
                    <a:gd name="connsiteY39" fmla="*/ 14287 h 392906"/>
                    <a:gd name="connsiteX40" fmla="*/ 626269 w 633413"/>
                    <a:gd name="connsiteY40" fmla="*/ 2381 h 392906"/>
                    <a:gd name="connsiteX41" fmla="*/ 626269 w 633413"/>
                    <a:gd name="connsiteY41"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42900 w 633413"/>
                    <a:gd name="connsiteY15" fmla="*/ 376237 h 392906"/>
                    <a:gd name="connsiteX16" fmla="*/ 373856 w 633413"/>
                    <a:gd name="connsiteY16" fmla="*/ 345281 h 392906"/>
                    <a:gd name="connsiteX17" fmla="*/ 383381 w 633413"/>
                    <a:gd name="connsiteY17" fmla="*/ 335756 h 392906"/>
                    <a:gd name="connsiteX18" fmla="*/ 390525 w 633413"/>
                    <a:gd name="connsiteY18" fmla="*/ 307181 h 392906"/>
                    <a:gd name="connsiteX19" fmla="*/ 414338 w 633413"/>
                    <a:gd name="connsiteY19" fmla="*/ 290512 h 392906"/>
                    <a:gd name="connsiteX20" fmla="*/ 433388 w 633413"/>
                    <a:gd name="connsiteY20" fmla="*/ 288131 h 392906"/>
                    <a:gd name="connsiteX21" fmla="*/ 445294 w 633413"/>
                    <a:gd name="connsiteY21" fmla="*/ 285750 h 392906"/>
                    <a:gd name="connsiteX22" fmla="*/ 464344 w 633413"/>
                    <a:gd name="connsiteY22" fmla="*/ 283369 h 392906"/>
                    <a:gd name="connsiteX23" fmla="*/ 471488 w 633413"/>
                    <a:gd name="connsiteY23" fmla="*/ 280987 h 392906"/>
                    <a:gd name="connsiteX24" fmla="*/ 497681 w 633413"/>
                    <a:gd name="connsiteY24" fmla="*/ 276225 h 392906"/>
                    <a:gd name="connsiteX25" fmla="*/ 511969 w 633413"/>
                    <a:gd name="connsiteY25" fmla="*/ 271462 h 392906"/>
                    <a:gd name="connsiteX26" fmla="*/ 521494 w 633413"/>
                    <a:gd name="connsiteY26" fmla="*/ 269081 h 392906"/>
                    <a:gd name="connsiteX27" fmla="*/ 528638 w 633413"/>
                    <a:gd name="connsiteY27" fmla="*/ 264319 h 392906"/>
                    <a:gd name="connsiteX28" fmla="*/ 552450 w 633413"/>
                    <a:gd name="connsiteY28" fmla="*/ 254794 h 392906"/>
                    <a:gd name="connsiteX29" fmla="*/ 561975 w 633413"/>
                    <a:gd name="connsiteY29" fmla="*/ 247650 h 392906"/>
                    <a:gd name="connsiteX30" fmla="*/ 571500 w 633413"/>
                    <a:gd name="connsiteY30" fmla="*/ 242887 h 392906"/>
                    <a:gd name="connsiteX31" fmla="*/ 585788 w 633413"/>
                    <a:gd name="connsiteY31" fmla="*/ 226219 h 392906"/>
                    <a:gd name="connsiteX32" fmla="*/ 600075 w 633413"/>
                    <a:gd name="connsiteY32" fmla="*/ 211931 h 392906"/>
                    <a:gd name="connsiteX33" fmla="*/ 609600 w 633413"/>
                    <a:gd name="connsiteY33" fmla="*/ 204787 h 392906"/>
                    <a:gd name="connsiteX34" fmla="*/ 619125 w 633413"/>
                    <a:gd name="connsiteY34" fmla="*/ 192881 h 392906"/>
                    <a:gd name="connsiteX35" fmla="*/ 621506 w 633413"/>
                    <a:gd name="connsiteY35" fmla="*/ 185737 h 392906"/>
                    <a:gd name="connsiteX36" fmla="*/ 626269 w 633413"/>
                    <a:gd name="connsiteY36" fmla="*/ 173831 h 392906"/>
                    <a:gd name="connsiteX37" fmla="*/ 633413 w 633413"/>
                    <a:gd name="connsiteY37" fmla="*/ 152400 h 392906"/>
                    <a:gd name="connsiteX38" fmla="*/ 631031 w 633413"/>
                    <a:gd name="connsiteY38" fmla="*/ 14287 h 392906"/>
                    <a:gd name="connsiteX39" fmla="*/ 626269 w 633413"/>
                    <a:gd name="connsiteY39" fmla="*/ 2381 h 392906"/>
                    <a:gd name="connsiteX40" fmla="*/ 626269 w 633413"/>
                    <a:gd name="connsiteY40"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73856 w 633413"/>
                    <a:gd name="connsiteY15" fmla="*/ 345281 h 392906"/>
                    <a:gd name="connsiteX16" fmla="*/ 383381 w 633413"/>
                    <a:gd name="connsiteY16" fmla="*/ 335756 h 392906"/>
                    <a:gd name="connsiteX17" fmla="*/ 390525 w 633413"/>
                    <a:gd name="connsiteY17" fmla="*/ 307181 h 392906"/>
                    <a:gd name="connsiteX18" fmla="*/ 414338 w 633413"/>
                    <a:gd name="connsiteY18" fmla="*/ 290512 h 392906"/>
                    <a:gd name="connsiteX19" fmla="*/ 433388 w 633413"/>
                    <a:gd name="connsiteY19" fmla="*/ 288131 h 392906"/>
                    <a:gd name="connsiteX20" fmla="*/ 445294 w 633413"/>
                    <a:gd name="connsiteY20" fmla="*/ 285750 h 392906"/>
                    <a:gd name="connsiteX21" fmla="*/ 464344 w 633413"/>
                    <a:gd name="connsiteY21" fmla="*/ 283369 h 392906"/>
                    <a:gd name="connsiteX22" fmla="*/ 471488 w 633413"/>
                    <a:gd name="connsiteY22" fmla="*/ 280987 h 392906"/>
                    <a:gd name="connsiteX23" fmla="*/ 497681 w 633413"/>
                    <a:gd name="connsiteY23" fmla="*/ 276225 h 392906"/>
                    <a:gd name="connsiteX24" fmla="*/ 511969 w 633413"/>
                    <a:gd name="connsiteY24" fmla="*/ 271462 h 392906"/>
                    <a:gd name="connsiteX25" fmla="*/ 521494 w 633413"/>
                    <a:gd name="connsiteY25" fmla="*/ 269081 h 392906"/>
                    <a:gd name="connsiteX26" fmla="*/ 528638 w 633413"/>
                    <a:gd name="connsiteY26" fmla="*/ 264319 h 392906"/>
                    <a:gd name="connsiteX27" fmla="*/ 552450 w 633413"/>
                    <a:gd name="connsiteY27" fmla="*/ 254794 h 392906"/>
                    <a:gd name="connsiteX28" fmla="*/ 561975 w 633413"/>
                    <a:gd name="connsiteY28" fmla="*/ 247650 h 392906"/>
                    <a:gd name="connsiteX29" fmla="*/ 571500 w 633413"/>
                    <a:gd name="connsiteY29" fmla="*/ 242887 h 392906"/>
                    <a:gd name="connsiteX30" fmla="*/ 585788 w 633413"/>
                    <a:gd name="connsiteY30" fmla="*/ 226219 h 392906"/>
                    <a:gd name="connsiteX31" fmla="*/ 600075 w 633413"/>
                    <a:gd name="connsiteY31" fmla="*/ 211931 h 392906"/>
                    <a:gd name="connsiteX32" fmla="*/ 609600 w 633413"/>
                    <a:gd name="connsiteY32" fmla="*/ 204787 h 392906"/>
                    <a:gd name="connsiteX33" fmla="*/ 619125 w 633413"/>
                    <a:gd name="connsiteY33" fmla="*/ 192881 h 392906"/>
                    <a:gd name="connsiteX34" fmla="*/ 621506 w 633413"/>
                    <a:gd name="connsiteY34" fmla="*/ 185737 h 392906"/>
                    <a:gd name="connsiteX35" fmla="*/ 626269 w 633413"/>
                    <a:gd name="connsiteY35" fmla="*/ 173831 h 392906"/>
                    <a:gd name="connsiteX36" fmla="*/ 633413 w 633413"/>
                    <a:gd name="connsiteY36" fmla="*/ 152400 h 392906"/>
                    <a:gd name="connsiteX37" fmla="*/ 631031 w 633413"/>
                    <a:gd name="connsiteY37" fmla="*/ 14287 h 392906"/>
                    <a:gd name="connsiteX38" fmla="*/ 626269 w 633413"/>
                    <a:gd name="connsiteY38" fmla="*/ 2381 h 392906"/>
                    <a:gd name="connsiteX39" fmla="*/ 626269 w 633413"/>
                    <a:gd name="connsiteY39"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73856 w 633413"/>
                    <a:gd name="connsiteY14" fmla="*/ 345281 h 392906"/>
                    <a:gd name="connsiteX15" fmla="*/ 383381 w 633413"/>
                    <a:gd name="connsiteY15" fmla="*/ 335756 h 392906"/>
                    <a:gd name="connsiteX16" fmla="*/ 390525 w 633413"/>
                    <a:gd name="connsiteY16" fmla="*/ 307181 h 392906"/>
                    <a:gd name="connsiteX17" fmla="*/ 414338 w 633413"/>
                    <a:gd name="connsiteY17" fmla="*/ 290512 h 392906"/>
                    <a:gd name="connsiteX18" fmla="*/ 433388 w 633413"/>
                    <a:gd name="connsiteY18" fmla="*/ 288131 h 392906"/>
                    <a:gd name="connsiteX19" fmla="*/ 445294 w 633413"/>
                    <a:gd name="connsiteY19" fmla="*/ 285750 h 392906"/>
                    <a:gd name="connsiteX20" fmla="*/ 464344 w 633413"/>
                    <a:gd name="connsiteY20" fmla="*/ 283369 h 392906"/>
                    <a:gd name="connsiteX21" fmla="*/ 471488 w 633413"/>
                    <a:gd name="connsiteY21" fmla="*/ 280987 h 392906"/>
                    <a:gd name="connsiteX22" fmla="*/ 497681 w 633413"/>
                    <a:gd name="connsiteY22" fmla="*/ 276225 h 392906"/>
                    <a:gd name="connsiteX23" fmla="*/ 511969 w 633413"/>
                    <a:gd name="connsiteY23" fmla="*/ 271462 h 392906"/>
                    <a:gd name="connsiteX24" fmla="*/ 521494 w 633413"/>
                    <a:gd name="connsiteY24" fmla="*/ 269081 h 392906"/>
                    <a:gd name="connsiteX25" fmla="*/ 528638 w 633413"/>
                    <a:gd name="connsiteY25" fmla="*/ 264319 h 392906"/>
                    <a:gd name="connsiteX26" fmla="*/ 552450 w 633413"/>
                    <a:gd name="connsiteY26" fmla="*/ 254794 h 392906"/>
                    <a:gd name="connsiteX27" fmla="*/ 561975 w 633413"/>
                    <a:gd name="connsiteY27" fmla="*/ 247650 h 392906"/>
                    <a:gd name="connsiteX28" fmla="*/ 571500 w 633413"/>
                    <a:gd name="connsiteY28" fmla="*/ 242887 h 392906"/>
                    <a:gd name="connsiteX29" fmla="*/ 585788 w 633413"/>
                    <a:gd name="connsiteY29" fmla="*/ 226219 h 392906"/>
                    <a:gd name="connsiteX30" fmla="*/ 600075 w 633413"/>
                    <a:gd name="connsiteY30" fmla="*/ 211931 h 392906"/>
                    <a:gd name="connsiteX31" fmla="*/ 609600 w 633413"/>
                    <a:gd name="connsiteY31" fmla="*/ 204787 h 392906"/>
                    <a:gd name="connsiteX32" fmla="*/ 619125 w 633413"/>
                    <a:gd name="connsiteY32" fmla="*/ 192881 h 392906"/>
                    <a:gd name="connsiteX33" fmla="*/ 621506 w 633413"/>
                    <a:gd name="connsiteY33" fmla="*/ 185737 h 392906"/>
                    <a:gd name="connsiteX34" fmla="*/ 626269 w 633413"/>
                    <a:gd name="connsiteY34" fmla="*/ 173831 h 392906"/>
                    <a:gd name="connsiteX35" fmla="*/ 633413 w 633413"/>
                    <a:gd name="connsiteY35" fmla="*/ 152400 h 392906"/>
                    <a:gd name="connsiteX36" fmla="*/ 631031 w 633413"/>
                    <a:gd name="connsiteY36" fmla="*/ 14287 h 392906"/>
                    <a:gd name="connsiteX37" fmla="*/ 626269 w 633413"/>
                    <a:gd name="connsiteY37" fmla="*/ 2381 h 392906"/>
                    <a:gd name="connsiteX38" fmla="*/ 626269 w 633413"/>
                    <a:gd name="connsiteY38"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73856 w 633413"/>
                    <a:gd name="connsiteY13" fmla="*/ 345281 h 392906"/>
                    <a:gd name="connsiteX14" fmla="*/ 383381 w 633413"/>
                    <a:gd name="connsiteY14" fmla="*/ 335756 h 392906"/>
                    <a:gd name="connsiteX15" fmla="*/ 390525 w 633413"/>
                    <a:gd name="connsiteY15" fmla="*/ 307181 h 392906"/>
                    <a:gd name="connsiteX16" fmla="*/ 414338 w 633413"/>
                    <a:gd name="connsiteY16" fmla="*/ 290512 h 392906"/>
                    <a:gd name="connsiteX17" fmla="*/ 433388 w 633413"/>
                    <a:gd name="connsiteY17" fmla="*/ 288131 h 392906"/>
                    <a:gd name="connsiteX18" fmla="*/ 445294 w 633413"/>
                    <a:gd name="connsiteY18" fmla="*/ 285750 h 392906"/>
                    <a:gd name="connsiteX19" fmla="*/ 464344 w 633413"/>
                    <a:gd name="connsiteY19" fmla="*/ 283369 h 392906"/>
                    <a:gd name="connsiteX20" fmla="*/ 471488 w 633413"/>
                    <a:gd name="connsiteY20" fmla="*/ 280987 h 392906"/>
                    <a:gd name="connsiteX21" fmla="*/ 497681 w 633413"/>
                    <a:gd name="connsiteY21" fmla="*/ 276225 h 392906"/>
                    <a:gd name="connsiteX22" fmla="*/ 511969 w 633413"/>
                    <a:gd name="connsiteY22" fmla="*/ 271462 h 392906"/>
                    <a:gd name="connsiteX23" fmla="*/ 521494 w 633413"/>
                    <a:gd name="connsiteY23" fmla="*/ 269081 h 392906"/>
                    <a:gd name="connsiteX24" fmla="*/ 528638 w 633413"/>
                    <a:gd name="connsiteY24" fmla="*/ 264319 h 392906"/>
                    <a:gd name="connsiteX25" fmla="*/ 552450 w 633413"/>
                    <a:gd name="connsiteY25" fmla="*/ 254794 h 392906"/>
                    <a:gd name="connsiteX26" fmla="*/ 561975 w 633413"/>
                    <a:gd name="connsiteY26" fmla="*/ 247650 h 392906"/>
                    <a:gd name="connsiteX27" fmla="*/ 571500 w 633413"/>
                    <a:gd name="connsiteY27" fmla="*/ 242887 h 392906"/>
                    <a:gd name="connsiteX28" fmla="*/ 585788 w 633413"/>
                    <a:gd name="connsiteY28" fmla="*/ 226219 h 392906"/>
                    <a:gd name="connsiteX29" fmla="*/ 600075 w 633413"/>
                    <a:gd name="connsiteY29" fmla="*/ 211931 h 392906"/>
                    <a:gd name="connsiteX30" fmla="*/ 609600 w 633413"/>
                    <a:gd name="connsiteY30" fmla="*/ 204787 h 392906"/>
                    <a:gd name="connsiteX31" fmla="*/ 619125 w 633413"/>
                    <a:gd name="connsiteY31" fmla="*/ 192881 h 392906"/>
                    <a:gd name="connsiteX32" fmla="*/ 621506 w 633413"/>
                    <a:gd name="connsiteY32" fmla="*/ 185737 h 392906"/>
                    <a:gd name="connsiteX33" fmla="*/ 626269 w 633413"/>
                    <a:gd name="connsiteY33" fmla="*/ 173831 h 392906"/>
                    <a:gd name="connsiteX34" fmla="*/ 633413 w 633413"/>
                    <a:gd name="connsiteY34" fmla="*/ 152400 h 392906"/>
                    <a:gd name="connsiteX35" fmla="*/ 631031 w 633413"/>
                    <a:gd name="connsiteY35" fmla="*/ 14287 h 392906"/>
                    <a:gd name="connsiteX36" fmla="*/ 626269 w 633413"/>
                    <a:gd name="connsiteY36" fmla="*/ 2381 h 392906"/>
                    <a:gd name="connsiteX37" fmla="*/ 626269 w 633413"/>
                    <a:gd name="connsiteY3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45281 h 392906"/>
                    <a:gd name="connsiteX14" fmla="*/ 383381 w 633413"/>
                    <a:gd name="connsiteY14" fmla="*/ 335756 h 392906"/>
                    <a:gd name="connsiteX15" fmla="*/ 390525 w 633413"/>
                    <a:gd name="connsiteY15" fmla="*/ 307181 h 392906"/>
                    <a:gd name="connsiteX16" fmla="*/ 414338 w 633413"/>
                    <a:gd name="connsiteY16" fmla="*/ 290512 h 392906"/>
                    <a:gd name="connsiteX17" fmla="*/ 433388 w 633413"/>
                    <a:gd name="connsiteY17" fmla="*/ 288131 h 392906"/>
                    <a:gd name="connsiteX18" fmla="*/ 445294 w 633413"/>
                    <a:gd name="connsiteY18" fmla="*/ 285750 h 392906"/>
                    <a:gd name="connsiteX19" fmla="*/ 464344 w 633413"/>
                    <a:gd name="connsiteY19" fmla="*/ 283369 h 392906"/>
                    <a:gd name="connsiteX20" fmla="*/ 471488 w 633413"/>
                    <a:gd name="connsiteY20" fmla="*/ 280987 h 392906"/>
                    <a:gd name="connsiteX21" fmla="*/ 497681 w 633413"/>
                    <a:gd name="connsiteY21" fmla="*/ 276225 h 392906"/>
                    <a:gd name="connsiteX22" fmla="*/ 511969 w 633413"/>
                    <a:gd name="connsiteY22" fmla="*/ 271462 h 392906"/>
                    <a:gd name="connsiteX23" fmla="*/ 521494 w 633413"/>
                    <a:gd name="connsiteY23" fmla="*/ 269081 h 392906"/>
                    <a:gd name="connsiteX24" fmla="*/ 528638 w 633413"/>
                    <a:gd name="connsiteY24" fmla="*/ 264319 h 392906"/>
                    <a:gd name="connsiteX25" fmla="*/ 552450 w 633413"/>
                    <a:gd name="connsiteY25" fmla="*/ 254794 h 392906"/>
                    <a:gd name="connsiteX26" fmla="*/ 561975 w 633413"/>
                    <a:gd name="connsiteY26" fmla="*/ 247650 h 392906"/>
                    <a:gd name="connsiteX27" fmla="*/ 571500 w 633413"/>
                    <a:gd name="connsiteY27" fmla="*/ 242887 h 392906"/>
                    <a:gd name="connsiteX28" fmla="*/ 585788 w 633413"/>
                    <a:gd name="connsiteY28" fmla="*/ 226219 h 392906"/>
                    <a:gd name="connsiteX29" fmla="*/ 600075 w 633413"/>
                    <a:gd name="connsiteY29" fmla="*/ 211931 h 392906"/>
                    <a:gd name="connsiteX30" fmla="*/ 609600 w 633413"/>
                    <a:gd name="connsiteY30" fmla="*/ 204787 h 392906"/>
                    <a:gd name="connsiteX31" fmla="*/ 619125 w 633413"/>
                    <a:gd name="connsiteY31" fmla="*/ 192881 h 392906"/>
                    <a:gd name="connsiteX32" fmla="*/ 621506 w 633413"/>
                    <a:gd name="connsiteY32" fmla="*/ 185737 h 392906"/>
                    <a:gd name="connsiteX33" fmla="*/ 626269 w 633413"/>
                    <a:gd name="connsiteY33" fmla="*/ 173831 h 392906"/>
                    <a:gd name="connsiteX34" fmla="*/ 633413 w 633413"/>
                    <a:gd name="connsiteY34" fmla="*/ 152400 h 392906"/>
                    <a:gd name="connsiteX35" fmla="*/ 631031 w 633413"/>
                    <a:gd name="connsiteY35" fmla="*/ 14287 h 392906"/>
                    <a:gd name="connsiteX36" fmla="*/ 626269 w 633413"/>
                    <a:gd name="connsiteY36" fmla="*/ 2381 h 392906"/>
                    <a:gd name="connsiteX37" fmla="*/ 626269 w 633413"/>
                    <a:gd name="connsiteY3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45281 h 392906"/>
                    <a:gd name="connsiteX14" fmla="*/ 369093 w 633413"/>
                    <a:gd name="connsiteY14" fmla="*/ 335756 h 392906"/>
                    <a:gd name="connsiteX15" fmla="*/ 390525 w 633413"/>
                    <a:gd name="connsiteY15" fmla="*/ 307181 h 392906"/>
                    <a:gd name="connsiteX16" fmla="*/ 414338 w 633413"/>
                    <a:gd name="connsiteY16" fmla="*/ 290512 h 392906"/>
                    <a:gd name="connsiteX17" fmla="*/ 433388 w 633413"/>
                    <a:gd name="connsiteY17" fmla="*/ 288131 h 392906"/>
                    <a:gd name="connsiteX18" fmla="*/ 445294 w 633413"/>
                    <a:gd name="connsiteY18" fmla="*/ 285750 h 392906"/>
                    <a:gd name="connsiteX19" fmla="*/ 464344 w 633413"/>
                    <a:gd name="connsiteY19" fmla="*/ 283369 h 392906"/>
                    <a:gd name="connsiteX20" fmla="*/ 471488 w 633413"/>
                    <a:gd name="connsiteY20" fmla="*/ 280987 h 392906"/>
                    <a:gd name="connsiteX21" fmla="*/ 497681 w 633413"/>
                    <a:gd name="connsiteY21" fmla="*/ 276225 h 392906"/>
                    <a:gd name="connsiteX22" fmla="*/ 511969 w 633413"/>
                    <a:gd name="connsiteY22" fmla="*/ 271462 h 392906"/>
                    <a:gd name="connsiteX23" fmla="*/ 521494 w 633413"/>
                    <a:gd name="connsiteY23" fmla="*/ 269081 h 392906"/>
                    <a:gd name="connsiteX24" fmla="*/ 528638 w 633413"/>
                    <a:gd name="connsiteY24" fmla="*/ 264319 h 392906"/>
                    <a:gd name="connsiteX25" fmla="*/ 552450 w 633413"/>
                    <a:gd name="connsiteY25" fmla="*/ 254794 h 392906"/>
                    <a:gd name="connsiteX26" fmla="*/ 561975 w 633413"/>
                    <a:gd name="connsiteY26" fmla="*/ 247650 h 392906"/>
                    <a:gd name="connsiteX27" fmla="*/ 571500 w 633413"/>
                    <a:gd name="connsiteY27" fmla="*/ 242887 h 392906"/>
                    <a:gd name="connsiteX28" fmla="*/ 585788 w 633413"/>
                    <a:gd name="connsiteY28" fmla="*/ 226219 h 392906"/>
                    <a:gd name="connsiteX29" fmla="*/ 600075 w 633413"/>
                    <a:gd name="connsiteY29" fmla="*/ 211931 h 392906"/>
                    <a:gd name="connsiteX30" fmla="*/ 609600 w 633413"/>
                    <a:gd name="connsiteY30" fmla="*/ 204787 h 392906"/>
                    <a:gd name="connsiteX31" fmla="*/ 619125 w 633413"/>
                    <a:gd name="connsiteY31" fmla="*/ 192881 h 392906"/>
                    <a:gd name="connsiteX32" fmla="*/ 621506 w 633413"/>
                    <a:gd name="connsiteY32" fmla="*/ 185737 h 392906"/>
                    <a:gd name="connsiteX33" fmla="*/ 626269 w 633413"/>
                    <a:gd name="connsiteY33" fmla="*/ 173831 h 392906"/>
                    <a:gd name="connsiteX34" fmla="*/ 633413 w 633413"/>
                    <a:gd name="connsiteY34" fmla="*/ 152400 h 392906"/>
                    <a:gd name="connsiteX35" fmla="*/ 631031 w 633413"/>
                    <a:gd name="connsiteY35" fmla="*/ 14287 h 392906"/>
                    <a:gd name="connsiteX36" fmla="*/ 626269 w 633413"/>
                    <a:gd name="connsiteY36" fmla="*/ 2381 h 392906"/>
                    <a:gd name="connsiteX37" fmla="*/ 626269 w 633413"/>
                    <a:gd name="connsiteY3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45281 h 392906"/>
                    <a:gd name="connsiteX14" fmla="*/ 390525 w 633413"/>
                    <a:gd name="connsiteY14" fmla="*/ 307181 h 392906"/>
                    <a:gd name="connsiteX15" fmla="*/ 414338 w 633413"/>
                    <a:gd name="connsiteY15" fmla="*/ 290512 h 392906"/>
                    <a:gd name="connsiteX16" fmla="*/ 433388 w 633413"/>
                    <a:gd name="connsiteY16" fmla="*/ 288131 h 392906"/>
                    <a:gd name="connsiteX17" fmla="*/ 445294 w 633413"/>
                    <a:gd name="connsiteY17" fmla="*/ 285750 h 392906"/>
                    <a:gd name="connsiteX18" fmla="*/ 464344 w 633413"/>
                    <a:gd name="connsiteY18" fmla="*/ 283369 h 392906"/>
                    <a:gd name="connsiteX19" fmla="*/ 471488 w 633413"/>
                    <a:gd name="connsiteY19" fmla="*/ 280987 h 392906"/>
                    <a:gd name="connsiteX20" fmla="*/ 497681 w 633413"/>
                    <a:gd name="connsiteY20" fmla="*/ 276225 h 392906"/>
                    <a:gd name="connsiteX21" fmla="*/ 511969 w 633413"/>
                    <a:gd name="connsiteY21" fmla="*/ 271462 h 392906"/>
                    <a:gd name="connsiteX22" fmla="*/ 521494 w 633413"/>
                    <a:gd name="connsiteY22" fmla="*/ 269081 h 392906"/>
                    <a:gd name="connsiteX23" fmla="*/ 528638 w 633413"/>
                    <a:gd name="connsiteY23" fmla="*/ 264319 h 392906"/>
                    <a:gd name="connsiteX24" fmla="*/ 552450 w 633413"/>
                    <a:gd name="connsiteY24" fmla="*/ 254794 h 392906"/>
                    <a:gd name="connsiteX25" fmla="*/ 561975 w 633413"/>
                    <a:gd name="connsiteY25" fmla="*/ 247650 h 392906"/>
                    <a:gd name="connsiteX26" fmla="*/ 571500 w 633413"/>
                    <a:gd name="connsiteY26" fmla="*/ 242887 h 392906"/>
                    <a:gd name="connsiteX27" fmla="*/ 585788 w 633413"/>
                    <a:gd name="connsiteY27" fmla="*/ 226219 h 392906"/>
                    <a:gd name="connsiteX28" fmla="*/ 600075 w 633413"/>
                    <a:gd name="connsiteY28" fmla="*/ 211931 h 392906"/>
                    <a:gd name="connsiteX29" fmla="*/ 609600 w 633413"/>
                    <a:gd name="connsiteY29" fmla="*/ 204787 h 392906"/>
                    <a:gd name="connsiteX30" fmla="*/ 619125 w 633413"/>
                    <a:gd name="connsiteY30" fmla="*/ 192881 h 392906"/>
                    <a:gd name="connsiteX31" fmla="*/ 621506 w 633413"/>
                    <a:gd name="connsiteY31" fmla="*/ 185737 h 392906"/>
                    <a:gd name="connsiteX32" fmla="*/ 626269 w 633413"/>
                    <a:gd name="connsiteY32" fmla="*/ 173831 h 392906"/>
                    <a:gd name="connsiteX33" fmla="*/ 633413 w 633413"/>
                    <a:gd name="connsiteY33" fmla="*/ 152400 h 392906"/>
                    <a:gd name="connsiteX34" fmla="*/ 631031 w 633413"/>
                    <a:gd name="connsiteY34" fmla="*/ 14287 h 392906"/>
                    <a:gd name="connsiteX35" fmla="*/ 626269 w 633413"/>
                    <a:gd name="connsiteY35" fmla="*/ 2381 h 392906"/>
                    <a:gd name="connsiteX36" fmla="*/ 626269 w 633413"/>
                    <a:gd name="connsiteY36"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90525 w 633413"/>
                    <a:gd name="connsiteY14" fmla="*/ 307181 h 392906"/>
                    <a:gd name="connsiteX15" fmla="*/ 414338 w 633413"/>
                    <a:gd name="connsiteY15" fmla="*/ 290512 h 392906"/>
                    <a:gd name="connsiteX16" fmla="*/ 433388 w 633413"/>
                    <a:gd name="connsiteY16" fmla="*/ 288131 h 392906"/>
                    <a:gd name="connsiteX17" fmla="*/ 445294 w 633413"/>
                    <a:gd name="connsiteY17" fmla="*/ 285750 h 392906"/>
                    <a:gd name="connsiteX18" fmla="*/ 464344 w 633413"/>
                    <a:gd name="connsiteY18" fmla="*/ 283369 h 392906"/>
                    <a:gd name="connsiteX19" fmla="*/ 471488 w 633413"/>
                    <a:gd name="connsiteY19" fmla="*/ 280987 h 392906"/>
                    <a:gd name="connsiteX20" fmla="*/ 497681 w 633413"/>
                    <a:gd name="connsiteY20" fmla="*/ 276225 h 392906"/>
                    <a:gd name="connsiteX21" fmla="*/ 511969 w 633413"/>
                    <a:gd name="connsiteY21" fmla="*/ 271462 h 392906"/>
                    <a:gd name="connsiteX22" fmla="*/ 521494 w 633413"/>
                    <a:gd name="connsiteY22" fmla="*/ 269081 h 392906"/>
                    <a:gd name="connsiteX23" fmla="*/ 528638 w 633413"/>
                    <a:gd name="connsiteY23" fmla="*/ 264319 h 392906"/>
                    <a:gd name="connsiteX24" fmla="*/ 552450 w 633413"/>
                    <a:gd name="connsiteY24" fmla="*/ 254794 h 392906"/>
                    <a:gd name="connsiteX25" fmla="*/ 561975 w 633413"/>
                    <a:gd name="connsiteY25" fmla="*/ 247650 h 392906"/>
                    <a:gd name="connsiteX26" fmla="*/ 571500 w 633413"/>
                    <a:gd name="connsiteY26" fmla="*/ 242887 h 392906"/>
                    <a:gd name="connsiteX27" fmla="*/ 585788 w 633413"/>
                    <a:gd name="connsiteY27" fmla="*/ 226219 h 392906"/>
                    <a:gd name="connsiteX28" fmla="*/ 600075 w 633413"/>
                    <a:gd name="connsiteY28" fmla="*/ 211931 h 392906"/>
                    <a:gd name="connsiteX29" fmla="*/ 609600 w 633413"/>
                    <a:gd name="connsiteY29" fmla="*/ 204787 h 392906"/>
                    <a:gd name="connsiteX30" fmla="*/ 619125 w 633413"/>
                    <a:gd name="connsiteY30" fmla="*/ 192881 h 392906"/>
                    <a:gd name="connsiteX31" fmla="*/ 621506 w 633413"/>
                    <a:gd name="connsiteY31" fmla="*/ 185737 h 392906"/>
                    <a:gd name="connsiteX32" fmla="*/ 626269 w 633413"/>
                    <a:gd name="connsiteY32" fmla="*/ 173831 h 392906"/>
                    <a:gd name="connsiteX33" fmla="*/ 633413 w 633413"/>
                    <a:gd name="connsiteY33" fmla="*/ 152400 h 392906"/>
                    <a:gd name="connsiteX34" fmla="*/ 631031 w 633413"/>
                    <a:gd name="connsiteY34" fmla="*/ 14287 h 392906"/>
                    <a:gd name="connsiteX35" fmla="*/ 626269 w 633413"/>
                    <a:gd name="connsiteY35" fmla="*/ 2381 h 392906"/>
                    <a:gd name="connsiteX36" fmla="*/ 626269 w 633413"/>
                    <a:gd name="connsiteY36"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414338 w 633413"/>
                    <a:gd name="connsiteY14" fmla="*/ 290512 h 392906"/>
                    <a:gd name="connsiteX15" fmla="*/ 433388 w 633413"/>
                    <a:gd name="connsiteY15" fmla="*/ 288131 h 392906"/>
                    <a:gd name="connsiteX16" fmla="*/ 445294 w 633413"/>
                    <a:gd name="connsiteY16" fmla="*/ 285750 h 392906"/>
                    <a:gd name="connsiteX17" fmla="*/ 464344 w 633413"/>
                    <a:gd name="connsiteY17" fmla="*/ 283369 h 392906"/>
                    <a:gd name="connsiteX18" fmla="*/ 471488 w 633413"/>
                    <a:gd name="connsiteY18" fmla="*/ 280987 h 392906"/>
                    <a:gd name="connsiteX19" fmla="*/ 497681 w 633413"/>
                    <a:gd name="connsiteY19" fmla="*/ 276225 h 392906"/>
                    <a:gd name="connsiteX20" fmla="*/ 511969 w 633413"/>
                    <a:gd name="connsiteY20" fmla="*/ 271462 h 392906"/>
                    <a:gd name="connsiteX21" fmla="*/ 521494 w 633413"/>
                    <a:gd name="connsiteY21" fmla="*/ 269081 h 392906"/>
                    <a:gd name="connsiteX22" fmla="*/ 528638 w 633413"/>
                    <a:gd name="connsiteY22" fmla="*/ 264319 h 392906"/>
                    <a:gd name="connsiteX23" fmla="*/ 552450 w 633413"/>
                    <a:gd name="connsiteY23" fmla="*/ 254794 h 392906"/>
                    <a:gd name="connsiteX24" fmla="*/ 561975 w 633413"/>
                    <a:gd name="connsiteY24" fmla="*/ 247650 h 392906"/>
                    <a:gd name="connsiteX25" fmla="*/ 571500 w 633413"/>
                    <a:gd name="connsiteY25" fmla="*/ 242887 h 392906"/>
                    <a:gd name="connsiteX26" fmla="*/ 585788 w 633413"/>
                    <a:gd name="connsiteY26" fmla="*/ 226219 h 392906"/>
                    <a:gd name="connsiteX27" fmla="*/ 600075 w 633413"/>
                    <a:gd name="connsiteY27" fmla="*/ 211931 h 392906"/>
                    <a:gd name="connsiteX28" fmla="*/ 609600 w 633413"/>
                    <a:gd name="connsiteY28" fmla="*/ 204787 h 392906"/>
                    <a:gd name="connsiteX29" fmla="*/ 619125 w 633413"/>
                    <a:gd name="connsiteY29" fmla="*/ 192881 h 392906"/>
                    <a:gd name="connsiteX30" fmla="*/ 621506 w 633413"/>
                    <a:gd name="connsiteY30" fmla="*/ 185737 h 392906"/>
                    <a:gd name="connsiteX31" fmla="*/ 626269 w 633413"/>
                    <a:gd name="connsiteY31" fmla="*/ 173831 h 392906"/>
                    <a:gd name="connsiteX32" fmla="*/ 633413 w 633413"/>
                    <a:gd name="connsiteY32" fmla="*/ 152400 h 392906"/>
                    <a:gd name="connsiteX33" fmla="*/ 631031 w 633413"/>
                    <a:gd name="connsiteY33" fmla="*/ 14287 h 392906"/>
                    <a:gd name="connsiteX34" fmla="*/ 626269 w 633413"/>
                    <a:gd name="connsiteY34" fmla="*/ 2381 h 392906"/>
                    <a:gd name="connsiteX35" fmla="*/ 626269 w 633413"/>
                    <a:gd name="connsiteY35"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33388 w 633413"/>
                    <a:gd name="connsiteY15" fmla="*/ 288131 h 392906"/>
                    <a:gd name="connsiteX16" fmla="*/ 445294 w 633413"/>
                    <a:gd name="connsiteY16" fmla="*/ 285750 h 392906"/>
                    <a:gd name="connsiteX17" fmla="*/ 464344 w 633413"/>
                    <a:gd name="connsiteY17" fmla="*/ 283369 h 392906"/>
                    <a:gd name="connsiteX18" fmla="*/ 471488 w 633413"/>
                    <a:gd name="connsiteY18" fmla="*/ 280987 h 392906"/>
                    <a:gd name="connsiteX19" fmla="*/ 497681 w 633413"/>
                    <a:gd name="connsiteY19" fmla="*/ 276225 h 392906"/>
                    <a:gd name="connsiteX20" fmla="*/ 511969 w 633413"/>
                    <a:gd name="connsiteY20" fmla="*/ 271462 h 392906"/>
                    <a:gd name="connsiteX21" fmla="*/ 521494 w 633413"/>
                    <a:gd name="connsiteY21" fmla="*/ 269081 h 392906"/>
                    <a:gd name="connsiteX22" fmla="*/ 528638 w 633413"/>
                    <a:gd name="connsiteY22" fmla="*/ 264319 h 392906"/>
                    <a:gd name="connsiteX23" fmla="*/ 552450 w 633413"/>
                    <a:gd name="connsiteY23" fmla="*/ 254794 h 392906"/>
                    <a:gd name="connsiteX24" fmla="*/ 561975 w 633413"/>
                    <a:gd name="connsiteY24" fmla="*/ 247650 h 392906"/>
                    <a:gd name="connsiteX25" fmla="*/ 571500 w 633413"/>
                    <a:gd name="connsiteY25" fmla="*/ 242887 h 392906"/>
                    <a:gd name="connsiteX26" fmla="*/ 585788 w 633413"/>
                    <a:gd name="connsiteY26" fmla="*/ 226219 h 392906"/>
                    <a:gd name="connsiteX27" fmla="*/ 600075 w 633413"/>
                    <a:gd name="connsiteY27" fmla="*/ 211931 h 392906"/>
                    <a:gd name="connsiteX28" fmla="*/ 609600 w 633413"/>
                    <a:gd name="connsiteY28" fmla="*/ 204787 h 392906"/>
                    <a:gd name="connsiteX29" fmla="*/ 619125 w 633413"/>
                    <a:gd name="connsiteY29" fmla="*/ 192881 h 392906"/>
                    <a:gd name="connsiteX30" fmla="*/ 621506 w 633413"/>
                    <a:gd name="connsiteY30" fmla="*/ 185737 h 392906"/>
                    <a:gd name="connsiteX31" fmla="*/ 626269 w 633413"/>
                    <a:gd name="connsiteY31" fmla="*/ 173831 h 392906"/>
                    <a:gd name="connsiteX32" fmla="*/ 633413 w 633413"/>
                    <a:gd name="connsiteY32" fmla="*/ 152400 h 392906"/>
                    <a:gd name="connsiteX33" fmla="*/ 631031 w 633413"/>
                    <a:gd name="connsiteY33" fmla="*/ 14287 h 392906"/>
                    <a:gd name="connsiteX34" fmla="*/ 626269 w 633413"/>
                    <a:gd name="connsiteY34" fmla="*/ 2381 h 392906"/>
                    <a:gd name="connsiteX35" fmla="*/ 626269 w 633413"/>
                    <a:gd name="connsiteY35"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64344 w 633413"/>
                    <a:gd name="connsiteY16" fmla="*/ 283369 h 392906"/>
                    <a:gd name="connsiteX17" fmla="*/ 471488 w 633413"/>
                    <a:gd name="connsiteY17" fmla="*/ 280987 h 392906"/>
                    <a:gd name="connsiteX18" fmla="*/ 497681 w 633413"/>
                    <a:gd name="connsiteY18" fmla="*/ 276225 h 392906"/>
                    <a:gd name="connsiteX19" fmla="*/ 511969 w 633413"/>
                    <a:gd name="connsiteY19" fmla="*/ 271462 h 392906"/>
                    <a:gd name="connsiteX20" fmla="*/ 521494 w 633413"/>
                    <a:gd name="connsiteY20" fmla="*/ 269081 h 392906"/>
                    <a:gd name="connsiteX21" fmla="*/ 528638 w 633413"/>
                    <a:gd name="connsiteY21" fmla="*/ 264319 h 392906"/>
                    <a:gd name="connsiteX22" fmla="*/ 552450 w 633413"/>
                    <a:gd name="connsiteY22" fmla="*/ 254794 h 392906"/>
                    <a:gd name="connsiteX23" fmla="*/ 561975 w 633413"/>
                    <a:gd name="connsiteY23" fmla="*/ 247650 h 392906"/>
                    <a:gd name="connsiteX24" fmla="*/ 571500 w 633413"/>
                    <a:gd name="connsiteY24" fmla="*/ 242887 h 392906"/>
                    <a:gd name="connsiteX25" fmla="*/ 585788 w 633413"/>
                    <a:gd name="connsiteY25" fmla="*/ 226219 h 392906"/>
                    <a:gd name="connsiteX26" fmla="*/ 600075 w 633413"/>
                    <a:gd name="connsiteY26" fmla="*/ 211931 h 392906"/>
                    <a:gd name="connsiteX27" fmla="*/ 609600 w 633413"/>
                    <a:gd name="connsiteY27" fmla="*/ 204787 h 392906"/>
                    <a:gd name="connsiteX28" fmla="*/ 619125 w 633413"/>
                    <a:gd name="connsiteY28" fmla="*/ 192881 h 392906"/>
                    <a:gd name="connsiteX29" fmla="*/ 621506 w 633413"/>
                    <a:gd name="connsiteY29" fmla="*/ 185737 h 392906"/>
                    <a:gd name="connsiteX30" fmla="*/ 626269 w 633413"/>
                    <a:gd name="connsiteY30" fmla="*/ 173831 h 392906"/>
                    <a:gd name="connsiteX31" fmla="*/ 633413 w 633413"/>
                    <a:gd name="connsiteY31" fmla="*/ 152400 h 392906"/>
                    <a:gd name="connsiteX32" fmla="*/ 631031 w 633413"/>
                    <a:gd name="connsiteY32" fmla="*/ 14287 h 392906"/>
                    <a:gd name="connsiteX33" fmla="*/ 626269 w 633413"/>
                    <a:gd name="connsiteY33" fmla="*/ 2381 h 392906"/>
                    <a:gd name="connsiteX34" fmla="*/ 626269 w 633413"/>
                    <a:gd name="connsiteY34"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64344 w 633413"/>
                    <a:gd name="connsiteY16" fmla="*/ 283369 h 392906"/>
                    <a:gd name="connsiteX17" fmla="*/ 497681 w 633413"/>
                    <a:gd name="connsiteY17" fmla="*/ 276225 h 392906"/>
                    <a:gd name="connsiteX18" fmla="*/ 511969 w 633413"/>
                    <a:gd name="connsiteY18" fmla="*/ 271462 h 392906"/>
                    <a:gd name="connsiteX19" fmla="*/ 521494 w 633413"/>
                    <a:gd name="connsiteY19" fmla="*/ 269081 h 392906"/>
                    <a:gd name="connsiteX20" fmla="*/ 528638 w 633413"/>
                    <a:gd name="connsiteY20" fmla="*/ 264319 h 392906"/>
                    <a:gd name="connsiteX21" fmla="*/ 552450 w 633413"/>
                    <a:gd name="connsiteY21" fmla="*/ 254794 h 392906"/>
                    <a:gd name="connsiteX22" fmla="*/ 561975 w 633413"/>
                    <a:gd name="connsiteY22" fmla="*/ 247650 h 392906"/>
                    <a:gd name="connsiteX23" fmla="*/ 571500 w 633413"/>
                    <a:gd name="connsiteY23" fmla="*/ 242887 h 392906"/>
                    <a:gd name="connsiteX24" fmla="*/ 585788 w 633413"/>
                    <a:gd name="connsiteY24" fmla="*/ 226219 h 392906"/>
                    <a:gd name="connsiteX25" fmla="*/ 600075 w 633413"/>
                    <a:gd name="connsiteY25" fmla="*/ 211931 h 392906"/>
                    <a:gd name="connsiteX26" fmla="*/ 609600 w 633413"/>
                    <a:gd name="connsiteY26" fmla="*/ 204787 h 392906"/>
                    <a:gd name="connsiteX27" fmla="*/ 619125 w 633413"/>
                    <a:gd name="connsiteY27" fmla="*/ 192881 h 392906"/>
                    <a:gd name="connsiteX28" fmla="*/ 621506 w 633413"/>
                    <a:gd name="connsiteY28" fmla="*/ 185737 h 392906"/>
                    <a:gd name="connsiteX29" fmla="*/ 626269 w 633413"/>
                    <a:gd name="connsiteY29" fmla="*/ 173831 h 392906"/>
                    <a:gd name="connsiteX30" fmla="*/ 633413 w 633413"/>
                    <a:gd name="connsiteY30" fmla="*/ 152400 h 392906"/>
                    <a:gd name="connsiteX31" fmla="*/ 631031 w 633413"/>
                    <a:gd name="connsiteY31" fmla="*/ 14287 h 392906"/>
                    <a:gd name="connsiteX32" fmla="*/ 626269 w 633413"/>
                    <a:gd name="connsiteY32" fmla="*/ 2381 h 392906"/>
                    <a:gd name="connsiteX33" fmla="*/ 626269 w 633413"/>
                    <a:gd name="connsiteY33"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11969 w 633413"/>
                    <a:gd name="connsiteY17" fmla="*/ 271462 h 392906"/>
                    <a:gd name="connsiteX18" fmla="*/ 521494 w 633413"/>
                    <a:gd name="connsiteY18" fmla="*/ 269081 h 392906"/>
                    <a:gd name="connsiteX19" fmla="*/ 528638 w 633413"/>
                    <a:gd name="connsiteY19" fmla="*/ 264319 h 392906"/>
                    <a:gd name="connsiteX20" fmla="*/ 552450 w 633413"/>
                    <a:gd name="connsiteY20" fmla="*/ 254794 h 392906"/>
                    <a:gd name="connsiteX21" fmla="*/ 561975 w 633413"/>
                    <a:gd name="connsiteY21" fmla="*/ 247650 h 392906"/>
                    <a:gd name="connsiteX22" fmla="*/ 571500 w 633413"/>
                    <a:gd name="connsiteY22" fmla="*/ 242887 h 392906"/>
                    <a:gd name="connsiteX23" fmla="*/ 585788 w 633413"/>
                    <a:gd name="connsiteY23" fmla="*/ 226219 h 392906"/>
                    <a:gd name="connsiteX24" fmla="*/ 600075 w 633413"/>
                    <a:gd name="connsiteY24" fmla="*/ 211931 h 392906"/>
                    <a:gd name="connsiteX25" fmla="*/ 609600 w 633413"/>
                    <a:gd name="connsiteY25" fmla="*/ 204787 h 392906"/>
                    <a:gd name="connsiteX26" fmla="*/ 619125 w 633413"/>
                    <a:gd name="connsiteY26" fmla="*/ 192881 h 392906"/>
                    <a:gd name="connsiteX27" fmla="*/ 621506 w 633413"/>
                    <a:gd name="connsiteY27" fmla="*/ 185737 h 392906"/>
                    <a:gd name="connsiteX28" fmla="*/ 626269 w 633413"/>
                    <a:gd name="connsiteY28" fmla="*/ 173831 h 392906"/>
                    <a:gd name="connsiteX29" fmla="*/ 633413 w 633413"/>
                    <a:gd name="connsiteY29" fmla="*/ 152400 h 392906"/>
                    <a:gd name="connsiteX30" fmla="*/ 631031 w 633413"/>
                    <a:gd name="connsiteY30" fmla="*/ 14287 h 392906"/>
                    <a:gd name="connsiteX31" fmla="*/ 626269 w 633413"/>
                    <a:gd name="connsiteY31" fmla="*/ 2381 h 392906"/>
                    <a:gd name="connsiteX32" fmla="*/ 626269 w 633413"/>
                    <a:gd name="connsiteY32"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21494 w 633413"/>
                    <a:gd name="connsiteY17" fmla="*/ 269081 h 392906"/>
                    <a:gd name="connsiteX18" fmla="*/ 528638 w 633413"/>
                    <a:gd name="connsiteY18" fmla="*/ 264319 h 392906"/>
                    <a:gd name="connsiteX19" fmla="*/ 552450 w 633413"/>
                    <a:gd name="connsiteY19" fmla="*/ 254794 h 392906"/>
                    <a:gd name="connsiteX20" fmla="*/ 561975 w 633413"/>
                    <a:gd name="connsiteY20" fmla="*/ 247650 h 392906"/>
                    <a:gd name="connsiteX21" fmla="*/ 571500 w 633413"/>
                    <a:gd name="connsiteY21" fmla="*/ 242887 h 392906"/>
                    <a:gd name="connsiteX22" fmla="*/ 585788 w 633413"/>
                    <a:gd name="connsiteY22" fmla="*/ 226219 h 392906"/>
                    <a:gd name="connsiteX23" fmla="*/ 600075 w 633413"/>
                    <a:gd name="connsiteY23" fmla="*/ 211931 h 392906"/>
                    <a:gd name="connsiteX24" fmla="*/ 609600 w 633413"/>
                    <a:gd name="connsiteY24" fmla="*/ 204787 h 392906"/>
                    <a:gd name="connsiteX25" fmla="*/ 619125 w 633413"/>
                    <a:gd name="connsiteY25" fmla="*/ 192881 h 392906"/>
                    <a:gd name="connsiteX26" fmla="*/ 621506 w 633413"/>
                    <a:gd name="connsiteY26" fmla="*/ 185737 h 392906"/>
                    <a:gd name="connsiteX27" fmla="*/ 626269 w 633413"/>
                    <a:gd name="connsiteY27" fmla="*/ 173831 h 392906"/>
                    <a:gd name="connsiteX28" fmla="*/ 633413 w 633413"/>
                    <a:gd name="connsiteY28" fmla="*/ 152400 h 392906"/>
                    <a:gd name="connsiteX29" fmla="*/ 631031 w 633413"/>
                    <a:gd name="connsiteY29" fmla="*/ 14287 h 392906"/>
                    <a:gd name="connsiteX30" fmla="*/ 626269 w 633413"/>
                    <a:gd name="connsiteY30" fmla="*/ 2381 h 392906"/>
                    <a:gd name="connsiteX31" fmla="*/ 626269 w 633413"/>
                    <a:gd name="connsiteY31"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21494 w 633413"/>
                    <a:gd name="connsiteY17" fmla="*/ 269081 h 392906"/>
                    <a:gd name="connsiteX18" fmla="*/ 552450 w 633413"/>
                    <a:gd name="connsiteY18" fmla="*/ 254794 h 392906"/>
                    <a:gd name="connsiteX19" fmla="*/ 561975 w 633413"/>
                    <a:gd name="connsiteY19" fmla="*/ 247650 h 392906"/>
                    <a:gd name="connsiteX20" fmla="*/ 571500 w 633413"/>
                    <a:gd name="connsiteY20" fmla="*/ 242887 h 392906"/>
                    <a:gd name="connsiteX21" fmla="*/ 585788 w 633413"/>
                    <a:gd name="connsiteY21" fmla="*/ 226219 h 392906"/>
                    <a:gd name="connsiteX22" fmla="*/ 600075 w 633413"/>
                    <a:gd name="connsiteY22" fmla="*/ 211931 h 392906"/>
                    <a:gd name="connsiteX23" fmla="*/ 609600 w 633413"/>
                    <a:gd name="connsiteY23" fmla="*/ 204787 h 392906"/>
                    <a:gd name="connsiteX24" fmla="*/ 619125 w 633413"/>
                    <a:gd name="connsiteY24" fmla="*/ 192881 h 392906"/>
                    <a:gd name="connsiteX25" fmla="*/ 621506 w 633413"/>
                    <a:gd name="connsiteY25" fmla="*/ 185737 h 392906"/>
                    <a:gd name="connsiteX26" fmla="*/ 626269 w 633413"/>
                    <a:gd name="connsiteY26" fmla="*/ 173831 h 392906"/>
                    <a:gd name="connsiteX27" fmla="*/ 633413 w 633413"/>
                    <a:gd name="connsiteY27" fmla="*/ 152400 h 392906"/>
                    <a:gd name="connsiteX28" fmla="*/ 631031 w 633413"/>
                    <a:gd name="connsiteY28" fmla="*/ 14287 h 392906"/>
                    <a:gd name="connsiteX29" fmla="*/ 626269 w 633413"/>
                    <a:gd name="connsiteY29" fmla="*/ 2381 h 392906"/>
                    <a:gd name="connsiteX30" fmla="*/ 626269 w 633413"/>
                    <a:gd name="connsiteY30"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561975 w 633413"/>
                    <a:gd name="connsiteY18" fmla="*/ 247650 h 392906"/>
                    <a:gd name="connsiteX19" fmla="*/ 571500 w 633413"/>
                    <a:gd name="connsiteY19" fmla="*/ 242887 h 392906"/>
                    <a:gd name="connsiteX20" fmla="*/ 585788 w 633413"/>
                    <a:gd name="connsiteY20" fmla="*/ 226219 h 392906"/>
                    <a:gd name="connsiteX21" fmla="*/ 600075 w 633413"/>
                    <a:gd name="connsiteY21" fmla="*/ 211931 h 392906"/>
                    <a:gd name="connsiteX22" fmla="*/ 609600 w 633413"/>
                    <a:gd name="connsiteY22" fmla="*/ 204787 h 392906"/>
                    <a:gd name="connsiteX23" fmla="*/ 619125 w 633413"/>
                    <a:gd name="connsiteY23" fmla="*/ 192881 h 392906"/>
                    <a:gd name="connsiteX24" fmla="*/ 621506 w 633413"/>
                    <a:gd name="connsiteY24" fmla="*/ 185737 h 392906"/>
                    <a:gd name="connsiteX25" fmla="*/ 626269 w 633413"/>
                    <a:gd name="connsiteY25" fmla="*/ 173831 h 392906"/>
                    <a:gd name="connsiteX26" fmla="*/ 633413 w 633413"/>
                    <a:gd name="connsiteY26" fmla="*/ 152400 h 392906"/>
                    <a:gd name="connsiteX27" fmla="*/ 631031 w 633413"/>
                    <a:gd name="connsiteY27" fmla="*/ 14287 h 392906"/>
                    <a:gd name="connsiteX28" fmla="*/ 626269 w 633413"/>
                    <a:gd name="connsiteY28" fmla="*/ 2381 h 392906"/>
                    <a:gd name="connsiteX29" fmla="*/ 626269 w 633413"/>
                    <a:gd name="connsiteY29"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571500 w 633413"/>
                    <a:gd name="connsiteY18" fmla="*/ 242887 h 392906"/>
                    <a:gd name="connsiteX19" fmla="*/ 585788 w 633413"/>
                    <a:gd name="connsiteY19" fmla="*/ 226219 h 392906"/>
                    <a:gd name="connsiteX20" fmla="*/ 600075 w 633413"/>
                    <a:gd name="connsiteY20" fmla="*/ 211931 h 392906"/>
                    <a:gd name="connsiteX21" fmla="*/ 609600 w 633413"/>
                    <a:gd name="connsiteY21" fmla="*/ 204787 h 392906"/>
                    <a:gd name="connsiteX22" fmla="*/ 619125 w 633413"/>
                    <a:gd name="connsiteY22" fmla="*/ 192881 h 392906"/>
                    <a:gd name="connsiteX23" fmla="*/ 621506 w 633413"/>
                    <a:gd name="connsiteY23" fmla="*/ 185737 h 392906"/>
                    <a:gd name="connsiteX24" fmla="*/ 626269 w 633413"/>
                    <a:gd name="connsiteY24" fmla="*/ 173831 h 392906"/>
                    <a:gd name="connsiteX25" fmla="*/ 633413 w 633413"/>
                    <a:gd name="connsiteY25" fmla="*/ 152400 h 392906"/>
                    <a:gd name="connsiteX26" fmla="*/ 631031 w 633413"/>
                    <a:gd name="connsiteY26" fmla="*/ 14287 h 392906"/>
                    <a:gd name="connsiteX27" fmla="*/ 626269 w 633413"/>
                    <a:gd name="connsiteY27" fmla="*/ 2381 h 392906"/>
                    <a:gd name="connsiteX28" fmla="*/ 626269 w 633413"/>
                    <a:gd name="connsiteY28"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571500 w 633413"/>
                    <a:gd name="connsiteY18" fmla="*/ 242887 h 392906"/>
                    <a:gd name="connsiteX19" fmla="*/ 600075 w 633413"/>
                    <a:gd name="connsiteY19" fmla="*/ 211931 h 392906"/>
                    <a:gd name="connsiteX20" fmla="*/ 609600 w 633413"/>
                    <a:gd name="connsiteY20" fmla="*/ 204787 h 392906"/>
                    <a:gd name="connsiteX21" fmla="*/ 619125 w 633413"/>
                    <a:gd name="connsiteY21" fmla="*/ 192881 h 392906"/>
                    <a:gd name="connsiteX22" fmla="*/ 621506 w 633413"/>
                    <a:gd name="connsiteY22" fmla="*/ 185737 h 392906"/>
                    <a:gd name="connsiteX23" fmla="*/ 626269 w 633413"/>
                    <a:gd name="connsiteY23" fmla="*/ 173831 h 392906"/>
                    <a:gd name="connsiteX24" fmla="*/ 633413 w 633413"/>
                    <a:gd name="connsiteY24" fmla="*/ 152400 h 392906"/>
                    <a:gd name="connsiteX25" fmla="*/ 631031 w 633413"/>
                    <a:gd name="connsiteY25" fmla="*/ 14287 h 392906"/>
                    <a:gd name="connsiteX26" fmla="*/ 626269 w 633413"/>
                    <a:gd name="connsiteY26" fmla="*/ 2381 h 392906"/>
                    <a:gd name="connsiteX27" fmla="*/ 626269 w 633413"/>
                    <a:gd name="connsiteY2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09600 w 633413"/>
                    <a:gd name="connsiteY19" fmla="*/ 204787 h 392906"/>
                    <a:gd name="connsiteX20" fmla="*/ 619125 w 633413"/>
                    <a:gd name="connsiteY20" fmla="*/ 192881 h 392906"/>
                    <a:gd name="connsiteX21" fmla="*/ 621506 w 633413"/>
                    <a:gd name="connsiteY21" fmla="*/ 185737 h 392906"/>
                    <a:gd name="connsiteX22" fmla="*/ 626269 w 633413"/>
                    <a:gd name="connsiteY22" fmla="*/ 173831 h 392906"/>
                    <a:gd name="connsiteX23" fmla="*/ 633413 w 633413"/>
                    <a:gd name="connsiteY23" fmla="*/ 152400 h 392906"/>
                    <a:gd name="connsiteX24" fmla="*/ 631031 w 633413"/>
                    <a:gd name="connsiteY24" fmla="*/ 14287 h 392906"/>
                    <a:gd name="connsiteX25" fmla="*/ 626269 w 633413"/>
                    <a:gd name="connsiteY25" fmla="*/ 2381 h 392906"/>
                    <a:gd name="connsiteX26" fmla="*/ 626269 w 633413"/>
                    <a:gd name="connsiteY26"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09600 w 633413"/>
                    <a:gd name="connsiteY19" fmla="*/ 204787 h 392906"/>
                    <a:gd name="connsiteX20" fmla="*/ 619125 w 633413"/>
                    <a:gd name="connsiteY20" fmla="*/ 192881 h 392906"/>
                    <a:gd name="connsiteX21" fmla="*/ 626269 w 633413"/>
                    <a:gd name="connsiteY21" fmla="*/ 173831 h 392906"/>
                    <a:gd name="connsiteX22" fmla="*/ 633413 w 633413"/>
                    <a:gd name="connsiteY22" fmla="*/ 152400 h 392906"/>
                    <a:gd name="connsiteX23" fmla="*/ 631031 w 633413"/>
                    <a:gd name="connsiteY23" fmla="*/ 14287 h 392906"/>
                    <a:gd name="connsiteX24" fmla="*/ 626269 w 633413"/>
                    <a:gd name="connsiteY24" fmla="*/ 2381 h 392906"/>
                    <a:gd name="connsiteX25" fmla="*/ 626269 w 633413"/>
                    <a:gd name="connsiteY25"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19125 w 633413"/>
                    <a:gd name="connsiteY19" fmla="*/ 192881 h 392906"/>
                    <a:gd name="connsiteX20" fmla="*/ 626269 w 633413"/>
                    <a:gd name="connsiteY20" fmla="*/ 173831 h 392906"/>
                    <a:gd name="connsiteX21" fmla="*/ 633413 w 633413"/>
                    <a:gd name="connsiteY21" fmla="*/ 152400 h 392906"/>
                    <a:gd name="connsiteX22" fmla="*/ 631031 w 633413"/>
                    <a:gd name="connsiteY22" fmla="*/ 14287 h 392906"/>
                    <a:gd name="connsiteX23" fmla="*/ 626269 w 633413"/>
                    <a:gd name="connsiteY23" fmla="*/ 2381 h 392906"/>
                    <a:gd name="connsiteX24" fmla="*/ 626269 w 633413"/>
                    <a:gd name="connsiteY24"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19125 w 633413"/>
                    <a:gd name="connsiteY19" fmla="*/ 192881 h 392906"/>
                    <a:gd name="connsiteX20" fmla="*/ 633413 w 633413"/>
                    <a:gd name="connsiteY20" fmla="*/ 152400 h 392906"/>
                    <a:gd name="connsiteX21" fmla="*/ 631031 w 633413"/>
                    <a:gd name="connsiteY21" fmla="*/ 14287 h 392906"/>
                    <a:gd name="connsiteX22" fmla="*/ 626269 w 633413"/>
                    <a:gd name="connsiteY22" fmla="*/ 2381 h 392906"/>
                    <a:gd name="connsiteX23" fmla="*/ 626269 w 633413"/>
                    <a:gd name="connsiteY23" fmla="*/ 0 h 392906"/>
                    <a:gd name="connsiteX0" fmla="*/ 0 w 633413"/>
                    <a:gd name="connsiteY0" fmla="*/ 226219 h 392927"/>
                    <a:gd name="connsiteX1" fmla="*/ 9525 w 633413"/>
                    <a:gd name="connsiteY1" fmla="*/ 238125 h 392927"/>
                    <a:gd name="connsiteX2" fmla="*/ 23813 w 633413"/>
                    <a:gd name="connsiteY2" fmla="*/ 252412 h 392927"/>
                    <a:gd name="connsiteX3" fmla="*/ 28575 w 633413"/>
                    <a:gd name="connsiteY3" fmla="*/ 266700 h 392927"/>
                    <a:gd name="connsiteX4" fmla="*/ 33338 w 633413"/>
                    <a:gd name="connsiteY4" fmla="*/ 297656 h 392927"/>
                    <a:gd name="connsiteX5" fmla="*/ 35719 w 633413"/>
                    <a:gd name="connsiteY5" fmla="*/ 326231 h 392927"/>
                    <a:gd name="connsiteX6" fmla="*/ 40481 w 633413"/>
                    <a:gd name="connsiteY6" fmla="*/ 347662 h 392927"/>
                    <a:gd name="connsiteX7" fmla="*/ 45244 w 633413"/>
                    <a:gd name="connsiteY7" fmla="*/ 366712 h 392927"/>
                    <a:gd name="connsiteX8" fmla="*/ 52388 w 633413"/>
                    <a:gd name="connsiteY8" fmla="*/ 378619 h 392927"/>
                    <a:gd name="connsiteX9" fmla="*/ 57150 w 633413"/>
                    <a:gd name="connsiteY9" fmla="*/ 385762 h 392927"/>
                    <a:gd name="connsiteX10" fmla="*/ 73819 w 633413"/>
                    <a:gd name="connsiteY10" fmla="*/ 392906 h 392927"/>
                    <a:gd name="connsiteX11" fmla="*/ 292894 w 633413"/>
                    <a:gd name="connsiteY11" fmla="*/ 383382 h 392927"/>
                    <a:gd name="connsiteX12" fmla="*/ 373856 w 633413"/>
                    <a:gd name="connsiteY12" fmla="*/ 326231 h 392927"/>
                    <a:gd name="connsiteX13" fmla="*/ 388144 w 633413"/>
                    <a:gd name="connsiteY13" fmla="*/ 295275 h 392927"/>
                    <a:gd name="connsiteX14" fmla="*/ 445294 w 633413"/>
                    <a:gd name="connsiteY14" fmla="*/ 285750 h 392927"/>
                    <a:gd name="connsiteX15" fmla="*/ 497681 w 633413"/>
                    <a:gd name="connsiteY15" fmla="*/ 276225 h 392927"/>
                    <a:gd name="connsiteX16" fmla="*/ 552450 w 633413"/>
                    <a:gd name="connsiteY16" fmla="*/ 254794 h 392927"/>
                    <a:gd name="connsiteX17" fmla="*/ 600075 w 633413"/>
                    <a:gd name="connsiteY17" fmla="*/ 211931 h 392927"/>
                    <a:gd name="connsiteX18" fmla="*/ 619125 w 633413"/>
                    <a:gd name="connsiteY18" fmla="*/ 192881 h 392927"/>
                    <a:gd name="connsiteX19" fmla="*/ 633413 w 633413"/>
                    <a:gd name="connsiteY19" fmla="*/ 152400 h 392927"/>
                    <a:gd name="connsiteX20" fmla="*/ 631031 w 633413"/>
                    <a:gd name="connsiteY20" fmla="*/ 14287 h 392927"/>
                    <a:gd name="connsiteX21" fmla="*/ 626269 w 633413"/>
                    <a:gd name="connsiteY21" fmla="*/ 2381 h 392927"/>
                    <a:gd name="connsiteX22" fmla="*/ 626269 w 633413"/>
                    <a:gd name="connsiteY22" fmla="*/ 0 h 392927"/>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73819 w 633413"/>
                    <a:gd name="connsiteY9" fmla="*/ 392906 h 392906"/>
                    <a:gd name="connsiteX10" fmla="*/ 292894 w 633413"/>
                    <a:gd name="connsiteY10" fmla="*/ 383382 h 392906"/>
                    <a:gd name="connsiteX11" fmla="*/ 373856 w 633413"/>
                    <a:gd name="connsiteY11" fmla="*/ 326231 h 392906"/>
                    <a:gd name="connsiteX12" fmla="*/ 388144 w 633413"/>
                    <a:gd name="connsiteY12" fmla="*/ 295275 h 392906"/>
                    <a:gd name="connsiteX13" fmla="*/ 445294 w 633413"/>
                    <a:gd name="connsiteY13" fmla="*/ 285750 h 392906"/>
                    <a:gd name="connsiteX14" fmla="*/ 497681 w 633413"/>
                    <a:gd name="connsiteY14" fmla="*/ 276225 h 392906"/>
                    <a:gd name="connsiteX15" fmla="*/ 552450 w 633413"/>
                    <a:gd name="connsiteY15" fmla="*/ 254794 h 392906"/>
                    <a:gd name="connsiteX16" fmla="*/ 600075 w 633413"/>
                    <a:gd name="connsiteY16" fmla="*/ 211931 h 392906"/>
                    <a:gd name="connsiteX17" fmla="*/ 619125 w 633413"/>
                    <a:gd name="connsiteY17" fmla="*/ 192881 h 392906"/>
                    <a:gd name="connsiteX18" fmla="*/ 633413 w 633413"/>
                    <a:gd name="connsiteY18" fmla="*/ 152400 h 392906"/>
                    <a:gd name="connsiteX19" fmla="*/ 631031 w 633413"/>
                    <a:gd name="connsiteY19" fmla="*/ 14287 h 392906"/>
                    <a:gd name="connsiteX20" fmla="*/ 626269 w 633413"/>
                    <a:gd name="connsiteY20" fmla="*/ 2381 h 392906"/>
                    <a:gd name="connsiteX21" fmla="*/ 626269 w 633413"/>
                    <a:gd name="connsiteY21"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73819 w 633413"/>
                    <a:gd name="connsiteY8" fmla="*/ 392906 h 392906"/>
                    <a:gd name="connsiteX9" fmla="*/ 292894 w 633413"/>
                    <a:gd name="connsiteY9" fmla="*/ 383382 h 392906"/>
                    <a:gd name="connsiteX10" fmla="*/ 373856 w 633413"/>
                    <a:gd name="connsiteY10" fmla="*/ 326231 h 392906"/>
                    <a:gd name="connsiteX11" fmla="*/ 388144 w 633413"/>
                    <a:gd name="connsiteY11" fmla="*/ 295275 h 392906"/>
                    <a:gd name="connsiteX12" fmla="*/ 445294 w 633413"/>
                    <a:gd name="connsiteY12" fmla="*/ 285750 h 392906"/>
                    <a:gd name="connsiteX13" fmla="*/ 497681 w 633413"/>
                    <a:gd name="connsiteY13" fmla="*/ 276225 h 392906"/>
                    <a:gd name="connsiteX14" fmla="*/ 552450 w 633413"/>
                    <a:gd name="connsiteY14" fmla="*/ 254794 h 392906"/>
                    <a:gd name="connsiteX15" fmla="*/ 600075 w 633413"/>
                    <a:gd name="connsiteY15" fmla="*/ 211931 h 392906"/>
                    <a:gd name="connsiteX16" fmla="*/ 619125 w 633413"/>
                    <a:gd name="connsiteY16" fmla="*/ 192881 h 392906"/>
                    <a:gd name="connsiteX17" fmla="*/ 633413 w 633413"/>
                    <a:gd name="connsiteY17" fmla="*/ 152400 h 392906"/>
                    <a:gd name="connsiteX18" fmla="*/ 631031 w 633413"/>
                    <a:gd name="connsiteY18" fmla="*/ 14287 h 392906"/>
                    <a:gd name="connsiteX19" fmla="*/ 626269 w 633413"/>
                    <a:gd name="connsiteY19" fmla="*/ 2381 h 392906"/>
                    <a:gd name="connsiteX20" fmla="*/ 626269 w 633413"/>
                    <a:gd name="connsiteY20"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5244 w 633413"/>
                    <a:gd name="connsiteY6" fmla="*/ 366712 h 392906"/>
                    <a:gd name="connsiteX7" fmla="*/ 73819 w 633413"/>
                    <a:gd name="connsiteY7" fmla="*/ 392906 h 392906"/>
                    <a:gd name="connsiteX8" fmla="*/ 292894 w 633413"/>
                    <a:gd name="connsiteY8" fmla="*/ 383382 h 392906"/>
                    <a:gd name="connsiteX9" fmla="*/ 373856 w 633413"/>
                    <a:gd name="connsiteY9" fmla="*/ 326231 h 392906"/>
                    <a:gd name="connsiteX10" fmla="*/ 388144 w 633413"/>
                    <a:gd name="connsiteY10" fmla="*/ 295275 h 392906"/>
                    <a:gd name="connsiteX11" fmla="*/ 445294 w 633413"/>
                    <a:gd name="connsiteY11" fmla="*/ 285750 h 392906"/>
                    <a:gd name="connsiteX12" fmla="*/ 497681 w 633413"/>
                    <a:gd name="connsiteY12" fmla="*/ 276225 h 392906"/>
                    <a:gd name="connsiteX13" fmla="*/ 552450 w 633413"/>
                    <a:gd name="connsiteY13" fmla="*/ 254794 h 392906"/>
                    <a:gd name="connsiteX14" fmla="*/ 600075 w 633413"/>
                    <a:gd name="connsiteY14" fmla="*/ 211931 h 392906"/>
                    <a:gd name="connsiteX15" fmla="*/ 619125 w 633413"/>
                    <a:gd name="connsiteY15" fmla="*/ 192881 h 392906"/>
                    <a:gd name="connsiteX16" fmla="*/ 633413 w 633413"/>
                    <a:gd name="connsiteY16" fmla="*/ 152400 h 392906"/>
                    <a:gd name="connsiteX17" fmla="*/ 631031 w 633413"/>
                    <a:gd name="connsiteY17" fmla="*/ 14287 h 392906"/>
                    <a:gd name="connsiteX18" fmla="*/ 626269 w 633413"/>
                    <a:gd name="connsiteY18" fmla="*/ 2381 h 392906"/>
                    <a:gd name="connsiteX19" fmla="*/ 626269 w 633413"/>
                    <a:gd name="connsiteY19"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45244 w 633413"/>
                    <a:gd name="connsiteY5" fmla="*/ 366712 h 392906"/>
                    <a:gd name="connsiteX6" fmla="*/ 73819 w 633413"/>
                    <a:gd name="connsiteY6" fmla="*/ 392906 h 392906"/>
                    <a:gd name="connsiteX7" fmla="*/ 292894 w 633413"/>
                    <a:gd name="connsiteY7" fmla="*/ 383382 h 392906"/>
                    <a:gd name="connsiteX8" fmla="*/ 373856 w 633413"/>
                    <a:gd name="connsiteY8" fmla="*/ 326231 h 392906"/>
                    <a:gd name="connsiteX9" fmla="*/ 388144 w 633413"/>
                    <a:gd name="connsiteY9" fmla="*/ 295275 h 392906"/>
                    <a:gd name="connsiteX10" fmla="*/ 445294 w 633413"/>
                    <a:gd name="connsiteY10" fmla="*/ 285750 h 392906"/>
                    <a:gd name="connsiteX11" fmla="*/ 497681 w 633413"/>
                    <a:gd name="connsiteY11" fmla="*/ 276225 h 392906"/>
                    <a:gd name="connsiteX12" fmla="*/ 552450 w 633413"/>
                    <a:gd name="connsiteY12" fmla="*/ 254794 h 392906"/>
                    <a:gd name="connsiteX13" fmla="*/ 600075 w 633413"/>
                    <a:gd name="connsiteY13" fmla="*/ 211931 h 392906"/>
                    <a:gd name="connsiteX14" fmla="*/ 619125 w 633413"/>
                    <a:gd name="connsiteY14" fmla="*/ 192881 h 392906"/>
                    <a:gd name="connsiteX15" fmla="*/ 633413 w 633413"/>
                    <a:gd name="connsiteY15" fmla="*/ 152400 h 392906"/>
                    <a:gd name="connsiteX16" fmla="*/ 631031 w 633413"/>
                    <a:gd name="connsiteY16" fmla="*/ 14287 h 392906"/>
                    <a:gd name="connsiteX17" fmla="*/ 626269 w 633413"/>
                    <a:gd name="connsiteY17" fmla="*/ 2381 h 392906"/>
                    <a:gd name="connsiteX18" fmla="*/ 626269 w 633413"/>
                    <a:gd name="connsiteY18" fmla="*/ 0 h 392906"/>
                    <a:gd name="connsiteX0" fmla="*/ 0 w 633413"/>
                    <a:gd name="connsiteY0" fmla="*/ 226219 h 392906"/>
                    <a:gd name="connsiteX1" fmla="*/ 9525 w 633413"/>
                    <a:gd name="connsiteY1" fmla="*/ 238125 h 392906"/>
                    <a:gd name="connsiteX2" fmla="*/ 23813 w 633413"/>
                    <a:gd name="connsiteY2" fmla="*/ 252412 h 392906"/>
                    <a:gd name="connsiteX3" fmla="*/ 33338 w 633413"/>
                    <a:gd name="connsiteY3" fmla="*/ 297656 h 392906"/>
                    <a:gd name="connsiteX4" fmla="*/ 45244 w 633413"/>
                    <a:gd name="connsiteY4" fmla="*/ 366712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226219 h 392906"/>
                    <a:gd name="connsiteX1" fmla="*/ 9525 w 633413"/>
                    <a:gd name="connsiteY1" fmla="*/ 238125 h 392906"/>
                    <a:gd name="connsiteX2" fmla="*/ 33338 w 633413"/>
                    <a:gd name="connsiteY2" fmla="*/ 297656 h 392906"/>
                    <a:gd name="connsiteX3" fmla="*/ 45244 w 633413"/>
                    <a:gd name="connsiteY3" fmla="*/ 366712 h 392906"/>
                    <a:gd name="connsiteX4" fmla="*/ 73819 w 633413"/>
                    <a:gd name="connsiteY4" fmla="*/ 392906 h 392906"/>
                    <a:gd name="connsiteX5" fmla="*/ 292894 w 633413"/>
                    <a:gd name="connsiteY5" fmla="*/ 383382 h 392906"/>
                    <a:gd name="connsiteX6" fmla="*/ 373856 w 633413"/>
                    <a:gd name="connsiteY6" fmla="*/ 326231 h 392906"/>
                    <a:gd name="connsiteX7" fmla="*/ 388144 w 633413"/>
                    <a:gd name="connsiteY7" fmla="*/ 295275 h 392906"/>
                    <a:gd name="connsiteX8" fmla="*/ 445294 w 633413"/>
                    <a:gd name="connsiteY8" fmla="*/ 285750 h 392906"/>
                    <a:gd name="connsiteX9" fmla="*/ 497681 w 633413"/>
                    <a:gd name="connsiteY9" fmla="*/ 276225 h 392906"/>
                    <a:gd name="connsiteX10" fmla="*/ 552450 w 633413"/>
                    <a:gd name="connsiteY10" fmla="*/ 254794 h 392906"/>
                    <a:gd name="connsiteX11" fmla="*/ 600075 w 633413"/>
                    <a:gd name="connsiteY11" fmla="*/ 211931 h 392906"/>
                    <a:gd name="connsiteX12" fmla="*/ 619125 w 633413"/>
                    <a:gd name="connsiteY12" fmla="*/ 192881 h 392906"/>
                    <a:gd name="connsiteX13" fmla="*/ 633413 w 633413"/>
                    <a:gd name="connsiteY13" fmla="*/ 152400 h 392906"/>
                    <a:gd name="connsiteX14" fmla="*/ 631031 w 633413"/>
                    <a:gd name="connsiteY14" fmla="*/ 14287 h 392906"/>
                    <a:gd name="connsiteX15" fmla="*/ 626269 w 633413"/>
                    <a:gd name="connsiteY15" fmla="*/ 2381 h 392906"/>
                    <a:gd name="connsiteX16" fmla="*/ 626269 w 633413"/>
                    <a:gd name="connsiteY16" fmla="*/ 0 h 392906"/>
                    <a:gd name="connsiteX0" fmla="*/ 0 w 633413"/>
                    <a:gd name="connsiteY0" fmla="*/ 226219 h 392906"/>
                    <a:gd name="connsiteX1" fmla="*/ 33338 w 633413"/>
                    <a:gd name="connsiteY1" fmla="*/ 297656 h 392906"/>
                    <a:gd name="connsiteX2" fmla="*/ 45244 w 633413"/>
                    <a:gd name="connsiteY2" fmla="*/ 366712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33338 w 633413"/>
                    <a:gd name="connsiteY1" fmla="*/ 297656 h 392906"/>
                    <a:gd name="connsiteX2" fmla="*/ 40482 w 633413"/>
                    <a:gd name="connsiteY2" fmla="*/ 359568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21431 w 633413"/>
                    <a:gd name="connsiteY1" fmla="*/ 285750 h 392906"/>
                    <a:gd name="connsiteX2" fmla="*/ 40482 w 633413"/>
                    <a:gd name="connsiteY2" fmla="*/ 359568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21431 w 633413"/>
                    <a:gd name="connsiteY1" fmla="*/ 285750 h 392906"/>
                    <a:gd name="connsiteX2" fmla="*/ 40482 w 633413"/>
                    <a:gd name="connsiteY2" fmla="*/ 359568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11906 w 633413"/>
                    <a:gd name="connsiteY1" fmla="*/ 259556 h 392906"/>
                    <a:gd name="connsiteX2" fmla="*/ 21431 w 633413"/>
                    <a:gd name="connsiteY2" fmla="*/ 285750 h 392906"/>
                    <a:gd name="connsiteX3" fmla="*/ 40482 w 633413"/>
                    <a:gd name="connsiteY3" fmla="*/ 359568 h 392906"/>
                    <a:gd name="connsiteX4" fmla="*/ 73819 w 633413"/>
                    <a:gd name="connsiteY4" fmla="*/ 392906 h 392906"/>
                    <a:gd name="connsiteX5" fmla="*/ 292894 w 633413"/>
                    <a:gd name="connsiteY5" fmla="*/ 383382 h 392906"/>
                    <a:gd name="connsiteX6" fmla="*/ 373856 w 633413"/>
                    <a:gd name="connsiteY6" fmla="*/ 326231 h 392906"/>
                    <a:gd name="connsiteX7" fmla="*/ 388144 w 633413"/>
                    <a:gd name="connsiteY7" fmla="*/ 295275 h 392906"/>
                    <a:gd name="connsiteX8" fmla="*/ 445294 w 633413"/>
                    <a:gd name="connsiteY8" fmla="*/ 285750 h 392906"/>
                    <a:gd name="connsiteX9" fmla="*/ 497681 w 633413"/>
                    <a:gd name="connsiteY9" fmla="*/ 276225 h 392906"/>
                    <a:gd name="connsiteX10" fmla="*/ 552450 w 633413"/>
                    <a:gd name="connsiteY10" fmla="*/ 254794 h 392906"/>
                    <a:gd name="connsiteX11" fmla="*/ 600075 w 633413"/>
                    <a:gd name="connsiteY11" fmla="*/ 211931 h 392906"/>
                    <a:gd name="connsiteX12" fmla="*/ 619125 w 633413"/>
                    <a:gd name="connsiteY12" fmla="*/ 192881 h 392906"/>
                    <a:gd name="connsiteX13" fmla="*/ 633413 w 633413"/>
                    <a:gd name="connsiteY13" fmla="*/ 152400 h 392906"/>
                    <a:gd name="connsiteX14" fmla="*/ 631031 w 633413"/>
                    <a:gd name="connsiteY14" fmla="*/ 14287 h 392906"/>
                    <a:gd name="connsiteX15" fmla="*/ 626269 w 633413"/>
                    <a:gd name="connsiteY15" fmla="*/ 2381 h 392906"/>
                    <a:gd name="connsiteX16" fmla="*/ 626269 w 633413"/>
                    <a:gd name="connsiteY16" fmla="*/ 0 h 392906"/>
                    <a:gd name="connsiteX0" fmla="*/ 2381 w 635794"/>
                    <a:gd name="connsiteY0" fmla="*/ 226219 h 392906"/>
                    <a:gd name="connsiteX1" fmla="*/ 0 w 635794"/>
                    <a:gd name="connsiteY1" fmla="*/ 223837 h 392906"/>
                    <a:gd name="connsiteX2" fmla="*/ 14287 w 635794"/>
                    <a:gd name="connsiteY2" fmla="*/ 259556 h 392906"/>
                    <a:gd name="connsiteX3" fmla="*/ 23812 w 635794"/>
                    <a:gd name="connsiteY3" fmla="*/ 285750 h 392906"/>
                    <a:gd name="connsiteX4" fmla="*/ 42863 w 635794"/>
                    <a:gd name="connsiteY4" fmla="*/ 359568 h 392906"/>
                    <a:gd name="connsiteX5" fmla="*/ 76200 w 635794"/>
                    <a:gd name="connsiteY5" fmla="*/ 392906 h 392906"/>
                    <a:gd name="connsiteX6" fmla="*/ 295275 w 635794"/>
                    <a:gd name="connsiteY6" fmla="*/ 383382 h 392906"/>
                    <a:gd name="connsiteX7" fmla="*/ 376237 w 635794"/>
                    <a:gd name="connsiteY7" fmla="*/ 326231 h 392906"/>
                    <a:gd name="connsiteX8" fmla="*/ 390525 w 635794"/>
                    <a:gd name="connsiteY8" fmla="*/ 295275 h 392906"/>
                    <a:gd name="connsiteX9" fmla="*/ 447675 w 635794"/>
                    <a:gd name="connsiteY9" fmla="*/ 285750 h 392906"/>
                    <a:gd name="connsiteX10" fmla="*/ 500062 w 635794"/>
                    <a:gd name="connsiteY10" fmla="*/ 276225 h 392906"/>
                    <a:gd name="connsiteX11" fmla="*/ 554831 w 635794"/>
                    <a:gd name="connsiteY11" fmla="*/ 254794 h 392906"/>
                    <a:gd name="connsiteX12" fmla="*/ 602456 w 635794"/>
                    <a:gd name="connsiteY12" fmla="*/ 211931 h 392906"/>
                    <a:gd name="connsiteX13" fmla="*/ 621506 w 635794"/>
                    <a:gd name="connsiteY13" fmla="*/ 192881 h 392906"/>
                    <a:gd name="connsiteX14" fmla="*/ 635794 w 635794"/>
                    <a:gd name="connsiteY14" fmla="*/ 152400 h 392906"/>
                    <a:gd name="connsiteX15" fmla="*/ 633412 w 635794"/>
                    <a:gd name="connsiteY15" fmla="*/ 14287 h 392906"/>
                    <a:gd name="connsiteX16" fmla="*/ 628650 w 635794"/>
                    <a:gd name="connsiteY16" fmla="*/ 2381 h 392906"/>
                    <a:gd name="connsiteX17" fmla="*/ 628650 w 635794"/>
                    <a:gd name="connsiteY17" fmla="*/ 0 h 392906"/>
                    <a:gd name="connsiteX0" fmla="*/ 0 w 633413"/>
                    <a:gd name="connsiteY0" fmla="*/ 226219 h 392906"/>
                    <a:gd name="connsiteX1" fmla="*/ 11906 w 633413"/>
                    <a:gd name="connsiteY1" fmla="*/ 245268 h 392906"/>
                    <a:gd name="connsiteX2" fmla="*/ 11906 w 633413"/>
                    <a:gd name="connsiteY2" fmla="*/ 259556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92869 h 392906"/>
                    <a:gd name="connsiteX1" fmla="*/ 11906 w 633413"/>
                    <a:gd name="connsiteY1" fmla="*/ 245268 h 392906"/>
                    <a:gd name="connsiteX2" fmla="*/ 11906 w 633413"/>
                    <a:gd name="connsiteY2" fmla="*/ 259556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92869 h 392906"/>
                    <a:gd name="connsiteX1" fmla="*/ 0 w 633413"/>
                    <a:gd name="connsiteY1" fmla="*/ 223837 h 392906"/>
                    <a:gd name="connsiteX2" fmla="*/ 11906 w 633413"/>
                    <a:gd name="connsiteY2" fmla="*/ 259556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92869 h 392906"/>
                    <a:gd name="connsiteX1" fmla="*/ 0 w 633413"/>
                    <a:gd name="connsiteY1" fmla="*/ 223837 h 392906"/>
                    <a:gd name="connsiteX2" fmla="*/ 23812 w 633413"/>
                    <a:gd name="connsiteY2" fmla="*/ 252412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3413" h="392906">
                      <a:moveTo>
                        <a:pt x="0" y="92869"/>
                      </a:moveTo>
                      <a:lnTo>
                        <a:pt x="0" y="223837"/>
                      </a:lnTo>
                      <a:lnTo>
                        <a:pt x="23812" y="252412"/>
                      </a:lnTo>
                      <a:cubicBezTo>
                        <a:pt x="27384" y="262334"/>
                        <a:pt x="18653" y="267891"/>
                        <a:pt x="21431" y="285750"/>
                      </a:cubicBezTo>
                      <a:cubicBezTo>
                        <a:pt x="24209" y="303609"/>
                        <a:pt x="31751" y="341709"/>
                        <a:pt x="40482" y="359568"/>
                      </a:cubicBezTo>
                      <a:cubicBezTo>
                        <a:pt x="49213" y="377427"/>
                        <a:pt x="32544" y="373459"/>
                        <a:pt x="73819" y="392906"/>
                      </a:cubicBezTo>
                      <a:lnTo>
                        <a:pt x="292894" y="383382"/>
                      </a:lnTo>
                      <a:cubicBezTo>
                        <a:pt x="342900" y="375444"/>
                        <a:pt x="357981" y="340916"/>
                        <a:pt x="373856" y="326231"/>
                      </a:cubicBezTo>
                      <a:cubicBezTo>
                        <a:pt x="389731" y="311546"/>
                        <a:pt x="376238" y="302022"/>
                        <a:pt x="388144" y="295275"/>
                      </a:cubicBezTo>
                      <a:cubicBezTo>
                        <a:pt x="400050" y="288528"/>
                        <a:pt x="427038" y="288925"/>
                        <a:pt x="445294" y="285750"/>
                      </a:cubicBezTo>
                      <a:cubicBezTo>
                        <a:pt x="462756" y="282575"/>
                        <a:pt x="479822" y="281384"/>
                        <a:pt x="497681" y="276225"/>
                      </a:cubicBezTo>
                      <a:cubicBezTo>
                        <a:pt x="515540" y="271066"/>
                        <a:pt x="535385" y="265510"/>
                        <a:pt x="552450" y="254794"/>
                      </a:cubicBezTo>
                      <a:cubicBezTo>
                        <a:pt x="569515" y="244078"/>
                        <a:pt x="588963" y="222250"/>
                        <a:pt x="600075" y="211931"/>
                      </a:cubicBezTo>
                      <a:cubicBezTo>
                        <a:pt x="611187" y="201612"/>
                        <a:pt x="613569" y="202803"/>
                        <a:pt x="619125" y="192881"/>
                      </a:cubicBezTo>
                      <a:cubicBezTo>
                        <a:pt x="624681" y="182959"/>
                        <a:pt x="631429" y="182166"/>
                        <a:pt x="633413" y="152400"/>
                      </a:cubicBezTo>
                      <a:cubicBezTo>
                        <a:pt x="632619" y="106362"/>
                        <a:pt x="633221" y="60279"/>
                        <a:pt x="631031" y="14287"/>
                      </a:cubicBezTo>
                      <a:cubicBezTo>
                        <a:pt x="630828" y="10018"/>
                        <a:pt x="627621" y="6436"/>
                        <a:pt x="626269" y="2381"/>
                      </a:cubicBezTo>
                      <a:cubicBezTo>
                        <a:pt x="626018" y="1628"/>
                        <a:pt x="626269" y="794"/>
                        <a:pt x="626269" y="0"/>
                      </a:cubicBezTo>
                    </a:path>
                  </a:pathLst>
                </a:custGeom>
                <a:solidFill>
                  <a:srgbClr val="F69074"/>
                </a:solidFill>
                <a:ln>
                  <a:solidFill>
                    <a:srgbClr val="F69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Shape 203">
                  <a:extLst>
                    <a:ext uri="{FF2B5EF4-FFF2-40B4-BE49-F238E27FC236}">
                      <a16:creationId xmlns:a16="http://schemas.microsoft.com/office/drawing/2014/main" id="{B2F12EAB-A54B-3B05-5D06-4EB16FC7D400}"/>
                    </a:ext>
                  </a:extLst>
                </p:cNvPr>
                <p:cNvSpPr/>
                <p:nvPr/>
              </p:nvSpPr>
              <p:spPr>
                <a:xfrm>
                  <a:off x="5412155" y="1414163"/>
                  <a:ext cx="705131" cy="1009712"/>
                </a:xfrm>
                <a:custGeom>
                  <a:avLst/>
                  <a:gdLst>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23446 w 707292"/>
                    <a:gd name="connsiteY59" fmla="*/ 928027 h 1012505"/>
                    <a:gd name="connsiteX60" fmla="*/ 15631 w 707292"/>
                    <a:gd name="connsiteY60" fmla="*/ 912396 h 1012505"/>
                    <a:gd name="connsiteX61" fmla="*/ 7815 w 707292"/>
                    <a:gd name="connsiteY61" fmla="*/ 869412 h 1012505"/>
                    <a:gd name="connsiteX62" fmla="*/ 7815 w 707292"/>
                    <a:gd name="connsiteY62"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23446 w 707292"/>
                    <a:gd name="connsiteY59" fmla="*/ 928027 h 1012505"/>
                    <a:gd name="connsiteX60" fmla="*/ 15631 w 707292"/>
                    <a:gd name="connsiteY60" fmla="*/ 912396 h 1012505"/>
                    <a:gd name="connsiteX61" fmla="*/ 7815 w 707292"/>
                    <a:gd name="connsiteY61"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23446 w 707292"/>
                    <a:gd name="connsiteY59" fmla="*/ 928027 h 1012505"/>
                    <a:gd name="connsiteX60" fmla="*/ 7815 w 707292"/>
                    <a:gd name="connsiteY60"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31261 w 707292"/>
                    <a:gd name="connsiteY59" fmla="*/ 916304 h 1012505"/>
                    <a:gd name="connsiteX60" fmla="*/ 7815 w 707292"/>
                    <a:gd name="connsiteY60"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31261 w 707292"/>
                    <a:gd name="connsiteY59" fmla="*/ 916304 h 1012505"/>
                    <a:gd name="connsiteX60" fmla="*/ 0 w 707292"/>
                    <a:gd name="connsiteY60" fmla="*/ 861596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16304 h 1012505"/>
                    <a:gd name="connsiteX59" fmla="*/ 0 w 707292"/>
                    <a:gd name="connsiteY59" fmla="*/ 861596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5169 w 707292"/>
                    <a:gd name="connsiteY58" fmla="*/ 896765 h 1012505"/>
                    <a:gd name="connsiteX59" fmla="*/ 0 w 707292"/>
                    <a:gd name="connsiteY59" fmla="*/ 861596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5169 w 707292"/>
                    <a:gd name="connsiteY58" fmla="*/ 896765 h 1012505"/>
                    <a:gd name="connsiteX59" fmla="*/ 11724 w 707292"/>
                    <a:gd name="connsiteY59" fmla="*/ 857689 h 1012505"/>
                    <a:gd name="connsiteX0" fmla="*/ 0 w 707292"/>
                    <a:gd name="connsiteY0" fmla="*/ 232458 h 1010089"/>
                    <a:gd name="connsiteX1" fmla="*/ 46892 w 707292"/>
                    <a:gd name="connsiteY1" fmla="*/ 220735 h 1010089"/>
                    <a:gd name="connsiteX2" fmla="*/ 50800 w 707292"/>
                    <a:gd name="connsiteY2" fmla="*/ 209012 h 1010089"/>
                    <a:gd name="connsiteX3" fmla="*/ 58615 w 707292"/>
                    <a:gd name="connsiteY3" fmla="*/ 189473 h 1010089"/>
                    <a:gd name="connsiteX4" fmla="*/ 66431 w 707292"/>
                    <a:gd name="connsiteY4" fmla="*/ 173842 h 1010089"/>
                    <a:gd name="connsiteX5" fmla="*/ 78154 w 707292"/>
                    <a:gd name="connsiteY5" fmla="*/ 138673 h 1010089"/>
                    <a:gd name="connsiteX6" fmla="*/ 89877 w 707292"/>
                    <a:gd name="connsiteY6" fmla="*/ 126950 h 1010089"/>
                    <a:gd name="connsiteX7" fmla="*/ 97692 w 707292"/>
                    <a:gd name="connsiteY7" fmla="*/ 95689 h 1010089"/>
                    <a:gd name="connsiteX8" fmla="*/ 101600 w 707292"/>
                    <a:gd name="connsiteY8" fmla="*/ 83965 h 1010089"/>
                    <a:gd name="connsiteX9" fmla="*/ 105508 w 707292"/>
                    <a:gd name="connsiteY9" fmla="*/ 60519 h 1010089"/>
                    <a:gd name="connsiteX10" fmla="*/ 132861 w 707292"/>
                    <a:gd name="connsiteY10" fmla="*/ 33165 h 1010089"/>
                    <a:gd name="connsiteX11" fmla="*/ 152400 w 707292"/>
                    <a:gd name="connsiteY11" fmla="*/ 29258 h 1010089"/>
                    <a:gd name="connsiteX12" fmla="*/ 183661 w 707292"/>
                    <a:gd name="connsiteY12" fmla="*/ 17535 h 1010089"/>
                    <a:gd name="connsiteX13" fmla="*/ 199292 w 707292"/>
                    <a:gd name="connsiteY13" fmla="*/ 9719 h 1010089"/>
                    <a:gd name="connsiteX14" fmla="*/ 222738 w 707292"/>
                    <a:gd name="connsiteY14" fmla="*/ 5812 h 1010089"/>
                    <a:gd name="connsiteX15" fmla="*/ 296984 w 707292"/>
                    <a:gd name="connsiteY15" fmla="*/ 40981 h 1010089"/>
                    <a:gd name="connsiteX16" fmla="*/ 316523 w 707292"/>
                    <a:gd name="connsiteY16" fmla="*/ 80058 h 1010089"/>
                    <a:gd name="connsiteX17" fmla="*/ 351692 w 707292"/>
                    <a:gd name="connsiteY17" fmla="*/ 83965 h 1010089"/>
                    <a:gd name="connsiteX18" fmla="*/ 363415 w 707292"/>
                    <a:gd name="connsiteY18" fmla="*/ 87873 h 1010089"/>
                    <a:gd name="connsiteX19" fmla="*/ 406400 w 707292"/>
                    <a:gd name="connsiteY19" fmla="*/ 95689 h 1010089"/>
                    <a:gd name="connsiteX20" fmla="*/ 425938 w 707292"/>
                    <a:gd name="connsiteY20" fmla="*/ 99596 h 1010089"/>
                    <a:gd name="connsiteX21" fmla="*/ 468923 w 707292"/>
                    <a:gd name="connsiteY21" fmla="*/ 115227 h 1010089"/>
                    <a:gd name="connsiteX22" fmla="*/ 492369 w 707292"/>
                    <a:gd name="connsiteY22" fmla="*/ 119135 h 1010089"/>
                    <a:gd name="connsiteX23" fmla="*/ 515815 w 707292"/>
                    <a:gd name="connsiteY23" fmla="*/ 126950 h 1010089"/>
                    <a:gd name="connsiteX24" fmla="*/ 554892 w 707292"/>
                    <a:gd name="connsiteY24" fmla="*/ 134765 h 1010089"/>
                    <a:gd name="connsiteX25" fmla="*/ 578338 w 707292"/>
                    <a:gd name="connsiteY25" fmla="*/ 142581 h 1010089"/>
                    <a:gd name="connsiteX26" fmla="*/ 593969 w 707292"/>
                    <a:gd name="connsiteY26" fmla="*/ 154304 h 1010089"/>
                    <a:gd name="connsiteX27" fmla="*/ 605692 w 707292"/>
                    <a:gd name="connsiteY27" fmla="*/ 166027 h 1010089"/>
                    <a:gd name="connsiteX28" fmla="*/ 656492 w 707292"/>
                    <a:gd name="connsiteY28" fmla="*/ 205104 h 1010089"/>
                    <a:gd name="connsiteX29" fmla="*/ 668215 w 707292"/>
                    <a:gd name="connsiteY29" fmla="*/ 220735 h 1010089"/>
                    <a:gd name="connsiteX30" fmla="*/ 676031 w 707292"/>
                    <a:gd name="connsiteY30" fmla="*/ 236365 h 1010089"/>
                    <a:gd name="connsiteX31" fmla="*/ 687754 w 707292"/>
                    <a:gd name="connsiteY31" fmla="*/ 248089 h 1010089"/>
                    <a:gd name="connsiteX32" fmla="*/ 707292 w 707292"/>
                    <a:gd name="connsiteY32" fmla="*/ 310612 h 1010089"/>
                    <a:gd name="connsiteX33" fmla="*/ 703384 w 707292"/>
                    <a:gd name="connsiteY33" fmla="*/ 377042 h 1010089"/>
                    <a:gd name="connsiteX34" fmla="*/ 699477 w 707292"/>
                    <a:gd name="connsiteY34" fmla="*/ 392673 h 1010089"/>
                    <a:gd name="connsiteX35" fmla="*/ 691661 w 707292"/>
                    <a:gd name="connsiteY35" fmla="*/ 404396 h 1010089"/>
                    <a:gd name="connsiteX36" fmla="*/ 687754 w 707292"/>
                    <a:gd name="connsiteY36" fmla="*/ 420027 h 1010089"/>
                    <a:gd name="connsiteX37" fmla="*/ 676031 w 707292"/>
                    <a:gd name="connsiteY37" fmla="*/ 435658 h 1010089"/>
                    <a:gd name="connsiteX38" fmla="*/ 668215 w 707292"/>
                    <a:gd name="connsiteY38" fmla="*/ 447381 h 1010089"/>
                    <a:gd name="connsiteX39" fmla="*/ 652584 w 707292"/>
                    <a:gd name="connsiteY39" fmla="*/ 482550 h 1010089"/>
                    <a:gd name="connsiteX40" fmla="*/ 644769 w 707292"/>
                    <a:gd name="connsiteY40" fmla="*/ 498181 h 1010089"/>
                    <a:gd name="connsiteX41" fmla="*/ 636954 w 707292"/>
                    <a:gd name="connsiteY41" fmla="*/ 509904 h 1010089"/>
                    <a:gd name="connsiteX42" fmla="*/ 625231 w 707292"/>
                    <a:gd name="connsiteY42" fmla="*/ 548981 h 1010089"/>
                    <a:gd name="connsiteX43" fmla="*/ 621323 w 707292"/>
                    <a:gd name="connsiteY43" fmla="*/ 810796 h 1010089"/>
                    <a:gd name="connsiteX44" fmla="*/ 609600 w 707292"/>
                    <a:gd name="connsiteY44" fmla="*/ 830335 h 1010089"/>
                    <a:gd name="connsiteX45" fmla="*/ 582246 w 707292"/>
                    <a:gd name="connsiteY45" fmla="*/ 849873 h 1010089"/>
                    <a:gd name="connsiteX46" fmla="*/ 554892 w 707292"/>
                    <a:gd name="connsiteY46" fmla="*/ 873319 h 1010089"/>
                    <a:gd name="connsiteX47" fmla="*/ 515815 w 707292"/>
                    <a:gd name="connsiteY47" fmla="*/ 896765 h 1010089"/>
                    <a:gd name="connsiteX48" fmla="*/ 465015 w 707292"/>
                    <a:gd name="connsiteY48" fmla="*/ 920212 h 1010089"/>
                    <a:gd name="connsiteX49" fmla="*/ 445477 w 707292"/>
                    <a:gd name="connsiteY49" fmla="*/ 928027 h 1010089"/>
                    <a:gd name="connsiteX50" fmla="*/ 398584 w 707292"/>
                    <a:gd name="connsiteY50" fmla="*/ 931935 h 1010089"/>
                    <a:gd name="connsiteX51" fmla="*/ 390769 w 707292"/>
                    <a:gd name="connsiteY51" fmla="*/ 947565 h 1010089"/>
                    <a:gd name="connsiteX52" fmla="*/ 339969 w 707292"/>
                    <a:gd name="connsiteY52" fmla="*/ 990550 h 1010089"/>
                    <a:gd name="connsiteX53" fmla="*/ 328246 w 707292"/>
                    <a:gd name="connsiteY53" fmla="*/ 998365 h 1010089"/>
                    <a:gd name="connsiteX54" fmla="*/ 269631 w 707292"/>
                    <a:gd name="connsiteY54" fmla="*/ 1010089 h 1010089"/>
                    <a:gd name="connsiteX55" fmla="*/ 74246 w 707292"/>
                    <a:gd name="connsiteY55" fmla="*/ 1002273 h 1010089"/>
                    <a:gd name="connsiteX56" fmla="*/ 46892 w 707292"/>
                    <a:gd name="connsiteY56" fmla="*/ 971012 h 1010089"/>
                    <a:gd name="connsiteX57" fmla="*/ 35169 w 707292"/>
                    <a:gd name="connsiteY57" fmla="*/ 896765 h 1010089"/>
                    <a:gd name="connsiteX58" fmla="*/ 11724 w 707292"/>
                    <a:gd name="connsiteY58" fmla="*/ 857689 h 1010089"/>
                    <a:gd name="connsiteX0" fmla="*/ 0 w 707292"/>
                    <a:gd name="connsiteY0" fmla="*/ 232458 h 1012777"/>
                    <a:gd name="connsiteX1" fmla="*/ 46892 w 707292"/>
                    <a:gd name="connsiteY1" fmla="*/ 220735 h 1012777"/>
                    <a:gd name="connsiteX2" fmla="*/ 50800 w 707292"/>
                    <a:gd name="connsiteY2" fmla="*/ 209012 h 1012777"/>
                    <a:gd name="connsiteX3" fmla="*/ 58615 w 707292"/>
                    <a:gd name="connsiteY3" fmla="*/ 189473 h 1012777"/>
                    <a:gd name="connsiteX4" fmla="*/ 66431 w 707292"/>
                    <a:gd name="connsiteY4" fmla="*/ 173842 h 1012777"/>
                    <a:gd name="connsiteX5" fmla="*/ 78154 w 707292"/>
                    <a:gd name="connsiteY5" fmla="*/ 138673 h 1012777"/>
                    <a:gd name="connsiteX6" fmla="*/ 89877 w 707292"/>
                    <a:gd name="connsiteY6" fmla="*/ 126950 h 1012777"/>
                    <a:gd name="connsiteX7" fmla="*/ 97692 w 707292"/>
                    <a:gd name="connsiteY7" fmla="*/ 95689 h 1012777"/>
                    <a:gd name="connsiteX8" fmla="*/ 101600 w 707292"/>
                    <a:gd name="connsiteY8" fmla="*/ 83965 h 1012777"/>
                    <a:gd name="connsiteX9" fmla="*/ 105508 w 707292"/>
                    <a:gd name="connsiteY9" fmla="*/ 60519 h 1012777"/>
                    <a:gd name="connsiteX10" fmla="*/ 132861 w 707292"/>
                    <a:gd name="connsiteY10" fmla="*/ 33165 h 1012777"/>
                    <a:gd name="connsiteX11" fmla="*/ 152400 w 707292"/>
                    <a:gd name="connsiteY11" fmla="*/ 29258 h 1012777"/>
                    <a:gd name="connsiteX12" fmla="*/ 183661 w 707292"/>
                    <a:gd name="connsiteY12" fmla="*/ 17535 h 1012777"/>
                    <a:gd name="connsiteX13" fmla="*/ 199292 w 707292"/>
                    <a:gd name="connsiteY13" fmla="*/ 9719 h 1012777"/>
                    <a:gd name="connsiteX14" fmla="*/ 222738 w 707292"/>
                    <a:gd name="connsiteY14" fmla="*/ 5812 h 1012777"/>
                    <a:gd name="connsiteX15" fmla="*/ 296984 w 707292"/>
                    <a:gd name="connsiteY15" fmla="*/ 40981 h 1012777"/>
                    <a:gd name="connsiteX16" fmla="*/ 316523 w 707292"/>
                    <a:gd name="connsiteY16" fmla="*/ 80058 h 1012777"/>
                    <a:gd name="connsiteX17" fmla="*/ 351692 w 707292"/>
                    <a:gd name="connsiteY17" fmla="*/ 83965 h 1012777"/>
                    <a:gd name="connsiteX18" fmla="*/ 363415 w 707292"/>
                    <a:gd name="connsiteY18" fmla="*/ 87873 h 1012777"/>
                    <a:gd name="connsiteX19" fmla="*/ 406400 w 707292"/>
                    <a:gd name="connsiteY19" fmla="*/ 95689 h 1012777"/>
                    <a:gd name="connsiteX20" fmla="*/ 425938 w 707292"/>
                    <a:gd name="connsiteY20" fmla="*/ 99596 h 1012777"/>
                    <a:gd name="connsiteX21" fmla="*/ 468923 w 707292"/>
                    <a:gd name="connsiteY21" fmla="*/ 115227 h 1012777"/>
                    <a:gd name="connsiteX22" fmla="*/ 492369 w 707292"/>
                    <a:gd name="connsiteY22" fmla="*/ 119135 h 1012777"/>
                    <a:gd name="connsiteX23" fmla="*/ 515815 w 707292"/>
                    <a:gd name="connsiteY23" fmla="*/ 126950 h 1012777"/>
                    <a:gd name="connsiteX24" fmla="*/ 554892 w 707292"/>
                    <a:gd name="connsiteY24" fmla="*/ 134765 h 1012777"/>
                    <a:gd name="connsiteX25" fmla="*/ 578338 w 707292"/>
                    <a:gd name="connsiteY25" fmla="*/ 142581 h 1012777"/>
                    <a:gd name="connsiteX26" fmla="*/ 593969 w 707292"/>
                    <a:gd name="connsiteY26" fmla="*/ 154304 h 1012777"/>
                    <a:gd name="connsiteX27" fmla="*/ 605692 w 707292"/>
                    <a:gd name="connsiteY27" fmla="*/ 166027 h 1012777"/>
                    <a:gd name="connsiteX28" fmla="*/ 656492 w 707292"/>
                    <a:gd name="connsiteY28" fmla="*/ 205104 h 1012777"/>
                    <a:gd name="connsiteX29" fmla="*/ 668215 w 707292"/>
                    <a:gd name="connsiteY29" fmla="*/ 220735 h 1012777"/>
                    <a:gd name="connsiteX30" fmla="*/ 676031 w 707292"/>
                    <a:gd name="connsiteY30" fmla="*/ 236365 h 1012777"/>
                    <a:gd name="connsiteX31" fmla="*/ 687754 w 707292"/>
                    <a:gd name="connsiteY31" fmla="*/ 248089 h 1012777"/>
                    <a:gd name="connsiteX32" fmla="*/ 707292 w 707292"/>
                    <a:gd name="connsiteY32" fmla="*/ 310612 h 1012777"/>
                    <a:gd name="connsiteX33" fmla="*/ 703384 w 707292"/>
                    <a:gd name="connsiteY33" fmla="*/ 377042 h 1012777"/>
                    <a:gd name="connsiteX34" fmla="*/ 699477 w 707292"/>
                    <a:gd name="connsiteY34" fmla="*/ 392673 h 1012777"/>
                    <a:gd name="connsiteX35" fmla="*/ 691661 w 707292"/>
                    <a:gd name="connsiteY35" fmla="*/ 404396 h 1012777"/>
                    <a:gd name="connsiteX36" fmla="*/ 687754 w 707292"/>
                    <a:gd name="connsiteY36" fmla="*/ 420027 h 1012777"/>
                    <a:gd name="connsiteX37" fmla="*/ 676031 w 707292"/>
                    <a:gd name="connsiteY37" fmla="*/ 435658 h 1012777"/>
                    <a:gd name="connsiteX38" fmla="*/ 668215 w 707292"/>
                    <a:gd name="connsiteY38" fmla="*/ 447381 h 1012777"/>
                    <a:gd name="connsiteX39" fmla="*/ 652584 w 707292"/>
                    <a:gd name="connsiteY39" fmla="*/ 482550 h 1012777"/>
                    <a:gd name="connsiteX40" fmla="*/ 644769 w 707292"/>
                    <a:gd name="connsiteY40" fmla="*/ 498181 h 1012777"/>
                    <a:gd name="connsiteX41" fmla="*/ 636954 w 707292"/>
                    <a:gd name="connsiteY41" fmla="*/ 509904 h 1012777"/>
                    <a:gd name="connsiteX42" fmla="*/ 625231 w 707292"/>
                    <a:gd name="connsiteY42" fmla="*/ 548981 h 1012777"/>
                    <a:gd name="connsiteX43" fmla="*/ 621323 w 707292"/>
                    <a:gd name="connsiteY43" fmla="*/ 810796 h 1012777"/>
                    <a:gd name="connsiteX44" fmla="*/ 609600 w 707292"/>
                    <a:gd name="connsiteY44" fmla="*/ 830335 h 1012777"/>
                    <a:gd name="connsiteX45" fmla="*/ 582246 w 707292"/>
                    <a:gd name="connsiteY45" fmla="*/ 849873 h 1012777"/>
                    <a:gd name="connsiteX46" fmla="*/ 554892 w 707292"/>
                    <a:gd name="connsiteY46" fmla="*/ 873319 h 1012777"/>
                    <a:gd name="connsiteX47" fmla="*/ 515815 w 707292"/>
                    <a:gd name="connsiteY47" fmla="*/ 896765 h 1012777"/>
                    <a:gd name="connsiteX48" fmla="*/ 465015 w 707292"/>
                    <a:gd name="connsiteY48" fmla="*/ 920212 h 1012777"/>
                    <a:gd name="connsiteX49" fmla="*/ 445477 w 707292"/>
                    <a:gd name="connsiteY49" fmla="*/ 928027 h 1012777"/>
                    <a:gd name="connsiteX50" fmla="*/ 398584 w 707292"/>
                    <a:gd name="connsiteY50" fmla="*/ 931935 h 1012777"/>
                    <a:gd name="connsiteX51" fmla="*/ 390769 w 707292"/>
                    <a:gd name="connsiteY51" fmla="*/ 947565 h 1012777"/>
                    <a:gd name="connsiteX52" fmla="*/ 339969 w 707292"/>
                    <a:gd name="connsiteY52" fmla="*/ 990550 h 1012777"/>
                    <a:gd name="connsiteX53" fmla="*/ 328246 w 707292"/>
                    <a:gd name="connsiteY53" fmla="*/ 998365 h 1012777"/>
                    <a:gd name="connsiteX54" fmla="*/ 269631 w 707292"/>
                    <a:gd name="connsiteY54" fmla="*/ 1010089 h 1012777"/>
                    <a:gd name="connsiteX55" fmla="*/ 74246 w 707292"/>
                    <a:gd name="connsiteY55" fmla="*/ 1002273 h 1012777"/>
                    <a:gd name="connsiteX56" fmla="*/ 35169 w 707292"/>
                    <a:gd name="connsiteY56" fmla="*/ 896765 h 1012777"/>
                    <a:gd name="connsiteX57" fmla="*/ 11724 w 707292"/>
                    <a:gd name="connsiteY57" fmla="*/ 857689 h 1012777"/>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515815 w 707292"/>
                    <a:gd name="connsiteY47" fmla="*/ 896765 h 1014003"/>
                    <a:gd name="connsiteX48" fmla="*/ 465015 w 707292"/>
                    <a:gd name="connsiteY48" fmla="*/ 920212 h 1014003"/>
                    <a:gd name="connsiteX49" fmla="*/ 445477 w 707292"/>
                    <a:gd name="connsiteY49" fmla="*/ 928027 h 1014003"/>
                    <a:gd name="connsiteX50" fmla="*/ 398584 w 707292"/>
                    <a:gd name="connsiteY50" fmla="*/ 931935 h 1014003"/>
                    <a:gd name="connsiteX51" fmla="*/ 390769 w 707292"/>
                    <a:gd name="connsiteY51" fmla="*/ 947565 h 1014003"/>
                    <a:gd name="connsiteX52" fmla="*/ 339969 w 707292"/>
                    <a:gd name="connsiteY52" fmla="*/ 990550 h 1014003"/>
                    <a:gd name="connsiteX53" fmla="*/ 269631 w 707292"/>
                    <a:gd name="connsiteY53" fmla="*/ 1010089 h 1014003"/>
                    <a:gd name="connsiteX54" fmla="*/ 74246 w 707292"/>
                    <a:gd name="connsiteY54" fmla="*/ 1002273 h 1014003"/>
                    <a:gd name="connsiteX55" fmla="*/ 35169 w 707292"/>
                    <a:gd name="connsiteY55" fmla="*/ 896765 h 1014003"/>
                    <a:gd name="connsiteX56" fmla="*/ 11724 w 707292"/>
                    <a:gd name="connsiteY56"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515815 w 707292"/>
                    <a:gd name="connsiteY47" fmla="*/ 896765 h 1014003"/>
                    <a:gd name="connsiteX48" fmla="*/ 465015 w 707292"/>
                    <a:gd name="connsiteY48" fmla="*/ 920212 h 1014003"/>
                    <a:gd name="connsiteX49" fmla="*/ 445477 w 707292"/>
                    <a:gd name="connsiteY49" fmla="*/ 928027 h 1014003"/>
                    <a:gd name="connsiteX50" fmla="*/ 398584 w 707292"/>
                    <a:gd name="connsiteY50" fmla="*/ 931935 h 1014003"/>
                    <a:gd name="connsiteX51" fmla="*/ 339969 w 707292"/>
                    <a:gd name="connsiteY51" fmla="*/ 990550 h 1014003"/>
                    <a:gd name="connsiteX52" fmla="*/ 269631 w 707292"/>
                    <a:gd name="connsiteY52" fmla="*/ 1010089 h 1014003"/>
                    <a:gd name="connsiteX53" fmla="*/ 74246 w 707292"/>
                    <a:gd name="connsiteY53" fmla="*/ 1002273 h 1014003"/>
                    <a:gd name="connsiteX54" fmla="*/ 35169 w 707292"/>
                    <a:gd name="connsiteY54" fmla="*/ 896765 h 1014003"/>
                    <a:gd name="connsiteX55" fmla="*/ 11724 w 707292"/>
                    <a:gd name="connsiteY55"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515815 w 707292"/>
                    <a:gd name="connsiteY47" fmla="*/ 896765 h 1014003"/>
                    <a:gd name="connsiteX48" fmla="*/ 465015 w 707292"/>
                    <a:gd name="connsiteY48" fmla="*/ 920212 h 1014003"/>
                    <a:gd name="connsiteX49" fmla="*/ 398584 w 707292"/>
                    <a:gd name="connsiteY49" fmla="*/ 931935 h 1014003"/>
                    <a:gd name="connsiteX50" fmla="*/ 339969 w 707292"/>
                    <a:gd name="connsiteY50" fmla="*/ 990550 h 1014003"/>
                    <a:gd name="connsiteX51" fmla="*/ 269631 w 707292"/>
                    <a:gd name="connsiteY51" fmla="*/ 1010089 h 1014003"/>
                    <a:gd name="connsiteX52" fmla="*/ 74246 w 707292"/>
                    <a:gd name="connsiteY52" fmla="*/ 1002273 h 1014003"/>
                    <a:gd name="connsiteX53" fmla="*/ 35169 w 707292"/>
                    <a:gd name="connsiteY53" fmla="*/ 896765 h 1014003"/>
                    <a:gd name="connsiteX54" fmla="*/ 11724 w 707292"/>
                    <a:gd name="connsiteY54"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465015 w 707292"/>
                    <a:gd name="connsiteY47" fmla="*/ 920212 h 1014003"/>
                    <a:gd name="connsiteX48" fmla="*/ 398584 w 707292"/>
                    <a:gd name="connsiteY48" fmla="*/ 931935 h 1014003"/>
                    <a:gd name="connsiteX49" fmla="*/ 339969 w 707292"/>
                    <a:gd name="connsiteY49" fmla="*/ 990550 h 1014003"/>
                    <a:gd name="connsiteX50" fmla="*/ 269631 w 707292"/>
                    <a:gd name="connsiteY50" fmla="*/ 1010089 h 1014003"/>
                    <a:gd name="connsiteX51" fmla="*/ 74246 w 707292"/>
                    <a:gd name="connsiteY51" fmla="*/ 1002273 h 1014003"/>
                    <a:gd name="connsiteX52" fmla="*/ 35169 w 707292"/>
                    <a:gd name="connsiteY52" fmla="*/ 896765 h 1014003"/>
                    <a:gd name="connsiteX53" fmla="*/ 11724 w 707292"/>
                    <a:gd name="connsiteY53"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62708 w 707292"/>
                    <a:gd name="connsiteY46" fmla="*/ 881134 h 1014003"/>
                    <a:gd name="connsiteX47" fmla="*/ 465015 w 707292"/>
                    <a:gd name="connsiteY47" fmla="*/ 920212 h 1014003"/>
                    <a:gd name="connsiteX48" fmla="*/ 398584 w 707292"/>
                    <a:gd name="connsiteY48" fmla="*/ 931935 h 1014003"/>
                    <a:gd name="connsiteX49" fmla="*/ 339969 w 707292"/>
                    <a:gd name="connsiteY49" fmla="*/ 990550 h 1014003"/>
                    <a:gd name="connsiteX50" fmla="*/ 269631 w 707292"/>
                    <a:gd name="connsiteY50" fmla="*/ 1010089 h 1014003"/>
                    <a:gd name="connsiteX51" fmla="*/ 74246 w 707292"/>
                    <a:gd name="connsiteY51" fmla="*/ 1002273 h 1014003"/>
                    <a:gd name="connsiteX52" fmla="*/ 35169 w 707292"/>
                    <a:gd name="connsiteY52" fmla="*/ 896765 h 1014003"/>
                    <a:gd name="connsiteX53" fmla="*/ 11724 w 707292"/>
                    <a:gd name="connsiteY53"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62708 w 707292"/>
                    <a:gd name="connsiteY45" fmla="*/ 881134 h 1014003"/>
                    <a:gd name="connsiteX46" fmla="*/ 465015 w 707292"/>
                    <a:gd name="connsiteY46" fmla="*/ 920212 h 1014003"/>
                    <a:gd name="connsiteX47" fmla="*/ 398584 w 707292"/>
                    <a:gd name="connsiteY47" fmla="*/ 931935 h 1014003"/>
                    <a:gd name="connsiteX48" fmla="*/ 339969 w 707292"/>
                    <a:gd name="connsiteY48" fmla="*/ 990550 h 1014003"/>
                    <a:gd name="connsiteX49" fmla="*/ 269631 w 707292"/>
                    <a:gd name="connsiteY49" fmla="*/ 1010089 h 1014003"/>
                    <a:gd name="connsiteX50" fmla="*/ 74246 w 707292"/>
                    <a:gd name="connsiteY50" fmla="*/ 1002273 h 1014003"/>
                    <a:gd name="connsiteX51" fmla="*/ 35169 w 707292"/>
                    <a:gd name="connsiteY51" fmla="*/ 896765 h 1014003"/>
                    <a:gd name="connsiteX52" fmla="*/ 11724 w 707292"/>
                    <a:gd name="connsiteY52"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562708 w 707292"/>
                    <a:gd name="connsiteY44" fmla="*/ 881134 h 1014003"/>
                    <a:gd name="connsiteX45" fmla="*/ 465015 w 707292"/>
                    <a:gd name="connsiteY45" fmla="*/ 920212 h 1014003"/>
                    <a:gd name="connsiteX46" fmla="*/ 398584 w 707292"/>
                    <a:gd name="connsiteY46" fmla="*/ 931935 h 1014003"/>
                    <a:gd name="connsiteX47" fmla="*/ 339969 w 707292"/>
                    <a:gd name="connsiteY47" fmla="*/ 990550 h 1014003"/>
                    <a:gd name="connsiteX48" fmla="*/ 269631 w 707292"/>
                    <a:gd name="connsiteY48" fmla="*/ 1010089 h 1014003"/>
                    <a:gd name="connsiteX49" fmla="*/ 74246 w 707292"/>
                    <a:gd name="connsiteY49" fmla="*/ 1002273 h 1014003"/>
                    <a:gd name="connsiteX50" fmla="*/ 35169 w 707292"/>
                    <a:gd name="connsiteY50" fmla="*/ 896765 h 1014003"/>
                    <a:gd name="connsiteX51" fmla="*/ 11724 w 707292"/>
                    <a:gd name="connsiteY51"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33046 w 707292"/>
                    <a:gd name="connsiteY42" fmla="*/ 709197 h 1014003"/>
                    <a:gd name="connsiteX43" fmla="*/ 621323 w 707292"/>
                    <a:gd name="connsiteY43" fmla="*/ 810796 h 1014003"/>
                    <a:gd name="connsiteX44" fmla="*/ 562708 w 707292"/>
                    <a:gd name="connsiteY44" fmla="*/ 881134 h 1014003"/>
                    <a:gd name="connsiteX45" fmla="*/ 465015 w 707292"/>
                    <a:gd name="connsiteY45" fmla="*/ 920212 h 1014003"/>
                    <a:gd name="connsiteX46" fmla="*/ 398584 w 707292"/>
                    <a:gd name="connsiteY46" fmla="*/ 931935 h 1014003"/>
                    <a:gd name="connsiteX47" fmla="*/ 339969 w 707292"/>
                    <a:gd name="connsiteY47" fmla="*/ 990550 h 1014003"/>
                    <a:gd name="connsiteX48" fmla="*/ 269631 w 707292"/>
                    <a:gd name="connsiteY48" fmla="*/ 1010089 h 1014003"/>
                    <a:gd name="connsiteX49" fmla="*/ 74246 w 707292"/>
                    <a:gd name="connsiteY49" fmla="*/ 1002273 h 1014003"/>
                    <a:gd name="connsiteX50" fmla="*/ 35169 w 707292"/>
                    <a:gd name="connsiteY50" fmla="*/ 896765 h 1014003"/>
                    <a:gd name="connsiteX51" fmla="*/ 11724 w 707292"/>
                    <a:gd name="connsiteY51"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593969 w 707292"/>
                    <a:gd name="connsiteY41" fmla="*/ 658396 h 1014003"/>
                    <a:gd name="connsiteX42" fmla="*/ 633046 w 707292"/>
                    <a:gd name="connsiteY42" fmla="*/ 709197 h 1014003"/>
                    <a:gd name="connsiteX43" fmla="*/ 621323 w 707292"/>
                    <a:gd name="connsiteY43" fmla="*/ 810796 h 1014003"/>
                    <a:gd name="connsiteX44" fmla="*/ 562708 w 707292"/>
                    <a:gd name="connsiteY44" fmla="*/ 881134 h 1014003"/>
                    <a:gd name="connsiteX45" fmla="*/ 465015 w 707292"/>
                    <a:gd name="connsiteY45" fmla="*/ 920212 h 1014003"/>
                    <a:gd name="connsiteX46" fmla="*/ 398584 w 707292"/>
                    <a:gd name="connsiteY46" fmla="*/ 931935 h 1014003"/>
                    <a:gd name="connsiteX47" fmla="*/ 339969 w 707292"/>
                    <a:gd name="connsiteY47" fmla="*/ 990550 h 1014003"/>
                    <a:gd name="connsiteX48" fmla="*/ 269631 w 707292"/>
                    <a:gd name="connsiteY48" fmla="*/ 1010089 h 1014003"/>
                    <a:gd name="connsiteX49" fmla="*/ 74246 w 707292"/>
                    <a:gd name="connsiteY49" fmla="*/ 1002273 h 1014003"/>
                    <a:gd name="connsiteX50" fmla="*/ 35169 w 707292"/>
                    <a:gd name="connsiteY50" fmla="*/ 896765 h 1014003"/>
                    <a:gd name="connsiteX51" fmla="*/ 11724 w 707292"/>
                    <a:gd name="connsiteY51"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593969 w 707292"/>
                    <a:gd name="connsiteY40" fmla="*/ 658396 h 1014003"/>
                    <a:gd name="connsiteX41" fmla="*/ 633046 w 707292"/>
                    <a:gd name="connsiteY41" fmla="*/ 709197 h 1014003"/>
                    <a:gd name="connsiteX42" fmla="*/ 621323 w 707292"/>
                    <a:gd name="connsiteY42" fmla="*/ 810796 h 1014003"/>
                    <a:gd name="connsiteX43" fmla="*/ 562708 w 707292"/>
                    <a:gd name="connsiteY43" fmla="*/ 881134 h 1014003"/>
                    <a:gd name="connsiteX44" fmla="*/ 465015 w 707292"/>
                    <a:gd name="connsiteY44" fmla="*/ 920212 h 1014003"/>
                    <a:gd name="connsiteX45" fmla="*/ 398584 w 707292"/>
                    <a:gd name="connsiteY45" fmla="*/ 931935 h 1014003"/>
                    <a:gd name="connsiteX46" fmla="*/ 339969 w 707292"/>
                    <a:gd name="connsiteY46" fmla="*/ 990550 h 1014003"/>
                    <a:gd name="connsiteX47" fmla="*/ 269631 w 707292"/>
                    <a:gd name="connsiteY47" fmla="*/ 1010089 h 1014003"/>
                    <a:gd name="connsiteX48" fmla="*/ 74246 w 707292"/>
                    <a:gd name="connsiteY48" fmla="*/ 1002273 h 1014003"/>
                    <a:gd name="connsiteX49" fmla="*/ 35169 w 707292"/>
                    <a:gd name="connsiteY49" fmla="*/ 896765 h 1014003"/>
                    <a:gd name="connsiteX50" fmla="*/ 11724 w 707292"/>
                    <a:gd name="connsiteY50"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52584 w 707292"/>
                    <a:gd name="connsiteY38" fmla="*/ 482550 h 1014003"/>
                    <a:gd name="connsiteX39" fmla="*/ 593969 w 707292"/>
                    <a:gd name="connsiteY39" fmla="*/ 658396 h 1014003"/>
                    <a:gd name="connsiteX40" fmla="*/ 633046 w 707292"/>
                    <a:gd name="connsiteY40" fmla="*/ 709197 h 1014003"/>
                    <a:gd name="connsiteX41" fmla="*/ 621323 w 707292"/>
                    <a:gd name="connsiteY41" fmla="*/ 810796 h 1014003"/>
                    <a:gd name="connsiteX42" fmla="*/ 562708 w 707292"/>
                    <a:gd name="connsiteY42" fmla="*/ 881134 h 1014003"/>
                    <a:gd name="connsiteX43" fmla="*/ 465015 w 707292"/>
                    <a:gd name="connsiteY43" fmla="*/ 920212 h 1014003"/>
                    <a:gd name="connsiteX44" fmla="*/ 398584 w 707292"/>
                    <a:gd name="connsiteY44" fmla="*/ 931935 h 1014003"/>
                    <a:gd name="connsiteX45" fmla="*/ 339969 w 707292"/>
                    <a:gd name="connsiteY45" fmla="*/ 990550 h 1014003"/>
                    <a:gd name="connsiteX46" fmla="*/ 269631 w 707292"/>
                    <a:gd name="connsiteY46" fmla="*/ 1010089 h 1014003"/>
                    <a:gd name="connsiteX47" fmla="*/ 74246 w 707292"/>
                    <a:gd name="connsiteY47" fmla="*/ 1002273 h 1014003"/>
                    <a:gd name="connsiteX48" fmla="*/ 35169 w 707292"/>
                    <a:gd name="connsiteY48" fmla="*/ 896765 h 1014003"/>
                    <a:gd name="connsiteX49" fmla="*/ 11724 w 707292"/>
                    <a:gd name="connsiteY49"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52584 w 707292"/>
                    <a:gd name="connsiteY37" fmla="*/ 482550 h 1014003"/>
                    <a:gd name="connsiteX38" fmla="*/ 593969 w 707292"/>
                    <a:gd name="connsiteY38" fmla="*/ 658396 h 1014003"/>
                    <a:gd name="connsiteX39" fmla="*/ 633046 w 707292"/>
                    <a:gd name="connsiteY39" fmla="*/ 709197 h 1014003"/>
                    <a:gd name="connsiteX40" fmla="*/ 621323 w 707292"/>
                    <a:gd name="connsiteY40" fmla="*/ 810796 h 1014003"/>
                    <a:gd name="connsiteX41" fmla="*/ 562708 w 707292"/>
                    <a:gd name="connsiteY41" fmla="*/ 881134 h 1014003"/>
                    <a:gd name="connsiteX42" fmla="*/ 465015 w 707292"/>
                    <a:gd name="connsiteY42" fmla="*/ 920212 h 1014003"/>
                    <a:gd name="connsiteX43" fmla="*/ 398584 w 707292"/>
                    <a:gd name="connsiteY43" fmla="*/ 931935 h 1014003"/>
                    <a:gd name="connsiteX44" fmla="*/ 339969 w 707292"/>
                    <a:gd name="connsiteY44" fmla="*/ 990550 h 1014003"/>
                    <a:gd name="connsiteX45" fmla="*/ 269631 w 707292"/>
                    <a:gd name="connsiteY45" fmla="*/ 1010089 h 1014003"/>
                    <a:gd name="connsiteX46" fmla="*/ 74246 w 707292"/>
                    <a:gd name="connsiteY46" fmla="*/ 1002273 h 1014003"/>
                    <a:gd name="connsiteX47" fmla="*/ 35169 w 707292"/>
                    <a:gd name="connsiteY47" fmla="*/ 896765 h 1014003"/>
                    <a:gd name="connsiteX48" fmla="*/ 11724 w 707292"/>
                    <a:gd name="connsiteY48"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87754 w 707292"/>
                    <a:gd name="connsiteY35" fmla="*/ 420027 h 1014003"/>
                    <a:gd name="connsiteX36" fmla="*/ 652584 w 707292"/>
                    <a:gd name="connsiteY36" fmla="*/ 482550 h 1014003"/>
                    <a:gd name="connsiteX37" fmla="*/ 593969 w 707292"/>
                    <a:gd name="connsiteY37" fmla="*/ 658396 h 1014003"/>
                    <a:gd name="connsiteX38" fmla="*/ 633046 w 707292"/>
                    <a:gd name="connsiteY38" fmla="*/ 709197 h 1014003"/>
                    <a:gd name="connsiteX39" fmla="*/ 621323 w 707292"/>
                    <a:gd name="connsiteY39" fmla="*/ 810796 h 1014003"/>
                    <a:gd name="connsiteX40" fmla="*/ 562708 w 707292"/>
                    <a:gd name="connsiteY40" fmla="*/ 881134 h 1014003"/>
                    <a:gd name="connsiteX41" fmla="*/ 465015 w 707292"/>
                    <a:gd name="connsiteY41" fmla="*/ 920212 h 1014003"/>
                    <a:gd name="connsiteX42" fmla="*/ 398584 w 707292"/>
                    <a:gd name="connsiteY42" fmla="*/ 931935 h 1014003"/>
                    <a:gd name="connsiteX43" fmla="*/ 339969 w 707292"/>
                    <a:gd name="connsiteY43" fmla="*/ 990550 h 1014003"/>
                    <a:gd name="connsiteX44" fmla="*/ 269631 w 707292"/>
                    <a:gd name="connsiteY44" fmla="*/ 1010089 h 1014003"/>
                    <a:gd name="connsiteX45" fmla="*/ 74246 w 707292"/>
                    <a:gd name="connsiteY45" fmla="*/ 1002273 h 1014003"/>
                    <a:gd name="connsiteX46" fmla="*/ 35169 w 707292"/>
                    <a:gd name="connsiteY46" fmla="*/ 896765 h 1014003"/>
                    <a:gd name="connsiteX47" fmla="*/ 11724 w 707292"/>
                    <a:gd name="connsiteY47"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87754 w 707292"/>
                    <a:gd name="connsiteY34" fmla="*/ 420027 h 1014003"/>
                    <a:gd name="connsiteX35" fmla="*/ 652584 w 707292"/>
                    <a:gd name="connsiteY35" fmla="*/ 482550 h 1014003"/>
                    <a:gd name="connsiteX36" fmla="*/ 593969 w 707292"/>
                    <a:gd name="connsiteY36" fmla="*/ 658396 h 1014003"/>
                    <a:gd name="connsiteX37" fmla="*/ 633046 w 707292"/>
                    <a:gd name="connsiteY37" fmla="*/ 709197 h 1014003"/>
                    <a:gd name="connsiteX38" fmla="*/ 621323 w 707292"/>
                    <a:gd name="connsiteY38" fmla="*/ 810796 h 1014003"/>
                    <a:gd name="connsiteX39" fmla="*/ 562708 w 707292"/>
                    <a:gd name="connsiteY39" fmla="*/ 881134 h 1014003"/>
                    <a:gd name="connsiteX40" fmla="*/ 465015 w 707292"/>
                    <a:gd name="connsiteY40" fmla="*/ 920212 h 1014003"/>
                    <a:gd name="connsiteX41" fmla="*/ 398584 w 707292"/>
                    <a:gd name="connsiteY41" fmla="*/ 931935 h 1014003"/>
                    <a:gd name="connsiteX42" fmla="*/ 339969 w 707292"/>
                    <a:gd name="connsiteY42" fmla="*/ 990550 h 1014003"/>
                    <a:gd name="connsiteX43" fmla="*/ 269631 w 707292"/>
                    <a:gd name="connsiteY43" fmla="*/ 1010089 h 1014003"/>
                    <a:gd name="connsiteX44" fmla="*/ 74246 w 707292"/>
                    <a:gd name="connsiteY44" fmla="*/ 1002273 h 1014003"/>
                    <a:gd name="connsiteX45" fmla="*/ 35169 w 707292"/>
                    <a:gd name="connsiteY45" fmla="*/ 896765 h 1014003"/>
                    <a:gd name="connsiteX46" fmla="*/ 11724 w 707292"/>
                    <a:gd name="connsiteY46" fmla="*/ 857689 h 1014003"/>
                    <a:gd name="connsiteX0" fmla="*/ 0 w 709081"/>
                    <a:gd name="connsiteY0" fmla="*/ 232458 h 1014003"/>
                    <a:gd name="connsiteX1" fmla="*/ 46892 w 709081"/>
                    <a:gd name="connsiteY1" fmla="*/ 220735 h 1014003"/>
                    <a:gd name="connsiteX2" fmla="*/ 50800 w 709081"/>
                    <a:gd name="connsiteY2" fmla="*/ 209012 h 1014003"/>
                    <a:gd name="connsiteX3" fmla="*/ 58615 w 709081"/>
                    <a:gd name="connsiteY3" fmla="*/ 189473 h 1014003"/>
                    <a:gd name="connsiteX4" fmla="*/ 66431 w 709081"/>
                    <a:gd name="connsiteY4" fmla="*/ 173842 h 1014003"/>
                    <a:gd name="connsiteX5" fmla="*/ 78154 w 709081"/>
                    <a:gd name="connsiteY5" fmla="*/ 138673 h 1014003"/>
                    <a:gd name="connsiteX6" fmla="*/ 89877 w 709081"/>
                    <a:gd name="connsiteY6" fmla="*/ 126950 h 1014003"/>
                    <a:gd name="connsiteX7" fmla="*/ 97692 w 709081"/>
                    <a:gd name="connsiteY7" fmla="*/ 95689 h 1014003"/>
                    <a:gd name="connsiteX8" fmla="*/ 101600 w 709081"/>
                    <a:gd name="connsiteY8" fmla="*/ 83965 h 1014003"/>
                    <a:gd name="connsiteX9" fmla="*/ 105508 w 709081"/>
                    <a:gd name="connsiteY9" fmla="*/ 60519 h 1014003"/>
                    <a:gd name="connsiteX10" fmla="*/ 132861 w 709081"/>
                    <a:gd name="connsiteY10" fmla="*/ 33165 h 1014003"/>
                    <a:gd name="connsiteX11" fmla="*/ 152400 w 709081"/>
                    <a:gd name="connsiteY11" fmla="*/ 29258 h 1014003"/>
                    <a:gd name="connsiteX12" fmla="*/ 183661 w 709081"/>
                    <a:gd name="connsiteY12" fmla="*/ 17535 h 1014003"/>
                    <a:gd name="connsiteX13" fmla="*/ 199292 w 709081"/>
                    <a:gd name="connsiteY13" fmla="*/ 9719 h 1014003"/>
                    <a:gd name="connsiteX14" fmla="*/ 222738 w 709081"/>
                    <a:gd name="connsiteY14" fmla="*/ 5812 h 1014003"/>
                    <a:gd name="connsiteX15" fmla="*/ 296984 w 709081"/>
                    <a:gd name="connsiteY15" fmla="*/ 40981 h 1014003"/>
                    <a:gd name="connsiteX16" fmla="*/ 316523 w 709081"/>
                    <a:gd name="connsiteY16" fmla="*/ 80058 h 1014003"/>
                    <a:gd name="connsiteX17" fmla="*/ 351692 w 709081"/>
                    <a:gd name="connsiteY17" fmla="*/ 83965 h 1014003"/>
                    <a:gd name="connsiteX18" fmla="*/ 363415 w 709081"/>
                    <a:gd name="connsiteY18" fmla="*/ 87873 h 1014003"/>
                    <a:gd name="connsiteX19" fmla="*/ 406400 w 709081"/>
                    <a:gd name="connsiteY19" fmla="*/ 95689 h 1014003"/>
                    <a:gd name="connsiteX20" fmla="*/ 425938 w 709081"/>
                    <a:gd name="connsiteY20" fmla="*/ 99596 h 1014003"/>
                    <a:gd name="connsiteX21" fmla="*/ 468923 w 709081"/>
                    <a:gd name="connsiteY21" fmla="*/ 115227 h 1014003"/>
                    <a:gd name="connsiteX22" fmla="*/ 492369 w 709081"/>
                    <a:gd name="connsiteY22" fmla="*/ 119135 h 1014003"/>
                    <a:gd name="connsiteX23" fmla="*/ 515815 w 709081"/>
                    <a:gd name="connsiteY23" fmla="*/ 126950 h 1014003"/>
                    <a:gd name="connsiteX24" fmla="*/ 554892 w 709081"/>
                    <a:gd name="connsiteY24" fmla="*/ 134765 h 1014003"/>
                    <a:gd name="connsiteX25" fmla="*/ 578338 w 709081"/>
                    <a:gd name="connsiteY25" fmla="*/ 142581 h 1014003"/>
                    <a:gd name="connsiteX26" fmla="*/ 593969 w 709081"/>
                    <a:gd name="connsiteY26" fmla="*/ 154304 h 1014003"/>
                    <a:gd name="connsiteX27" fmla="*/ 605692 w 709081"/>
                    <a:gd name="connsiteY27" fmla="*/ 166027 h 1014003"/>
                    <a:gd name="connsiteX28" fmla="*/ 656492 w 709081"/>
                    <a:gd name="connsiteY28" fmla="*/ 205104 h 1014003"/>
                    <a:gd name="connsiteX29" fmla="*/ 668215 w 709081"/>
                    <a:gd name="connsiteY29" fmla="*/ 220735 h 1014003"/>
                    <a:gd name="connsiteX30" fmla="*/ 676031 w 709081"/>
                    <a:gd name="connsiteY30" fmla="*/ 236365 h 1014003"/>
                    <a:gd name="connsiteX31" fmla="*/ 707292 w 709081"/>
                    <a:gd name="connsiteY31" fmla="*/ 310612 h 1014003"/>
                    <a:gd name="connsiteX32" fmla="*/ 703384 w 709081"/>
                    <a:gd name="connsiteY32" fmla="*/ 377042 h 1014003"/>
                    <a:gd name="connsiteX33" fmla="*/ 687754 w 709081"/>
                    <a:gd name="connsiteY33" fmla="*/ 420027 h 1014003"/>
                    <a:gd name="connsiteX34" fmla="*/ 652584 w 709081"/>
                    <a:gd name="connsiteY34" fmla="*/ 482550 h 1014003"/>
                    <a:gd name="connsiteX35" fmla="*/ 593969 w 709081"/>
                    <a:gd name="connsiteY35" fmla="*/ 658396 h 1014003"/>
                    <a:gd name="connsiteX36" fmla="*/ 633046 w 709081"/>
                    <a:gd name="connsiteY36" fmla="*/ 709197 h 1014003"/>
                    <a:gd name="connsiteX37" fmla="*/ 621323 w 709081"/>
                    <a:gd name="connsiteY37" fmla="*/ 810796 h 1014003"/>
                    <a:gd name="connsiteX38" fmla="*/ 562708 w 709081"/>
                    <a:gd name="connsiteY38" fmla="*/ 881134 h 1014003"/>
                    <a:gd name="connsiteX39" fmla="*/ 465015 w 709081"/>
                    <a:gd name="connsiteY39" fmla="*/ 920212 h 1014003"/>
                    <a:gd name="connsiteX40" fmla="*/ 398584 w 709081"/>
                    <a:gd name="connsiteY40" fmla="*/ 931935 h 1014003"/>
                    <a:gd name="connsiteX41" fmla="*/ 339969 w 709081"/>
                    <a:gd name="connsiteY41" fmla="*/ 990550 h 1014003"/>
                    <a:gd name="connsiteX42" fmla="*/ 269631 w 709081"/>
                    <a:gd name="connsiteY42" fmla="*/ 1010089 h 1014003"/>
                    <a:gd name="connsiteX43" fmla="*/ 74246 w 709081"/>
                    <a:gd name="connsiteY43" fmla="*/ 1002273 h 1014003"/>
                    <a:gd name="connsiteX44" fmla="*/ 35169 w 709081"/>
                    <a:gd name="connsiteY44" fmla="*/ 896765 h 1014003"/>
                    <a:gd name="connsiteX45" fmla="*/ 11724 w 709081"/>
                    <a:gd name="connsiteY45" fmla="*/ 857689 h 1014003"/>
                    <a:gd name="connsiteX0" fmla="*/ 0 w 709650"/>
                    <a:gd name="connsiteY0" fmla="*/ 232458 h 1014003"/>
                    <a:gd name="connsiteX1" fmla="*/ 46892 w 709650"/>
                    <a:gd name="connsiteY1" fmla="*/ 220735 h 1014003"/>
                    <a:gd name="connsiteX2" fmla="*/ 50800 w 709650"/>
                    <a:gd name="connsiteY2" fmla="*/ 209012 h 1014003"/>
                    <a:gd name="connsiteX3" fmla="*/ 58615 w 709650"/>
                    <a:gd name="connsiteY3" fmla="*/ 189473 h 1014003"/>
                    <a:gd name="connsiteX4" fmla="*/ 66431 w 709650"/>
                    <a:gd name="connsiteY4" fmla="*/ 173842 h 1014003"/>
                    <a:gd name="connsiteX5" fmla="*/ 78154 w 709650"/>
                    <a:gd name="connsiteY5" fmla="*/ 138673 h 1014003"/>
                    <a:gd name="connsiteX6" fmla="*/ 89877 w 709650"/>
                    <a:gd name="connsiteY6" fmla="*/ 126950 h 1014003"/>
                    <a:gd name="connsiteX7" fmla="*/ 97692 w 709650"/>
                    <a:gd name="connsiteY7" fmla="*/ 95689 h 1014003"/>
                    <a:gd name="connsiteX8" fmla="*/ 101600 w 709650"/>
                    <a:gd name="connsiteY8" fmla="*/ 83965 h 1014003"/>
                    <a:gd name="connsiteX9" fmla="*/ 105508 w 709650"/>
                    <a:gd name="connsiteY9" fmla="*/ 60519 h 1014003"/>
                    <a:gd name="connsiteX10" fmla="*/ 132861 w 709650"/>
                    <a:gd name="connsiteY10" fmla="*/ 33165 h 1014003"/>
                    <a:gd name="connsiteX11" fmla="*/ 152400 w 709650"/>
                    <a:gd name="connsiteY11" fmla="*/ 29258 h 1014003"/>
                    <a:gd name="connsiteX12" fmla="*/ 183661 w 709650"/>
                    <a:gd name="connsiteY12" fmla="*/ 17535 h 1014003"/>
                    <a:gd name="connsiteX13" fmla="*/ 199292 w 709650"/>
                    <a:gd name="connsiteY13" fmla="*/ 9719 h 1014003"/>
                    <a:gd name="connsiteX14" fmla="*/ 222738 w 709650"/>
                    <a:gd name="connsiteY14" fmla="*/ 5812 h 1014003"/>
                    <a:gd name="connsiteX15" fmla="*/ 296984 w 709650"/>
                    <a:gd name="connsiteY15" fmla="*/ 40981 h 1014003"/>
                    <a:gd name="connsiteX16" fmla="*/ 316523 w 709650"/>
                    <a:gd name="connsiteY16" fmla="*/ 80058 h 1014003"/>
                    <a:gd name="connsiteX17" fmla="*/ 351692 w 709650"/>
                    <a:gd name="connsiteY17" fmla="*/ 83965 h 1014003"/>
                    <a:gd name="connsiteX18" fmla="*/ 363415 w 709650"/>
                    <a:gd name="connsiteY18" fmla="*/ 87873 h 1014003"/>
                    <a:gd name="connsiteX19" fmla="*/ 406400 w 709650"/>
                    <a:gd name="connsiteY19" fmla="*/ 95689 h 1014003"/>
                    <a:gd name="connsiteX20" fmla="*/ 425938 w 709650"/>
                    <a:gd name="connsiteY20" fmla="*/ 99596 h 1014003"/>
                    <a:gd name="connsiteX21" fmla="*/ 468923 w 709650"/>
                    <a:gd name="connsiteY21" fmla="*/ 115227 h 1014003"/>
                    <a:gd name="connsiteX22" fmla="*/ 492369 w 709650"/>
                    <a:gd name="connsiteY22" fmla="*/ 119135 h 1014003"/>
                    <a:gd name="connsiteX23" fmla="*/ 515815 w 709650"/>
                    <a:gd name="connsiteY23" fmla="*/ 126950 h 1014003"/>
                    <a:gd name="connsiteX24" fmla="*/ 554892 w 709650"/>
                    <a:gd name="connsiteY24" fmla="*/ 134765 h 1014003"/>
                    <a:gd name="connsiteX25" fmla="*/ 578338 w 709650"/>
                    <a:gd name="connsiteY25" fmla="*/ 142581 h 1014003"/>
                    <a:gd name="connsiteX26" fmla="*/ 593969 w 709650"/>
                    <a:gd name="connsiteY26" fmla="*/ 154304 h 1014003"/>
                    <a:gd name="connsiteX27" fmla="*/ 605692 w 709650"/>
                    <a:gd name="connsiteY27" fmla="*/ 166027 h 1014003"/>
                    <a:gd name="connsiteX28" fmla="*/ 656492 w 709650"/>
                    <a:gd name="connsiteY28" fmla="*/ 205104 h 1014003"/>
                    <a:gd name="connsiteX29" fmla="*/ 668215 w 709650"/>
                    <a:gd name="connsiteY29" fmla="*/ 220735 h 1014003"/>
                    <a:gd name="connsiteX30" fmla="*/ 707292 w 709650"/>
                    <a:gd name="connsiteY30" fmla="*/ 310612 h 1014003"/>
                    <a:gd name="connsiteX31" fmla="*/ 703384 w 709650"/>
                    <a:gd name="connsiteY31" fmla="*/ 377042 h 1014003"/>
                    <a:gd name="connsiteX32" fmla="*/ 687754 w 709650"/>
                    <a:gd name="connsiteY32" fmla="*/ 420027 h 1014003"/>
                    <a:gd name="connsiteX33" fmla="*/ 652584 w 709650"/>
                    <a:gd name="connsiteY33" fmla="*/ 482550 h 1014003"/>
                    <a:gd name="connsiteX34" fmla="*/ 593969 w 709650"/>
                    <a:gd name="connsiteY34" fmla="*/ 658396 h 1014003"/>
                    <a:gd name="connsiteX35" fmla="*/ 633046 w 709650"/>
                    <a:gd name="connsiteY35" fmla="*/ 709197 h 1014003"/>
                    <a:gd name="connsiteX36" fmla="*/ 621323 w 709650"/>
                    <a:gd name="connsiteY36" fmla="*/ 810796 h 1014003"/>
                    <a:gd name="connsiteX37" fmla="*/ 562708 w 709650"/>
                    <a:gd name="connsiteY37" fmla="*/ 881134 h 1014003"/>
                    <a:gd name="connsiteX38" fmla="*/ 465015 w 709650"/>
                    <a:gd name="connsiteY38" fmla="*/ 920212 h 1014003"/>
                    <a:gd name="connsiteX39" fmla="*/ 398584 w 709650"/>
                    <a:gd name="connsiteY39" fmla="*/ 931935 h 1014003"/>
                    <a:gd name="connsiteX40" fmla="*/ 339969 w 709650"/>
                    <a:gd name="connsiteY40" fmla="*/ 990550 h 1014003"/>
                    <a:gd name="connsiteX41" fmla="*/ 269631 w 709650"/>
                    <a:gd name="connsiteY41" fmla="*/ 1010089 h 1014003"/>
                    <a:gd name="connsiteX42" fmla="*/ 74246 w 709650"/>
                    <a:gd name="connsiteY42" fmla="*/ 1002273 h 1014003"/>
                    <a:gd name="connsiteX43" fmla="*/ 35169 w 709650"/>
                    <a:gd name="connsiteY43" fmla="*/ 896765 h 1014003"/>
                    <a:gd name="connsiteX44" fmla="*/ 11724 w 709650"/>
                    <a:gd name="connsiteY44" fmla="*/ 857689 h 1014003"/>
                    <a:gd name="connsiteX0" fmla="*/ 0 w 704552"/>
                    <a:gd name="connsiteY0" fmla="*/ 232458 h 1014003"/>
                    <a:gd name="connsiteX1" fmla="*/ 46892 w 704552"/>
                    <a:gd name="connsiteY1" fmla="*/ 220735 h 1014003"/>
                    <a:gd name="connsiteX2" fmla="*/ 50800 w 704552"/>
                    <a:gd name="connsiteY2" fmla="*/ 209012 h 1014003"/>
                    <a:gd name="connsiteX3" fmla="*/ 58615 w 704552"/>
                    <a:gd name="connsiteY3" fmla="*/ 189473 h 1014003"/>
                    <a:gd name="connsiteX4" fmla="*/ 66431 w 704552"/>
                    <a:gd name="connsiteY4" fmla="*/ 173842 h 1014003"/>
                    <a:gd name="connsiteX5" fmla="*/ 78154 w 704552"/>
                    <a:gd name="connsiteY5" fmla="*/ 138673 h 1014003"/>
                    <a:gd name="connsiteX6" fmla="*/ 89877 w 704552"/>
                    <a:gd name="connsiteY6" fmla="*/ 126950 h 1014003"/>
                    <a:gd name="connsiteX7" fmla="*/ 97692 w 704552"/>
                    <a:gd name="connsiteY7" fmla="*/ 95689 h 1014003"/>
                    <a:gd name="connsiteX8" fmla="*/ 101600 w 704552"/>
                    <a:gd name="connsiteY8" fmla="*/ 83965 h 1014003"/>
                    <a:gd name="connsiteX9" fmla="*/ 105508 w 704552"/>
                    <a:gd name="connsiteY9" fmla="*/ 60519 h 1014003"/>
                    <a:gd name="connsiteX10" fmla="*/ 132861 w 704552"/>
                    <a:gd name="connsiteY10" fmla="*/ 33165 h 1014003"/>
                    <a:gd name="connsiteX11" fmla="*/ 152400 w 704552"/>
                    <a:gd name="connsiteY11" fmla="*/ 29258 h 1014003"/>
                    <a:gd name="connsiteX12" fmla="*/ 183661 w 704552"/>
                    <a:gd name="connsiteY12" fmla="*/ 17535 h 1014003"/>
                    <a:gd name="connsiteX13" fmla="*/ 199292 w 704552"/>
                    <a:gd name="connsiteY13" fmla="*/ 9719 h 1014003"/>
                    <a:gd name="connsiteX14" fmla="*/ 222738 w 704552"/>
                    <a:gd name="connsiteY14" fmla="*/ 5812 h 1014003"/>
                    <a:gd name="connsiteX15" fmla="*/ 296984 w 704552"/>
                    <a:gd name="connsiteY15" fmla="*/ 40981 h 1014003"/>
                    <a:gd name="connsiteX16" fmla="*/ 316523 w 704552"/>
                    <a:gd name="connsiteY16" fmla="*/ 80058 h 1014003"/>
                    <a:gd name="connsiteX17" fmla="*/ 351692 w 704552"/>
                    <a:gd name="connsiteY17" fmla="*/ 83965 h 1014003"/>
                    <a:gd name="connsiteX18" fmla="*/ 363415 w 704552"/>
                    <a:gd name="connsiteY18" fmla="*/ 87873 h 1014003"/>
                    <a:gd name="connsiteX19" fmla="*/ 406400 w 704552"/>
                    <a:gd name="connsiteY19" fmla="*/ 95689 h 1014003"/>
                    <a:gd name="connsiteX20" fmla="*/ 425938 w 704552"/>
                    <a:gd name="connsiteY20" fmla="*/ 99596 h 1014003"/>
                    <a:gd name="connsiteX21" fmla="*/ 468923 w 704552"/>
                    <a:gd name="connsiteY21" fmla="*/ 115227 h 1014003"/>
                    <a:gd name="connsiteX22" fmla="*/ 492369 w 704552"/>
                    <a:gd name="connsiteY22" fmla="*/ 119135 h 1014003"/>
                    <a:gd name="connsiteX23" fmla="*/ 515815 w 704552"/>
                    <a:gd name="connsiteY23" fmla="*/ 126950 h 1014003"/>
                    <a:gd name="connsiteX24" fmla="*/ 554892 w 704552"/>
                    <a:gd name="connsiteY24" fmla="*/ 134765 h 1014003"/>
                    <a:gd name="connsiteX25" fmla="*/ 578338 w 704552"/>
                    <a:gd name="connsiteY25" fmla="*/ 142581 h 1014003"/>
                    <a:gd name="connsiteX26" fmla="*/ 593969 w 704552"/>
                    <a:gd name="connsiteY26" fmla="*/ 154304 h 1014003"/>
                    <a:gd name="connsiteX27" fmla="*/ 605692 w 704552"/>
                    <a:gd name="connsiteY27" fmla="*/ 166027 h 1014003"/>
                    <a:gd name="connsiteX28" fmla="*/ 656492 w 704552"/>
                    <a:gd name="connsiteY28" fmla="*/ 205104 h 1014003"/>
                    <a:gd name="connsiteX29" fmla="*/ 668215 w 704552"/>
                    <a:gd name="connsiteY29" fmla="*/ 220735 h 1014003"/>
                    <a:gd name="connsiteX30" fmla="*/ 699477 w 704552"/>
                    <a:gd name="connsiteY30" fmla="*/ 279351 h 1014003"/>
                    <a:gd name="connsiteX31" fmla="*/ 703384 w 704552"/>
                    <a:gd name="connsiteY31" fmla="*/ 377042 h 1014003"/>
                    <a:gd name="connsiteX32" fmla="*/ 687754 w 704552"/>
                    <a:gd name="connsiteY32" fmla="*/ 420027 h 1014003"/>
                    <a:gd name="connsiteX33" fmla="*/ 652584 w 704552"/>
                    <a:gd name="connsiteY33" fmla="*/ 482550 h 1014003"/>
                    <a:gd name="connsiteX34" fmla="*/ 593969 w 704552"/>
                    <a:gd name="connsiteY34" fmla="*/ 658396 h 1014003"/>
                    <a:gd name="connsiteX35" fmla="*/ 633046 w 704552"/>
                    <a:gd name="connsiteY35" fmla="*/ 709197 h 1014003"/>
                    <a:gd name="connsiteX36" fmla="*/ 621323 w 704552"/>
                    <a:gd name="connsiteY36" fmla="*/ 810796 h 1014003"/>
                    <a:gd name="connsiteX37" fmla="*/ 562708 w 704552"/>
                    <a:gd name="connsiteY37" fmla="*/ 881134 h 1014003"/>
                    <a:gd name="connsiteX38" fmla="*/ 465015 w 704552"/>
                    <a:gd name="connsiteY38" fmla="*/ 920212 h 1014003"/>
                    <a:gd name="connsiteX39" fmla="*/ 398584 w 704552"/>
                    <a:gd name="connsiteY39" fmla="*/ 931935 h 1014003"/>
                    <a:gd name="connsiteX40" fmla="*/ 339969 w 704552"/>
                    <a:gd name="connsiteY40" fmla="*/ 990550 h 1014003"/>
                    <a:gd name="connsiteX41" fmla="*/ 269631 w 704552"/>
                    <a:gd name="connsiteY41" fmla="*/ 1010089 h 1014003"/>
                    <a:gd name="connsiteX42" fmla="*/ 74246 w 704552"/>
                    <a:gd name="connsiteY42" fmla="*/ 1002273 h 1014003"/>
                    <a:gd name="connsiteX43" fmla="*/ 35169 w 704552"/>
                    <a:gd name="connsiteY43" fmla="*/ 896765 h 1014003"/>
                    <a:gd name="connsiteX44" fmla="*/ 11724 w 704552"/>
                    <a:gd name="connsiteY44"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578338 w 705131"/>
                    <a:gd name="connsiteY25" fmla="*/ 142581 h 1014003"/>
                    <a:gd name="connsiteX26" fmla="*/ 593969 w 705131"/>
                    <a:gd name="connsiteY26" fmla="*/ 154304 h 1014003"/>
                    <a:gd name="connsiteX27" fmla="*/ 605692 w 705131"/>
                    <a:gd name="connsiteY27" fmla="*/ 166027 h 1014003"/>
                    <a:gd name="connsiteX28" fmla="*/ 656492 w 705131"/>
                    <a:gd name="connsiteY28" fmla="*/ 205104 h 1014003"/>
                    <a:gd name="connsiteX29" fmla="*/ 699477 w 705131"/>
                    <a:gd name="connsiteY29" fmla="*/ 279351 h 1014003"/>
                    <a:gd name="connsiteX30" fmla="*/ 703384 w 705131"/>
                    <a:gd name="connsiteY30" fmla="*/ 377042 h 1014003"/>
                    <a:gd name="connsiteX31" fmla="*/ 687754 w 705131"/>
                    <a:gd name="connsiteY31" fmla="*/ 420027 h 1014003"/>
                    <a:gd name="connsiteX32" fmla="*/ 652584 w 705131"/>
                    <a:gd name="connsiteY32" fmla="*/ 482550 h 1014003"/>
                    <a:gd name="connsiteX33" fmla="*/ 593969 w 705131"/>
                    <a:gd name="connsiteY33" fmla="*/ 658396 h 1014003"/>
                    <a:gd name="connsiteX34" fmla="*/ 633046 w 705131"/>
                    <a:gd name="connsiteY34" fmla="*/ 709197 h 1014003"/>
                    <a:gd name="connsiteX35" fmla="*/ 621323 w 705131"/>
                    <a:gd name="connsiteY35" fmla="*/ 810796 h 1014003"/>
                    <a:gd name="connsiteX36" fmla="*/ 562708 w 705131"/>
                    <a:gd name="connsiteY36" fmla="*/ 881134 h 1014003"/>
                    <a:gd name="connsiteX37" fmla="*/ 465015 w 705131"/>
                    <a:gd name="connsiteY37" fmla="*/ 920212 h 1014003"/>
                    <a:gd name="connsiteX38" fmla="*/ 398584 w 705131"/>
                    <a:gd name="connsiteY38" fmla="*/ 931935 h 1014003"/>
                    <a:gd name="connsiteX39" fmla="*/ 339969 w 705131"/>
                    <a:gd name="connsiteY39" fmla="*/ 990550 h 1014003"/>
                    <a:gd name="connsiteX40" fmla="*/ 269631 w 705131"/>
                    <a:gd name="connsiteY40" fmla="*/ 1010089 h 1014003"/>
                    <a:gd name="connsiteX41" fmla="*/ 74246 w 705131"/>
                    <a:gd name="connsiteY41" fmla="*/ 1002273 h 1014003"/>
                    <a:gd name="connsiteX42" fmla="*/ 35169 w 705131"/>
                    <a:gd name="connsiteY42" fmla="*/ 896765 h 1014003"/>
                    <a:gd name="connsiteX43" fmla="*/ 11724 w 705131"/>
                    <a:gd name="connsiteY43"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578338 w 705131"/>
                    <a:gd name="connsiteY25" fmla="*/ 142581 h 1014003"/>
                    <a:gd name="connsiteX26" fmla="*/ 593969 w 705131"/>
                    <a:gd name="connsiteY26" fmla="*/ 154304 h 1014003"/>
                    <a:gd name="connsiteX27" fmla="*/ 656492 w 705131"/>
                    <a:gd name="connsiteY27" fmla="*/ 205104 h 1014003"/>
                    <a:gd name="connsiteX28" fmla="*/ 699477 w 705131"/>
                    <a:gd name="connsiteY28" fmla="*/ 279351 h 1014003"/>
                    <a:gd name="connsiteX29" fmla="*/ 703384 w 705131"/>
                    <a:gd name="connsiteY29" fmla="*/ 377042 h 1014003"/>
                    <a:gd name="connsiteX30" fmla="*/ 687754 w 705131"/>
                    <a:gd name="connsiteY30" fmla="*/ 420027 h 1014003"/>
                    <a:gd name="connsiteX31" fmla="*/ 652584 w 705131"/>
                    <a:gd name="connsiteY31" fmla="*/ 482550 h 1014003"/>
                    <a:gd name="connsiteX32" fmla="*/ 593969 w 705131"/>
                    <a:gd name="connsiteY32" fmla="*/ 658396 h 1014003"/>
                    <a:gd name="connsiteX33" fmla="*/ 633046 w 705131"/>
                    <a:gd name="connsiteY33" fmla="*/ 709197 h 1014003"/>
                    <a:gd name="connsiteX34" fmla="*/ 621323 w 705131"/>
                    <a:gd name="connsiteY34" fmla="*/ 810796 h 1014003"/>
                    <a:gd name="connsiteX35" fmla="*/ 562708 w 705131"/>
                    <a:gd name="connsiteY35" fmla="*/ 881134 h 1014003"/>
                    <a:gd name="connsiteX36" fmla="*/ 465015 w 705131"/>
                    <a:gd name="connsiteY36" fmla="*/ 920212 h 1014003"/>
                    <a:gd name="connsiteX37" fmla="*/ 398584 w 705131"/>
                    <a:gd name="connsiteY37" fmla="*/ 931935 h 1014003"/>
                    <a:gd name="connsiteX38" fmla="*/ 339969 w 705131"/>
                    <a:gd name="connsiteY38" fmla="*/ 990550 h 1014003"/>
                    <a:gd name="connsiteX39" fmla="*/ 269631 w 705131"/>
                    <a:gd name="connsiteY39" fmla="*/ 1010089 h 1014003"/>
                    <a:gd name="connsiteX40" fmla="*/ 74246 w 705131"/>
                    <a:gd name="connsiteY40" fmla="*/ 1002273 h 1014003"/>
                    <a:gd name="connsiteX41" fmla="*/ 35169 w 705131"/>
                    <a:gd name="connsiteY41" fmla="*/ 896765 h 1014003"/>
                    <a:gd name="connsiteX42" fmla="*/ 11724 w 705131"/>
                    <a:gd name="connsiteY42"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578338 w 705131"/>
                    <a:gd name="connsiteY25" fmla="*/ 142581 h 1014003"/>
                    <a:gd name="connsiteX26" fmla="*/ 656492 w 705131"/>
                    <a:gd name="connsiteY26" fmla="*/ 205104 h 1014003"/>
                    <a:gd name="connsiteX27" fmla="*/ 699477 w 705131"/>
                    <a:gd name="connsiteY27" fmla="*/ 279351 h 1014003"/>
                    <a:gd name="connsiteX28" fmla="*/ 703384 w 705131"/>
                    <a:gd name="connsiteY28" fmla="*/ 377042 h 1014003"/>
                    <a:gd name="connsiteX29" fmla="*/ 687754 w 705131"/>
                    <a:gd name="connsiteY29" fmla="*/ 420027 h 1014003"/>
                    <a:gd name="connsiteX30" fmla="*/ 652584 w 705131"/>
                    <a:gd name="connsiteY30" fmla="*/ 482550 h 1014003"/>
                    <a:gd name="connsiteX31" fmla="*/ 593969 w 705131"/>
                    <a:gd name="connsiteY31" fmla="*/ 658396 h 1014003"/>
                    <a:gd name="connsiteX32" fmla="*/ 633046 w 705131"/>
                    <a:gd name="connsiteY32" fmla="*/ 709197 h 1014003"/>
                    <a:gd name="connsiteX33" fmla="*/ 621323 w 705131"/>
                    <a:gd name="connsiteY33" fmla="*/ 810796 h 1014003"/>
                    <a:gd name="connsiteX34" fmla="*/ 562708 w 705131"/>
                    <a:gd name="connsiteY34" fmla="*/ 881134 h 1014003"/>
                    <a:gd name="connsiteX35" fmla="*/ 465015 w 705131"/>
                    <a:gd name="connsiteY35" fmla="*/ 920212 h 1014003"/>
                    <a:gd name="connsiteX36" fmla="*/ 398584 w 705131"/>
                    <a:gd name="connsiteY36" fmla="*/ 931935 h 1014003"/>
                    <a:gd name="connsiteX37" fmla="*/ 339969 w 705131"/>
                    <a:gd name="connsiteY37" fmla="*/ 990550 h 1014003"/>
                    <a:gd name="connsiteX38" fmla="*/ 269631 w 705131"/>
                    <a:gd name="connsiteY38" fmla="*/ 1010089 h 1014003"/>
                    <a:gd name="connsiteX39" fmla="*/ 74246 w 705131"/>
                    <a:gd name="connsiteY39" fmla="*/ 1002273 h 1014003"/>
                    <a:gd name="connsiteX40" fmla="*/ 35169 w 705131"/>
                    <a:gd name="connsiteY40" fmla="*/ 896765 h 1014003"/>
                    <a:gd name="connsiteX41" fmla="*/ 11724 w 705131"/>
                    <a:gd name="connsiteY41"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656492 w 705131"/>
                    <a:gd name="connsiteY25" fmla="*/ 205104 h 1014003"/>
                    <a:gd name="connsiteX26" fmla="*/ 699477 w 705131"/>
                    <a:gd name="connsiteY26" fmla="*/ 279351 h 1014003"/>
                    <a:gd name="connsiteX27" fmla="*/ 703384 w 705131"/>
                    <a:gd name="connsiteY27" fmla="*/ 377042 h 1014003"/>
                    <a:gd name="connsiteX28" fmla="*/ 687754 w 705131"/>
                    <a:gd name="connsiteY28" fmla="*/ 420027 h 1014003"/>
                    <a:gd name="connsiteX29" fmla="*/ 652584 w 705131"/>
                    <a:gd name="connsiteY29" fmla="*/ 482550 h 1014003"/>
                    <a:gd name="connsiteX30" fmla="*/ 593969 w 705131"/>
                    <a:gd name="connsiteY30" fmla="*/ 658396 h 1014003"/>
                    <a:gd name="connsiteX31" fmla="*/ 633046 w 705131"/>
                    <a:gd name="connsiteY31" fmla="*/ 709197 h 1014003"/>
                    <a:gd name="connsiteX32" fmla="*/ 621323 w 705131"/>
                    <a:gd name="connsiteY32" fmla="*/ 810796 h 1014003"/>
                    <a:gd name="connsiteX33" fmla="*/ 562708 w 705131"/>
                    <a:gd name="connsiteY33" fmla="*/ 881134 h 1014003"/>
                    <a:gd name="connsiteX34" fmla="*/ 465015 w 705131"/>
                    <a:gd name="connsiteY34" fmla="*/ 920212 h 1014003"/>
                    <a:gd name="connsiteX35" fmla="*/ 398584 w 705131"/>
                    <a:gd name="connsiteY35" fmla="*/ 931935 h 1014003"/>
                    <a:gd name="connsiteX36" fmla="*/ 339969 w 705131"/>
                    <a:gd name="connsiteY36" fmla="*/ 990550 h 1014003"/>
                    <a:gd name="connsiteX37" fmla="*/ 269631 w 705131"/>
                    <a:gd name="connsiteY37" fmla="*/ 1010089 h 1014003"/>
                    <a:gd name="connsiteX38" fmla="*/ 74246 w 705131"/>
                    <a:gd name="connsiteY38" fmla="*/ 1002273 h 1014003"/>
                    <a:gd name="connsiteX39" fmla="*/ 35169 w 705131"/>
                    <a:gd name="connsiteY39" fmla="*/ 896765 h 1014003"/>
                    <a:gd name="connsiteX40" fmla="*/ 11724 w 705131"/>
                    <a:gd name="connsiteY40"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54892 w 705131"/>
                    <a:gd name="connsiteY23" fmla="*/ 134765 h 1014003"/>
                    <a:gd name="connsiteX24" fmla="*/ 656492 w 705131"/>
                    <a:gd name="connsiteY24" fmla="*/ 205104 h 1014003"/>
                    <a:gd name="connsiteX25" fmla="*/ 699477 w 705131"/>
                    <a:gd name="connsiteY25" fmla="*/ 279351 h 1014003"/>
                    <a:gd name="connsiteX26" fmla="*/ 703384 w 705131"/>
                    <a:gd name="connsiteY26" fmla="*/ 377042 h 1014003"/>
                    <a:gd name="connsiteX27" fmla="*/ 687754 w 705131"/>
                    <a:gd name="connsiteY27" fmla="*/ 420027 h 1014003"/>
                    <a:gd name="connsiteX28" fmla="*/ 652584 w 705131"/>
                    <a:gd name="connsiteY28" fmla="*/ 482550 h 1014003"/>
                    <a:gd name="connsiteX29" fmla="*/ 593969 w 705131"/>
                    <a:gd name="connsiteY29" fmla="*/ 658396 h 1014003"/>
                    <a:gd name="connsiteX30" fmla="*/ 633046 w 705131"/>
                    <a:gd name="connsiteY30" fmla="*/ 709197 h 1014003"/>
                    <a:gd name="connsiteX31" fmla="*/ 621323 w 705131"/>
                    <a:gd name="connsiteY31" fmla="*/ 810796 h 1014003"/>
                    <a:gd name="connsiteX32" fmla="*/ 562708 w 705131"/>
                    <a:gd name="connsiteY32" fmla="*/ 881134 h 1014003"/>
                    <a:gd name="connsiteX33" fmla="*/ 465015 w 705131"/>
                    <a:gd name="connsiteY33" fmla="*/ 920212 h 1014003"/>
                    <a:gd name="connsiteX34" fmla="*/ 398584 w 705131"/>
                    <a:gd name="connsiteY34" fmla="*/ 931935 h 1014003"/>
                    <a:gd name="connsiteX35" fmla="*/ 339969 w 705131"/>
                    <a:gd name="connsiteY35" fmla="*/ 990550 h 1014003"/>
                    <a:gd name="connsiteX36" fmla="*/ 269631 w 705131"/>
                    <a:gd name="connsiteY36" fmla="*/ 1010089 h 1014003"/>
                    <a:gd name="connsiteX37" fmla="*/ 74246 w 705131"/>
                    <a:gd name="connsiteY37" fmla="*/ 1002273 h 1014003"/>
                    <a:gd name="connsiteX38" fmla="*/ 35169 w 705131"/>
                    <a:gd name="connsiteY38" fmla="*/ 896765 h 1014003"/>
                    <a:gd name="connsiteX39" fmla="*/ 11724 w 705131"/>
                    <a:gd name="connsiteY39"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554892 w 705131"/>
                    <a:gd name="connsiteY22" fmla="*/ 134765 h 1014003"/>
                    <a:gd name="connsiteX23" fmla="*/ 656492 w 705131"/>
                    <a:gd name="connsiteY23" fmla="*/ 205104 h 1014003"/>
                    <a:gd name="connsiteX24" fmla="*/ 699477 w 705131"/>
                    <a:gd name="connsiteY24" fmla="*/ 279351 h 1014003"/>
                    <a:gd name="connsiteX25" fmla="*/ 703384 w 705131"/>
                    <a:gd name="connsiteY25" fmla="*/ 377042 h 1014003"/>
                    <a:gd name="connsiteX26" fmla="*/ 687754 w 705131"/>
                    <a:gd name="connsiteY26" fmla="*/ 420027 h 1014003"/>
                    <a:gd name="connsiteX27" fmla="*/ 652584 w 705131"/>
                    <a:gd name="connsiteY27" fmla="*/ 482550 h 1014003"/>
                    <a:gd name="connsiteX28" fmla="*/ 593969 w 705131"/>
                    <a:gd name="connsiteY28" fmla="*/ 658396 h 1014003"/>
                    <a:gd name="connsiteX29" fmla="*/ 633046 w 705131"/>
                    <a:gd name="connsiteY29" fmla="*/ 709197 h 1014003"/>
                    <a:gd name="connsiteX30" fmla="*/ 621323 w 705131"/>
                    <a:gd name="connsiteY30" fmla="*/ 810796 h 1014003"/>
                    <a:gd name="connsiteX31" fmla="*/ 562708 w 705131"/>
                    <a:gd name="connsiteY31" fmla="*/ 881134 h 1014003"/>
                    <a:gd name="connsiteX32" fmla="*/ 465015 w 705131"/>
                    <a:gd name="connsiteY32" fmla="*/ 920212 h 1014003"/>
                    <a:gd name="connsiteX33" fmla="*/ 398584 w 705131"/>
                    <a:gd name="connsiteY33" fmla="*/ 931935 h 1014003"/>
                    <a:gd name="connsiteX34" fmla="*/ 339969 w 705131"/>
                    <a:gd name="connsiteY34" fmla="*/ 990550 h 1014003"/>
                    <a:gd name="connsiteX35" fmla="*/ 269631 w 705131"/>
                    <a:gd name="connsiteY35" fmla="*/ 1010089 h 1014003"/>
                    <a:gd name="connsiteX36" fmla="*/ 74246 w 705131"/>
                    <a:gd name="connsiteY36" fmla="*/ 1002273 h 1014003"/>
                    <a:gd name="connsiteX37" fmla="*/ 35169 w 705131"/>
                    <a:gd name="connsiteY37" fmla="*/ 896765 h 1014003"/>
                    <a:gd name="connsiteX38" fmla="*/ 11724 w 705131"/>
                    <a:gd name="connsiteY38"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25938 w 705131"/>
                    <a:gd name="connsiteY19" fmla="*/ 99596 h 1014003"/>
                    <a:gd name="connsiteX20" fmla="*/ 468923 w 705131"/>
                    <a:gd name="connsiteY20" fmla="*/ 115227 h 1014003"/>
                    <a:gd name="connsiteX21" fmla="*/ 554892 w 705131"/>
                    <a:gd name="connsiteY21" fmla="*/ 134765 h 1014003"/>
                    <a:gd name="connsiteX22" fmla="*/ 656492 w 705131"/>
                    <a:gd name="connsiteY22" fmla="*/ 205104 h 1014003"/>
                    <a:gd name="connsiteX23" fmla="*/ 699477 w 705131"/>
                    <a:gd name="connsiteY23" fmla="*/ 279351 h 1014003"/>
                    <a:gd name="connsiteX24" fmla="*/ 703384 w 705131"/>
                    <a:gd name="connsiteY24" fmla="*/ 377042 h 1014003"/>
                    <a:gd name="connsiteX25" fmla="*/ 687754 w 705131"/>
                    <a:gd name="connsiteY25" fmla="*/ 420027 h 1014003"/>
                    <a:gd name="connsiteX26" fmla="*/ 652584 w 705131"/>
                    <a:gd name="connsiteY26" fmla="*/ 482550 h 1014003"/>
                    <a:gd name="connsiteX27" fmla="*/ 593969 w 705131"/>
                    <a:gd name="connsiteY27" fmla="*/ 658396 h 1014003"/>
                    <a:gd name="connsiteX28" fmla="*/ 633046 w 705131"/>
                    <a:gd name="connsiteY28" fmla="*/ 709197 h 1014003"/>
                    <a:gd name="connsiteX29" fmla="*/ 621323 w 705131"/>
                    <a:gd name="connsiteY29" fmla="*/ 810796 h 1014003"/>
                    <a:gd name="connsiteX30" fmla="*/ 562708 w 705131"/>
                    <a:gd name="connsiteY30" fmla="*/ 881134 h 1014003"/>
                    <a:gd name="connsiteX31" fmla="*/ 465015 w 705131"/>
                    <a:gd name="connsiteY31" fmla="*/ 920212 h 1014003"/>
                    <a:gd name="connsiteX32" fmla="*/ 398584 w 705131"/>
                    <a:gd name="connsiteY32" fmla="*/ 931935 h 1014003"/>
                    <a:gd name="connsiteX33" fmla="*/ 339969 w 705131"/>
                    <a:gd name="connsiteY33" fmla="*/ 990550 h 1014003"/>
                    <a:gd name="connsiteX34" fmla="*/ 269631 w 705131"/>
                    <a:gd name="connsiteY34" fmla="*/ 1010089 h 1014003"/>
                    <a:gd name="connsiteX35" fmla="*/ 74246 w 705131"/>
                    <a:gd name="connsiteY35" fmla="*/ 1002273 h 1014003"/>
                    <a:gd name="connsiteX36" fmla="*/ 35169 w 705131"/>
                    <a:gd name="connsiteY36" fmla="*/ 896765 h 1014003"/>
                    <a:gd name="connsiteX37" fmla="*/ 11724 w 705131"/>
                    <a:gd name="connsiteY37"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68923 w 705131"/>
                    <a:gd name="connsiteY19" fmla="*/ 115227 h 1014003"/>
                    <a:gd name="connsiteX20" fmla="*/ 554892 w 705131"/>
                    <a:gd name="connsiteY20" fmla="*/ 134765 h 1014003"/>
                    <a:gd name="connsiteX21" fmla="*/ 656492 w 705131"/>
                    <a:gd name="connsiteY21" fmla="*/ 205104 h 1014003"/>
                    <a:gd name="connsiteX22" fmla="*/ 699477 w 705131"/>
                    <a:gd name="connsiteY22" fmla="*/ 279351 h 1014003"/>
                    <a:gd name="connsiteX23" fmla="*/ 703384 w 705131"/>
                    <a:gd name="connsiteY23" fmla="*/ 377042 h 1014003"/>
                    <a:gd name="connsiteX24" fmla="*/ 687754 w 705131"/>
                    <a:gd name="connsiteY24" fmla="*/ 420027 h 1014003"/>
                    <a:gd name="connsiteX25" fmla="*/ 652584 w 705131"/>
                    <a:gd name="connsiteY25" fmla="*/ 482550 h 1014003"/>
                    <a:gd name="connsiteX26" fmla="*/ 593969 w 705131"/>
                    <a:gd name="connsiteY26" fmla="*/ 658396 h 1014003"/>
                    <a:gd name="connsiteX27" fmla="*/ 633046 w 705131"/>
                    <a:gd name="connsiteY27" fmla="*/ 709197 h 1014003"/>
                    <a:gd name="connsiteX28" fmla="*/ 621323 w 705131"/>
                    <a:gd name="connsiteY28" fmla="*/ 810796 h 1014003"/>
                    <a:gd name="connsiteX29" fmla="*/ 562708 w 705131"/>
                    <a:gd name="connsiteY29" fmla="*/ 881134 h 1014003"/>
                    <a:gd name="connsiteX30" fmla="*/ 465015 w 705131"/>
                    <a:gd name="connsiteY30" fmla="*/ 920212 h 1014003"/>
                    <a:gd name="connsiteX31" fmla="*/ 398584 w 705131"/>
                    <a:gd name="connsiteY31" fmla="*/ 931935 h 1014003"/>
                    <a:gd name="connsiteX32" fmla="*/ 339969 w 705131"/>
                    <a:gd name="connsiteY32" fmla="*/ 990550 h 1014003"/>
                    <a:gd name="connsiteX33" fmla="*/ 269631 w 705131"/>
                    <a:gd name="connsiteY33" fmla="*/ 1010089 h 1014003"/>
                    <a:gd name="connsiteX34" fmla="*/ 74246 w 705131"/>
                    <a:gd name="connsiteY34" fmla="*/ 1002273 h 1014003"/>
                    <a:gd name="connsiteX35" fmla="*/ 35169 w 705131"/>
                    <a:gd name="connsiteY35" fmla="*/ 896765 h 1014003"/>
                    <a:gd name="connsiteX36" fmla="*/ 11724 w 705131"/>
                    <a:gd name="connsiteY36"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468923 w 705131"/>
                    <a:gd name="connsiteY18" fmla="*/ 115227 h 1014003"/>
                    <a:gd name="connsiteX19" fmla="*/ 554892 w 705131"/>
                    <a:gd name="connsiteY19" fmla="*/ 134765 h 1014003"/>
                    <a:gd name="connsiteX20" fmla="*/ 656492 w 705131"/>
                    <a:gd name="connsiteY20" fmla="*/ 205104 h 1014003"/>
                    <a:gd name="connsiteX21" fmla="*/ 699477 w 705131"/>
                    <a:gd name="connsiteY21" fmla="*/ 279351 h 1014003"/>
                    <a:gd name="connsiteX22" fmla="*/ 703384 w 705131"/>
                    <a:gd name="connsiteY22" fmla="*/ 377042 h 1014003"/>
                    <a:gd name="connsiteX23" fmla="*/ 687754 w 705131"/>
                    <a:gd name="connsiteY23" fmla="*/ 420027 h 1014003"/>
                    <a:gd name="connsiteX24" fmla="*/ 652584 w 705131"/>
                    <a:gd name="connsiteY24" fmla="*/ 482550 h 1014003"/>
                    <a:gd name="connsiteX25" fmla="*/ 593969 w 705131"/>
                    <a:gd name="connsiteY25" fmla="*/ 658396 h 1014003"/>
                    <a:gd name="connsiteX26" fmla="*/ 633046 w 705131"/>
                    <a:gd name="connsiteY26" fmla="*/ 709197 h 1014003"/>
                    <a:gd name="connsiteX27" fmla="*/ 621323 w 705131"/>
                    <a:gd name="connsiteY27" fmla="*/ 810796 h 1014003"/>
                    <a:gd name="connsiteX28" fmla="*/ 562708 w 705131"/>
                    <a:gd name="connsiteY28" fmla="*/ 881134 h 1014003"/>
                    <a:gd name="connsiteX29" fmla="*/ 465015 w 705131"/>
                    <a:gd name="connsiteY29" fmla="*/ 920212 h 1014003"/>
                    <a:gd name="connsiteX30" fmla="*/ 398584 w 705131"/>
                    <a:gd name="connsiteY30" fmla="*/ 931935 h 1014003"/>
                    <a:gd name="connsiteX31" fmla="*/ 339969 w 705131"/>
                    <a:gd name="connsiteY31" fmla="*/ 990550 h 1014003"/>
                    <a:gd name="connsiteX32" fmla="*/ 269631 w 705131"/>
                    <a:gd name="connsiteY32" fmla="*/ 1010089 h 1014003"/>
                    <a:gd name="connsiteX33" fmla="*/ 74246 w 705131"/>
                    <a:gd name="connsiteY33" fmla="*/ 1002273 h 1014003"/>
                    <a:gd name="connsiteX34" fmla="*/ 35169 w 705131"/>
                    <a:gd name="connsiteY34" fmla="*/ 896765 h 1014003"/>
                    <a:gd name="connsiteX35" fmla="*/ 11724 w 705131"/>
                    <a:gd name="connsiteY35"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222738 w 705131"/>
                    <a:gd name="connsiteY13" fmla="*/ 5812 h 1014003"/>
                    <a:gd name="connsiteX14" fmla="*/ 296984 w 705131"/>
                    <a:gd name="connsiteY14" fmla="*/ 40981 h 1014003"/>
                    <a:gd name="connsiteX15" fmla="*/ 316523 w 705131"/>
                    <a:gd name="connsiteY15" fmla="*/ 80058 h 1014003"/>
                    <a:gd name="connsiteX16" fmla="*/ 351692 w 705131"/>
                    <a:gd name="connsiteY16" fmla="*/ 83965 h 1014003"/>
                    <a:gd name="connsiteX17" fmla="*/ 468923 w 705131"/>
                    <a:gd name="connsiteY17" fmla="*/ 115227 h 1014003"/>
                    <a:gd name="connsiteX18" fmla="*/ 554892 w 705131"/>
                    <a:gd name="connsiteY18" fmla="*/ 134765 h 1014003"/>
                    <a:gd name="connsiteX19" fmla="*/ 656492 w 705131"/>
                    <a:gd name="connsiteY19" fmla="*/ 205104 h 1014003"/>
                    <a:gd name="connsiteX20" fmla="*/ 699477 w 705131"/>
                    <a:gd name="connsiteY20" fmla="*/ 279351 h 1014003"/>
                    <a:gd name="connsiteX21" fmla="*/ 703384 w 705131"/>
                    <a:gd name="connsiteY21" fmla="*/ 377042 h 1014003"/>
                    <a:gd name="connsiteX22" fmla="*/ 687754 w 705131"/>
                    <a:gd name="connsiteY22" fmla="*/ 420027 h 1014003"/>
                    <a:gd name="connsiteX23" fmla="*/ 652584 w 705131"/>
                    <a:gd name="connsiteY23" fmla="*/ 482550 h 1014003"/>
                    <a:gd name="connsiteX24" fmla="*/ 593969 w 705131"/>
                    <a:gd name="connsiteY24" fmla="*/ 658396 h 1014003"/>
                    <a:gd name="connsiteX25" fmla="*/ 633046 w 705131"/>
                    <a:gd name="connsiteY25" fmla="*/ 709197 h 1014003"/>
                    <a:gd name="connsiteX26" fmla="*/ 621323 w 705131"/>
                    <a:gd name="connsiteY26" fmla="*/ 810796 h 1014003"/>
                    <a:gd name="connsiteX27" fmla="*/ 562708 w 705131"/>
                    <a:gd name="connsiteY27" fmla="*/ 881134 h 1014003"/>
                    <a:gd name="connsiteX28" fmla="*/ 465015 w 705131"/>
                    <a:gd name="connsiteY28" fmla="*/ 920212 h 1014003"/>
                    <a:gd name="connsiteX29" fmla="*/ 398584 w 705131"/>
                    <a:gd name="connsiteY29" fmla="*/ 931935 h 1014003"/>
                    <a:gd name="connsiteX30" fmla="*/ 339969 w 705131"/>
                    <a:gd name="connsiteY30" fmla="*/ 990550 h 1014003"/>
                    <a:gd name="connsiteX31" fmla="*/ 269631 w 705131"/>
                    <a:gd name="connsiteY31" fmla="*/ 1010089 h 1014003"/>
                    <a:gd name="connsiteX32" fmla="*/ 74246 w 705131"/>
                    <a:gd name="connsiteY32" fmla="*/ 1002273 h 1014003"/>
                    <a:gd name="connsiteX33" fmla="*/ 35169 w 705131"/>
                    <a:gd name="connsiteY33" fmla="*/ 896765 h 1014003"/>
                    <a:gd name="connsiteX34" fmla="*/ 11724 w 705131"/>
                    <a:gd name="connsiteY34"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222738 w 705131"/>
                    <a:gd name="connsiteY12" fmla="*/ 5812 h 1014003"/>
                    <a:gd name="connsiteX13" fmla="*/ 296984 w 705131"/>
                    <a:gd name="connsiteY13" fmla="*/ 40981 h 1014003"/>
                    <a:gd name="connsiteX14" fmla="*/ 316523 w 705131"/>
                    <a:gd name="connsiteY14" fmla="*/ 80058 h 1014003"/>
                    <a:gd name="connsiteX15" fmla="*/ 351692 w 705131"/>
                    <a:gd name="connsiteY15" fmla="*/ 83965 h 1014003"/>
                    <a:gd name="connsiteX16" fmla="*/ 468923 w 705131"/>
                    <a:gd name="connsiteY16" fmla="*/ 115227 h 1014003"/>
                    <a:gd name="connsiteX17" fmla="*/ 554892 w 705131"/>
                    <a:gd name="connsiteY17" fmla="*/ 134765 h 1014003"/>
                    <a:gd name="connsiteX18" fmla="*/ 656492 w 705131"/>
                    <a:gd name="connsiteY18" fmla="*/ 205104 h 1014003"/>
                    <a:gd name="connsiteX19" fmla="*/ 699477 w 705131"/>
                    <a:gd name="connsiteY19" fmla="*/ 279351 h 1014003"/>
                    <a:gd name="connsiteX20" fmla="*/ 703384 w 705131"/>
                    <a:gd name="connsiteY20" fmla="*/ 377042 h 1014003"/>
                    <a:gd name="connsiteX21" fmla="*/ 687754 w 705131"/>
                    <a:gd name="connsiteY21" fmla="*/ 420027 h 1014003"/>
                    <a:gd name="connsiteX22" fmla="*/ 652584 w 705131"/>
                    <a:gd name="connsiteY22" fmla="*/ 482550 h 1014003"/>
                    <a:gd name="connsiteX23" fmla="*/ 593969 w 705131"/>
                    <a:gd name="connsiteY23" fmla="*/ 658396 h 1014003"/>
                    <a:gd name="connsiteX24" fmla="*/ 633046 w 705131"/>
                    <a:gd name="connsiteY24" fmla="*/ 709197 h 1014003"/>
                    <a:gd name="connsiteX25" fmla="*/ 621323 w 705131"/>
                    <a:gd name="connsiteY25" fmla="*/ 810796 h 1014003"/>
                    <a:gd name="connsiteX26" fmla="*/ 562708 w 705131"/>
                    <a:gd name="connsiteY26" fmla="*/ 881134 h 1014003"/>
                    <a:gd name="connsiteX27" fmla="*/ 465015 w 705131"/>
                    <a:gd name="connsiteY27" fmla="*/ 920212 h 1014003"/>
                    <a:gd name="connsiteX28" fmla="*/ 398584 w 705131"/>
                    <a:gd name="connsiteY28" fmla="*/ 931935 h 1014003"/>
                    <a:gd name="connsiteX29" fmla="*/ 339969 w 705131"/>
                    <a:gd name="connsiteY29" fmla="*/ 990550 h 1014003"/>
                    <a:gd name="connsiteX30" fmla="*/ 269631 w 705131"/>
                    <a:gd name="connsiteY30" fmla="*/ 1010089 h 1014003"/>
                    <a:gd name="connsiteX31" fmla="*/ 74246 w 705131"/>
                    <a:gd name="connsiteY31" fmla="*/ 1002273 h 1014003"/>
                    <a:gd name="connsiteX32" fmla="*/ 35169 w 705131"/>
                    <a:gd name="connsiteY32" fmla="*/ 896765 h 1014003"/>
                    <a:gd name="connsiteX33" fmla="*/ 11724 w 705131"/>
                    <a:gd name="connsiteY33"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48492 w 705131"/>
                    <a:gd name="connsiteY11" fmla="*/ 13628 h 1014003"/>
                    <a:gd name="connsiteX12" fmla="*/ 222738 w 705131"/>
                    <a:gd name="connsiteY12" fmla="*/ 5812 h 1014003"/>
                    <a:gd name="connsiteX13" fmla="*/ 296984 w 705131"/>
                    <a:gd name="connsiteY13" fmla="*/ 40981 h 1014003"/>
                    <a:gd name="connsiteX14" fmla="*/ 316523 w 705131"/>
                    <a:gd name="connsiteY14" fmla="*/ 80058 h 1014003"/>
                    <a:gd name="connsiteX15" fmla="*/ 351692 w 705131"/>
                    <a:gd name="connsiteY15" fmla="*/ 83965 h 1014003"/>
                    <a:gd name="connsiteX16" fmla="*/ 468923 w 705131"/>
                    <a:gd name="connsiteY16" fmla="*/ 115227 h 1014003"/>
                    <a:gd name="connsiteX17" fmla="*/ 554892 w 705131"/>
                    <a:gd name="connsiteY17" fmla="*/ 134765 h 1014003"/>
                    <a:gd name="connsiteX18" fmla="*/ 656492 w 705131"/>
                    <a:gd name="connsiteY18" fmla="*/ 205104 h 1014003"/>
                    <a:gd name="connsiteX19" fmla="*/ 699477 w 705131"/>
                    <a:gd name="connsiteY19" fmla="*/ 279351 h 1014003"/>
                    <a:gd name="connsiteX20" fmla="*/ 703384 w 705131"/>
                    <a:gd name="connsiteY20" fmla="*/ 377042 h 1014003"/>
                    <a:gd name="connsiteX21" fmla="*/ 687754 w 705131"/>
                    <a:gd name="connsiteY21" fmla="*/ 420027 h 1014003"/>
                    <a:gd name="connsiteX22" fmla="*/ 652584 w 705131"/>
                    <a:gd name="connsiteY22" fmla="*/ 482550 h 1014003"/>
                    <a:gd name="connsiteX23" fmla="*/ 593969 w 705131"/>
                    <a:gd name="connsiteY23" fmla="*/ 658396 h 1014003"/>
                    <a:gd name="connsiteX24" fmla="*/ 633046 w 705131"/>
                    <a:gd name="connsiteY24" fmla="*/ 709197 h 1014003"/>
                    <a:gd name="connsiteX25" fmla="*/ 621323 w 705131"/>
                    <a:gd name="connsiteY25" fmla="*/ 810796 h 1014003"/>
                    <a:gd name="connsiteX26" fmla="*/ 562708 w 705131"/>
                    <a:gd name="connsiteY26" fmla="*/ 881134 h 1014003"/>
                    <a:gd name="connsiteX27" fmla="*/ 465015 w 705131"/>
                    <a:gd name="connsiteY27" fmla="*/ 920212 h 1014003"/>
                    <a:gd name="connsiteX28" fmla="*/ 398584 w 705131"/>
                    <a:gd name="connsiteY28" fmla="*/ 931935 h 1014003"/>
                    <a:gd name="connsiteX29" fmla="*/ 339969 w 705131"/>
                    <a:gd name="connsiteY29" fmla="*/ 990550 h 1014003"/>
                    <a:gd name="connsiteX30" fmla="*/ 269631 w 705131"/>
                    <a:gd name="connsiteY30" fmla="*/ 1010089 h 1014003"/>
                    <a:gd name="connsiteX31" fmla="*/ 74246 w 705131"/>
                    <a:gd name="connsiteY31" fmla="*/ 1002273 h 1014003"/>
                    <a:gd name="connsiteX32" fmla="*/ 35169 w 705131"/>
                    <a:gd name="connsiteY32" fmla="*/ 896765 h 1014003"/>
                    <a:gd name="connsiteX33" fmla="*/ 11724 w 705131"/>
                    <a:gd name="connsiteY33" fmla="*/ 857689 h 1014003"/>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9877 w 705131"/>
                    <a:gd name="connsiteY6" fmla="*/ 121561 h 1008614"/>
                    <a:gd name="connsiteX7" fmla="*/ 97692 w 705131"/>
                    <a:gd name="connsiteY7" fmla="*/ 90300 h 1008614"/>
                    <a:gd name="connsiteX8" fmla="*/ 101600 w 705131"/>
                    <a:gd name="connsiteY8" fmla="*/ 78576 h 1008614"/>
                    <a:gd name="connsiteX9" fmla="*/ 105508 w 705131"/>
                    <a:gd name="connsiteY9" fmla="*/ 55130 h 1008614"/>
                    <a:gd name="connsiteX10" fmla="*/ 132861 w 705131"/>
                    <a:gd name="connsiteY10" fmla="*/ 27776 h 1008614"/>
                    <a:gd name="connsiteX11" fmla="*/ 148492 w 705131"/>
                    <a:gd name="connsiteY11" fmla="*/ 8239 h 1008614"/>
                    <a:gd name="connsiteX12" fmla="*/ 222738 w 705131"/>
                    <a:gd name="connsiteY12" fmla="*/ 423 h 1008614"/>
                    <a:gd name="connsiteX13" fmla="*/ 296984 w 705131"/>
                    <a:gd name="connsiteY13" fmla="*/ 35592 h 1008614"/>
                    <a:gd name="connsiteX14" fmla="*/ 316523 w 705131"/>
                    <a:gd name="connsiteY14" fmla="*/ 74669 h 1008614"/>
                    <a:gd name="connsiteX15" fmla="*/ 351692 w 705131"/>
                    <a:gd name="connsiteY15" fmla="*/ 78576 h 1008614"/>
                    <a:gd name="connsiteX16" fmla="*/ 468923 w 705131"/>
                    <a:gd name="connsiteY16" fmla="*/ 109838 h 1008614"/>
                    <a:gd name="connsiteX17" fmla="*/ 554892 w 705131"/>
                    <a:gd name="connsiteY17" fmla="*/ 129376 h 1008614"/>
                    <a:gd name="connsiteX18" fmla="*/ 656492 w 705131"/>
                    <a:gd name="connsiteY18" fmla="*/ 199715 h 1008614"/>
                    <a:gd name="connsiteX19" fmla="*/ 699477 w 705131"/>
                    <a:gd name="connsiteY19" fmla="*/ 273962 h 1008614"/>
                    <a:gd name="connsiteX20" fmla="*/ 703384 w 705131"/>
                    <a:gd name="connsiteY20" fmla="*/ 371653 h 1008614"/>
                    <a:gd name="connsiteX21" fmla="*/ 687754 w 705131"/>
                    <a:gd name="connsiteY21" fmla="*/ 414638 h 1008614"/>
                    <a:gd name="connsiteX22" fmla="*/ 652584 w 705131"/>
                    <a:gd name="connsiteY22" fmla="*/ 477161 h 1008614"/>
                    <a:gd name="connsiteX23" fmla="*/ 593969 w 705131"/>
                    <a:gd name="connsiteY23" fmla="*/ 653007 h 1008614"/>
                    <a:gd name="connsiteX24" fmla="*/ 633046 w 705131"/>
                    <a:gd name="connsiteY24" fmla="*/ 703808 h 1008614"/>
                    <a:gd name="connsiteX25" fmla="*/ 621323 w 705131"/>
                    <a:gd name="connsiteY25" fmla="*/ 805407 h 1008614"/>
                    <a:gd name="connsiteX26" fmla="*/ 562708 w 705131"/>
                    <a:gd name="connsiteY26" fmla="*/ 875745 h 1008614"/>
                    <a:gd name="connsiteX27" fmla="*/ 465015 w 705131"/>
                    <a:gd name="connsiteY27" fmla="*/ 914823 h 1008614"/>
                    <a:gd name="connsiteX28" fmla="*/ 398584 w 705131"/>
                    <a:gd name="connsiteY28" fmla="*/ 926546 h 1008614"/>
                    <a:gd name="connsiteX29" fmla="*/ 339969 w 705131"/>
                    <a:gd name="connsiteY29" fmla="*/ 985161 h 1008614"/>
                    <a:gd name="connsiteX30" fmla="*/ 269631 w 705131"/>
                    <a:gd name="connsiteY30" fmla="*/ 1004700 h 1008614"/>
                    <a:gd name="connsiteX31" fmla="*/ 74246 w 705131"/>
                    <a:gd name="connsiteY31" fmla="*/ 996884 h 1008614"/>
                    <a:gd name="connsiteX32" fmla="*/ 35169 w 705131"/>
                    <a:gd name="connsiteY32" fmla="*/ 891376 h 1008614"/>
                    <a:gd name="connsiteX33" fmla="*/ 11724 w 705131"/>
                    <a:gd name="connsiteY33"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9877 w 705131"/>
                    <a:gd name="connsiteY6" fmla="*/ 121561 h 1008614"/>
                    <a:gd name="connsiteX7" fmla="*/ 97692 w 705131"/>
                    <a:gd name="connsiteY7" fmla="*/ 90300 h 1008614"/>
                    <a:gd name="connsiteX8" fmla="*/ 101600 w 705131"/>
                    <a:gd name="connsiteY8" fmla="*/ 78576 h 1008614"/>
                    <a:gd name="connsiteX9" fmla="*/ 132861 w 705131"/>
                    <a:gd name="connsiteY9" fmla="*/ 27776 h 1008614"/>
                    <a:gd name="connsiteX10" fmla="*/ 148492 w 705131"/>
                    <a:gd name="connsiteY10" fmla="*/ 8239 h 1008614"/>
                    <a:gd name="connsiteX11" fmla="*/ 222738 w 705131"/>
                    <a:gd name="connsiteY11" fmla="*/ 423 h 1008614"/>
                    <a:gd name="connsiteX12" fmla="*/ 296984 w 705131"/>
                    <a:gd name="connsiteY12" fmla="*/ 35592 h 1008614"/>
                    <a:gd name="connsiteX13" fmla="*/ 316523 w 705131"/>
                    <a:gd name="connsiteY13" fmla="*/ 74669 h 1008614"/>
                    <a:gd name="connsiteX14" fmla="*/ 351692 w 705131"/>
                    <a:gd name="connsiteY14" fmla="*/ 78576 h 1008614"/>
                    <a:gd name="connsiteX15" fmla="*/ 468923 w 705131"/>
                    <a:gd name="connsiteY15" fmla="*/ 109838 h 1008614"/>
                    <a:gd name="connsiteX16" fmla="*/ 554892 w 705131"/>
                    <a:gd name="connsiteY16" fmla="*/ 129376 h 1008614"/>
                    <a:gd name="connsiteX17" fmla="*/ 656492 w 705131"/>
                    <a:gd name="connsiteY17" fmla="*/ 199715 h 1008614"/>
                    <a:gd name="connsiteX18" fmla="*/ 699477 w 705131"/>
                    <a:gd name="connsiteY18" fmla="*/ 273962 h 1008614"/>
                    <a:gd name="connsiteX19" fmla="*/ 703384 w 705131"/>
                    <a:gd name="connsiteY19" fmla="*/ 371653 h 1008614"/>
                    <a:gd name="connsiteX20" fmla="*/ 687754 w 705131"/>
                    <a:gd name="connsiteY20" fmla="*/ 414638 h 1008614"/>
                    <a:gd name="connsiteX21" fmla="*/ 652584 w 705131"/>
                    <a:gd name="connsiteY21" fmla="*/ 477161 h 1008614"/>
                    <a:gd name="connsiteX22" fmla="*/ 593969 w 705131"/>
                    <a:gd name="connsiteY22" fmla="*/ 653007 h 1008614"/>
                    <a:gd name="connsiteX23" fmla="*/ 633046 w 705131"/>
                    <a:gd name="connsiteY23" fmla="*/ 703808 h 1008614"/>
                    <a:gd name="connsiteX24" fmla="*/ 621323 w 705131"/>
                    <a:gd name="connsiteY24" fmla="*/ 805407 h 1008614"/>
                    <a:gd name="connsiteX25" fmla="*/ 562708 w 705131"/>
                    <a:gd name="connsiteY25" fmla="*/ 875745 h 1008614"/>
                    <a:gd name="connsiteX26" fmla="*/ 465015 w 705131"/>
                    <a:gd name="connsiteY26" fmla="*/ 914823 h 1008614"/>
                    <a:gd name="connsiteX27" fmla="*/ 398584 w 705131"/>
                    <a:gd name="connsiteY27" fmla="*/ 926546 h 1008614"/>
                    <a:gd name="connsiteX28" fmla="*/ 339969 w 705131"/>
                    <a:gd name="connsiteY28" fmla="*/ 985161 h 1008614"/>
                    <a:gd name="connsiteX29" fmla="*/ 269631 w 705131"/>
                    <a:gd name="connsiteY29" fmla="*/ 1004700 h 1008614"/>
                    <a:gd name="connsiteX30" fmla="*/ 74246 w 705131"/>
                    <a:gd name="connsiteY30" fmla="*/ 996884 h 1008614"/>
                    <a:gd name="connsiteX31" fmla="*/ 35169 w 705131"/>
                    <a:gd name="connsiteY31" fmla="*/ 891376 h 1008614"/>
                    <a:gd name="connsiteX32" fmla="*/ 11724 w 705131"/>
                    <a:gd name="connsiteY32"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9877 w 705131"/>
                    <a:gd name="connsiteY6" fmla="*/ 121561 h 1008614"/>
                    <a:gd name="connsiteX7" fmla="*/ 97692 w 705131"/>
                    <a:gd name="connsiteY7" fmla="*/ 90300 h 1008614"/>
                    <a:gd name="connsiteX8" fmla="*/ 132861 w 705131"/>
                    <a:gd name="connsiteY8" fmla="*/ 27776 h 1008614"/>
                    <a:gd name="connsiteX9" fmla="*/ 148492 w 705131"/>
                    <a:gd name="connsiteY9" fmla="*/ 8239 h 1008614"/>
                    <a:gd name="connsiteX10" fmla="*/ 222738 w 705131"/>
                    <a:gd name="connsiteY10" fmla="*/ 423 h 1008614"/>
                    <a:gd name="connsiteX11" fmla="*/ 296984 w 705131"/>
                    <a:gd name="connsiteY11" fmla="*/ 35592 h 1008614"/>
                    <a:gd name="connsiteX12" fmla="*/ 316523 w 705131"/>
                    <a:gd name="connsiteY12" fmla="*/ 74669 h 1008614"/>
                    <a:gd name="connsiteX13" fmla="*/ 351692 w 705131"/>
                    <a:gd name="connsiteY13" fmla="*/ 78576 h 1008614"/>
                    <a:gd name="connsiteX14" fmla="*/ 468923 w 705131"/>
                    <a:gd name="connsiteY14" fmla="*/ 109838 h 1008614"/>
                    <a:gd name="connsiteX15" fmla="*/ 554892 w 705131"/>
                    <a:gd name="connsiteY15" fmla="*/ 129376 h 1008614"/>
                    <a:gd name="connsiteX16" fmla="*/ 656492 w 705131"/>
                    <a:gd name="connsiteY16" fmla="*/ 199715 h 1008614"/>
                    <a:gd name="connsiteX17" fmla="*/ 699477 w 705131"/>
                    <a:gd name="connsiteY17" fmla="*/ 273962 h 1008614"/>
                    <a:gd name="connsiteX18" fmla="*/ 703384 w 705131"/>
                    <a:gd name="connsiteY18" fmla="*/ 371653 h 1008614"/>
                    <a:gd name="connsiteX19" fmla="*/ 687754 w 705131"/>
                    <a:gd name="connsiteY19" fmla="*/ 414638 h 1008614"/>
                    <a:gd name="connsiteX20" fmla="*/ 652584 w 705131"/>
                    <a:gd name="connsiteY20" fmla="*/ 477161 h 1008614"/>
                    <a:gd name="connsiteX21" fmla="*/ 593969 w 705131"/>
                    <a:gd name="connsiteY21" fmla="*/ 653007 h 1008614"/>
                    <a:gd name="connsiteX22" fmla="*/ 633046 w 705131"/>
                    <a:gd name="connsiteY22" fmla="*/ 703808 h 1008614"/>
                    <a:gd name="connsiteX23" fmla="*/ 621323 w 705131"/>
                    <a:gd name="connsiteY23" fmla="*/ 805407 h 1008614"/>
                    <a:gd name="connsiteX24" fmla="*/ 562708 w 705131"/>
                    <a:gd name="connsiteY24" fmla="*/ 875745 h 1008614"/>
                    <a:gd name="connsiteX25" fmla="*/ 465015 w 705131"/>
                    <a:gd name="connsiteY25" fmla="*/ 914823 h 1008614"/>
                    <a:gd name="connsiteX26" fmla="*/ 398584 w 705131"/>
                    <a:gd name="connsiteY26" fmla="*/ 926546 h 1008614"/>
                    <a:gd name="connsiteX27" fmla="*/ 339969 w 705131"/>
                    <a:gd name="connsiteY27" fmla="*/ 985161 h 1008614"/>
                    <a:gd name="connsiteX28" fmla="*/ 269631 w 705131"/>
                    <a:gd name="connsiteY28" fmla="*/ 1004700 h 1008614"/>
                    <a:gd name="connsiteX29" fmla="*/ 74246 w 705131"/>
                    <a:gd name="connsiteY29" fmla="*/ 996884 h 1008614"/>
                    <a:gd name="connsiteX30" fmla="*/ 35169 w 705131"/>
                    <a:gd name="connsiteY30" fmla="*/ 891376 h 1008614"/>
                    <a:gd name="connsiteX31" fmla="*/ 11724 w 705131"/>
                    <a:gd name="connsiteY31"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97692 w 705131"/>
                    <a:gd name="connsiteY6" fmla="*/ 90300 h 1008614"/>
                    <a:gd name="connsiteX7" fmla="*/ 132861 w 705131"/>
                    <a:gd name="connsiteY7" fmla="*/ 27776 h 1008614"/>
                    <a:gd name="connsiteX8" fmla="*/ 148492 w 705131"/>
                    <a:gd name="connsiteY8" fmla="*/ 8239 h 1008614"/>
                    <a:gd name="connsiteX9" fmla="*/ 222738 w 705131"/>
                    <a:gd name="connsiteY9" fmla="*/ 423 h 1008614"/>
                    <a:gd name="connsiteX10" fmla="*/ 296984 w 705131"/>
                    <a:gd name="connsiteY10" fmla="*/ 35592 h 1008614"/>
                    <a:gd name="connsiteX11" fmla="*/ 316523 w 705131"/>
                    <a:gd name="connsiteY11" fmla="*/ 74669 h 1008614"/>
                    <a:gd name="connsiteX12" fmla="*/ 351692 w 705131"/>
                    <a:gd name="connsiteY12" fmla="*/ 78576 h 1008614"/>
                    <a:gd name="connsiteX13" fmla="*/ 468923 w 705131"/>
                    <a:gd name="connsiteY13" fmla="*/ 109838 h 1008614"/>
                    <a:gd name="connsiteX14" fmla="*/ 554892 w 705131"/>
                    <a:gd name="connsiteY14" fmla="*/ 129376 h 1008614"/>
                    <a:gd name="connsiteX15" fmla="*/ 656492 w 705131"/>
                    <a:gd name="connsiteY15" fmla="*/ 199715 h 1008614"/>
                    <a:gd name="connsiteX16" fmla="*/ 699477 w 705131"/>
                    <a:gd name="connsiteY16" fmla="*/ 273962 h 1008614"/>
                    <a:gd name="connsiteX17" fmla="*/ 703384 w 705131"/>
                    <a:gd name="connsiteY17" fmla="*/ 371653 h 1008614"/>
                    <a:gd name="connsiteX18" fmla="*/ 687754 w 705131"/>
                    <a:gd name="connsiteY18" fmla="*/ 414638 h 1008614"/>
                    <a:gd name="connsiteX19" fmla="*/ 652584 w 705131"/>
                    <a:gd name="connsiteY19" fmla="*/ 477161 h 1008614"/>
                    <a:gd name="connsiteX20" fmla="*/ 593969 w 705131"/>
                    <a:gd name="connsiteY20" fmla="*/ 653007 h 1008614"/>
                    <a:gd name="connsiteX21" fmla="*/ 633046 w 705131"/>
                    <a:gd name="connsiteY21" fmla="*/ 703808 h 1008614"/>
                    <a:gd name="connsiteX22" fmla="*/ 621323 w 705131"/>
                    <a:gd name="connsiteY22" fmla="*/ 805407 h 1008614"/>
                    <a:gd name="connsiteX23" fmla="*/ 562708 w 705131"/>
                    <a:gd name="connsiteY23" fmla="*/ 875745 h 1008614"/>
                    <a:gd name="connsiteX24" fmla="*/ 465015 w 705131"/>
                    <a:gd name="connsiteY24" fmla="*/ 914823 h 1008614"/>
                    <a:gd name="connsiteX25" fmla="*/ 398584 w 705131"/>
                    <a:gd name="connsiteY25" fmla="*/ 926546 h 1008614"/>
                    <a:gd name="connsiteX26" fmla="*/ 339969 w 705131"/>
                    <a:gd name="connsiteY26" fmla="*/ 985161 h 1008614"/>
                    <a:gd name="connsiteX27" fmla="*/ 269631 w 705131"/>
                    <a:gd name="connsiteY27" fmla="*/ 1004700 h 1008614"/>
                    <a:gd name="connsiteX28" fmla="*/ 74246 w 705131"/>
                    <a:gd name="connsiteY28" fmla="*/ 996884 h 1008614"/>
                    <a:gd name="connsiteX29" fmla="*/ 35169 w 705131"/>
                    <a:gd name="connsiteY29" fmla="*/ 891376 h 1008614"/>
                    <a:gd name="connsiteX30" fmla="*/ 11724 w 705131"/>
                    <a:gd name="connsiteY30"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5969 w 705131"/>
                    <a:gd name="connsiteY6" fmla="*/ 86392 h 1008614"/>
                    <a:gd name="connsiteX7" fmla="*/ 132861 w 705131"/>
                    <a:gd name="connsiteY7" fmla="*/ 27776 h 1008614"/>
                    <a:gd name="connsiteX8" fmla="*/ 148492 w 705131"/>
                    <a:gd name="connsiteY8" fmla="*/ 8239 h 1008614"/>
                    <a:gd name="connsiteX9" fmla="*/ 222738 w 705131"/>
                    <a:gd name="connsiteY9" fmla="*/ 423 h 1008614"/>
                    <a:gd name="connsiteX10" fmla="*/ 296984 w 705131"/>
                    <a:gd name="connsiteY10" fmla="*/ 35592 h 1008614"/>
                    <a:gd name="connsiteX11" fmla="*/ 316523 w 705131"/>
                    <a:gd name="connsiteY11" fmla="*/ 74669 h 1008614"/>
                    <a:gd name="connsiteX12" fmla="*/ 351692 w 705131"/>
                    <a:gd name="connsiteY12" fmla="*/ 78576 h 1008614"/>
                    <a:gd name="connsiteX13" fmla="*/ 468923 w 705131"/>
                    <a:gd name="connsiteY13" fmla="*/ 109838 h 1008614"/>
                    <a:gd name="connsiteX14" fmla="*/ 554892 w 705131"/>
                    <a:gd name="connsiteY14" fmla="*/ 129376 h 1008614"/>
                    <a:gd name="connsiteX15" fmla="*/ 656492 w 705131"/>
                    <a:gd name="connsiteY15" fmla="*/ 199715 h 1008614"/>
                    <a:gd name="connsiteX16" fmla="*/ 699477 w 705131"/>
                    <a:gd name="connsiteY16" fmla="*/ 273962 h 1008614"/>
                    <a:gd name="connsiteX17" fmla="*/ 703384 w 705131"/>
                    <a:gd name="connsiteY17" fmla="*/ 371653 h 1008614"/>
                    <a:gd name="connsiteX18" fmla="*/ 687754 w 705131"/>
                    <a:gd name="connsiteY18" fmla="*/ 414638 h 1008614"/>
                    <a:gd name="connsiteX19" fmla="*/ 652584 w 705131"/>
                    <a:gd name="connsiteY19" fmla="*/ 477161 h 1008614"/>
                    <a:gd name="connsiteX20" fmla="*/ 593969 w 705131"/>
                    <a:gd name="connsiteY20" fmla="*/ 653007 h 1008614"/>
                    <a:gd name="connsiteX21" fmla="*/ 633046 w 705131"/>
                    <a:gd name="connsiteY21" fmla="*/ 703808 h 1008614"/>
                    <a:gd name="connsiteX22" fmla="*/ 621323 w 705131"/>
                    <a:gd name="connsiteY22" fmla="*/ 805407 h 1008614"/>
                    <a:gd name="connsiteX23" fmla="*/ 562708 w 705131"/>
                    <a:gd name="connsiteY23" fmla="*/ 875745 h 1008614"/>
                    <a:gd name="connsiteX24" fmla="*/ 465015 w 705131"/>
                    <a:gd name="connsiteY24" fmla="*/ 914823 h 1008614"/>
                    <a:gd name="connsiteX25" fmla="*/ 398584 w 705131"/>
                    <a:gd name="connsiteY25" fmla="*/ 926546 h 1008614"/>
                    <a:gd name="connsiteX26" fmla="*/ 339969 w 705131"/>
                    <a:gd name="connsiteY26" fmla="*/ 985161 h 1008614"/>
                    <a:gd name="connsiteX27" fmla="*/ 269631 w 705131"/>
                    <a:gd name="connsiteY27" fmla="*/ 1004700 h 1008614"/>
                    <a:gd name="connsiteX28" fmla="*/ 74246 w 705131"/>
                    <a:gd name="connsiteY28" fmla="*/ 996884 h 1008614"/>
                    <a:gd name="connsiteX29" fmla="*/ 35169 w 705131"/>
                    <a:gd name="connsiteY29" fmla="*/ 891376 h 1008614"/>
                    <a:gd name="connsiteX30" fmla="*/ 11724 w 705131"/>
                    <a:gd name="connsiteY30"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62523 w 705131"/>
                    <a:gd name="connsiteY5" fmla="*/ 137192 h 1008614"/>
                    <a:gd name="connsiteX6" fmla="*/ 85969 w 705131"/>
                    <a:gd name="connsiteY6" fmla="*/ 86392 h 1008614"/>
                    <a:gd name="connsiteX7" fmla="*/ 132861 w 705131"/>
                    <a:gd name="connsiteY7" fmla="*/ 27776 h 1008614"/>
                    <a:gd name="connsiteX8" fmla="*/ 148492 w 705131"/>
                    <a:gd name="connsiteY8" fmla="*/ 8239 h 1008614"/>
                    <a:gd name="connsiteX9" fmla="*/ 222738 w 705131"/>
                    <a:gd name="connsiteY9" fmla="*/ 423 h 1008614"/>
                    <a:gd name="connsiteX10" fmla="*/ 296984 w 705131"/>
                    <a:gd name="connsiteY10" fmla="*/ 35592 h 1008614"/>
                    <a:gd name="connsiteX11" fmla="*/ 316523 w 705131"/>
                    <a:gd name="connsiteY11" fmla="*/ 74669 h 1008614"/>
                    <a:gd name="connsiteX12" fmla="*/ 351692 w 705131"/>
                    <a:gd name="connsiteY12" fmla="*/ 78576 h 1008614"/>
                    <a:gd name="connsiteX13" fmla="*/ 468923 w 705131"/>
                    <a:gd name="connsiteY13" fmla="*/ 109838 h 1008614"/>
                    <a:gd name="connsiteX14" fmla="*/ 554892 w 705131"/>
                    <a:gd name="connsiteY14" fmla="*/ 129376 h 1008614"/>
                    <a:gd name="connsiteX15" fmla="*/ 656492 w 705131"/>
                    <a:gd name="connsiteY15" fmla="*/ 199715 h 1008614"/>
                    <a:gd name="connsiteX16" fmla="*/ 699477 w 705131"/>
                    <a:gd name="connsiteY16" fmla="*/ 273962 h 1008614"/>
                    <a:gd name="connsiteX17" fmla="*/ 703384 w 705131"/>
                    <a:gd name="connsiteY17" fmla="*/ 371653 h 1008614"/>
                    <a:gd name="connsiteX18" fmla="*/ 687754 w 705131"/>
                    <a:gd name="connsiteY18" fmla="*/ 414638 h 1008614"/>
                    <a:gd name="connsiteX19" fmla="*/ 652584 w 705131"/>
                    <a:gd name="connsiteY19" fmla="*/ 477161 h 1008614"/>
                    <a:gd name="connsiteX20" fmla="*/ 593969 w 705131"/>
                    <a:gd name="connsiteY20" fmla="*/ 653007 h 1008614"/>
                    <a:gd name="connsiteX21" fmla="*/ 633046 w 705131"/>
                    <a:gd name="connsiteY21" fmla="*/ 703808 h 1008614"/>
                    <a:gd name="connsiteX22" fmla="*/ 621323 w 705131"/>
                    <a:gd name="connsiteY22" fmla="*/ 805407 h 1008614"/>
                    <a:gd name="connsiteX23" fmla="*/ 562708 w 705131"/>
                    <a:gd name="connsiteY23" fmla="*/ 875745 h 1008614"/>
                    <a:gd name="connsiteX24" fmla="*/ 465015 w 705131"/>
                    <a:gd name="connsiteY24" fmla="*/ 914823 h 1008614"/>
                    <a:gd name="connsiteX25" fmla="*/ 398584 w 705131"/>
                    <a:gd name="connsiteY25" fmla="*/ 926546 h 1008614"/>
                    <a:gd name="connsiteX26" fmla="*/ 339969 w 705131"/>
                    <a:gd name="connsiteY26" fmla="*/ 985161 h 1008614"/>
                    <a:gd name="connsiteX27" fmla="*/ 269631 w 705131"/>
                    <a:gd name="connsiteY27" fmla="*/ 1004700 h 1008614"/>
                    <a:gd name="connsiteX28" fmla="*/ 74246 w 705131"/>
                    <a:gd name="connsiteY28" fmla="*/ 996884 h 1008614"/>
                    <a:gd name="connsiteX29" fmla="*/ 35169 w 705131"/>
                    <a:gd name="connsiteY29" fmla="*/ 891376 h 1008614"/>
                    <a:gd name="connsiteX30" fmla="*/ 11724 w 705131"/>
                    <a:gd name="connsiteY30"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85969 w 705131"/>
                    <a:gd name="connsiteY5" fmla="*/ 86392 h 1008614"/>
                    <a:gd name="connsiteX6" fmla="*/ 132861 w 705131"/>
                    <a:gd name="connsiteY6" fmla="*/ 27776 h 1008614"/>
                    <a:gd name="connsiteX7" fmla="*/ 148492 w 705131"/>
                    <a:gd name="connsiteY7" fmla="*/ 8239 h 1008614"/>
                    <a:gd name="connsiteX8" fmla="*/ 222738 w 705131"/>
                    <a:gd name="connsiteY8" fmla="*/ 423 h 1008614"/>
                    <a:gd name="connsiteX9" fmla="*/ 296984 w 705131"/>
                    <a:gd name="connsiteY9" fmla="*/ 35592 h 1008614"/>
                    <a:gd name="connsiteX10" fmla="*/ 316523 w 705131"/>
                    <a:gd name="connsiteY10" fmla="*/ 74669 h 1008614"/>
                    <a:gd name="connsiteX11" fmla="*/ 351692 w 705131"/>
                    <a:gd name="connsiteY11" fmla="*/ 78576 h 1008614"/>
                    <a:gd name="connsiteX12" fmla="*/ 468923 w 705131"/>
                    <a:gd name="connsiteY12" fmla="*/ 109838 h 1008614"/>
                    <a:gd name="connsiteX13" fmla="*/ 554892 w 705131"/>
                    <a:gd name="connsiteY13" fmla="*/ 129376 h 1008614"/>
                    <a:gd name="connsiteX14" fmla="*/ 656492 w 705131"/>
                    <a:gd name="connsiteY14" fmla="*/ 199715 h 1008614"/>
                    <a:gd name="connsiteX15" fmla="*/ 699477 w 705131"/>
                    <a:gd name="connsiteY15" fmla="*/ 273962 h 1008614"/>
                    <a:gd name="connsiteX16" fmla="*/ 703384 w 705131"/>
                    <a:gd name="connsiteY16" fmla="*/ 371653 h 1008614"/>
                    <a:gd name="connsiteX17" fmla="*/ 687754 w 705131"/>
                    <a:gd name="connsiteY17" fmla="*/ 414638 h 1008614"/>
                    <a:gd name="connsiteX18" fmla="*/ 652584 w 705131"/>
                    <a:gd name="connsiteY18" fmla="*/ 477161 h 1008614"/>
                    <a:gd name="connsiteX19" fmla="*/ 593969 w 705131"/>
                    <a:gd name="connsiteY19" fmla="*/ 653007 h 1008614"/>
                    <a:gd name="connsiteX20" fmla="*/ 633046 w 705131"/>
                    <a:gd name="connsiteY20" fmla="*/ 703808 h 1008614"/>
                    <a:gd name="connsiteX21" fmla="*/ 621323 w 705131"/>
                    <a:gd name="connsiteY21" fmla="*/ 805407 h 1008614"/>
                    <a:gd name="connsiteX22" fmla="*/ 562708 w 705131"/>
                    <a:gd name="connsiteY22" fmla="*/ 875745 h 1008614"/>
                    <a:gd name="connsiteX23" fmla="*/ 465015 w 705131"/>
                    <a:gd name="connsiteY23" fmla="*/ 914823 h 1008614"/>
                    <a:gd name="connsiteX24" fmla="*/ 398584 w 705131"/>
                    <a:gd name="connsiteY24" fmla="*/ 926546 h 1008614"/>
                    <a:gd name="connsiteX25" fmla="*/ 339969 w 705131"/>
                    <a:gd name="connsiteY25" fmla="*/ 985161 h 1008614"/>
                    <a:gd name="connsiteX26" fmla="*/ 269631 w 705131"/>
                    <a:gd name="connsiteY26" fmla="*/ 1004700 h 1008614"/>
                    <a:gd name="connsiteX27" fmla="*/ 74246 w 705131"/>
                    <a:gd name="connsiteY27" fmla="*/ 996884 h 1008614"/>
                    <a:gd name="connsiteX28" fmla="*/ 35169 w 705131"/>
                    <a:gd name="connsiteY28" fmla="*/ 891376 h 1008614"/>
                    <a:gd name="connsiteX29" fmla="*/ 11724 w 705131"/>
                    <a:gd name="connsiteY29"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2523 w 705131"/>
                    <a:gd name="connsiteY4" fmla="*/ 148914 h 1008614"/>
                    <a:gd name="connsiteX5" fmla="*/ 85969 w 705131"/>
                    <a:gd name="connsiteY5" fmla="*/ 86392 h 1008614"/>
                    <a:gd name="connsiteX6" fmla="*/ 132861 w 705131"/>
                    <a:gd name="connsiteY6" fmla="*/ 27776 h 1008614"/>
                    <a:gd name="connsiteX7" fmla="*/ 148492 w 705131"/>
                    <a:gd name="connsiteY7" fmla="*/ 8239 h 1008614"/>
                    <a:gd name="connsiteX8" fmla="*/ 222738 w 705131"/>
                    <a:gd name="connsiteY8" fmla="*/ 423 h 1008614"/>
                    <a:gd name="connsiteX9" fmla="*/ 296984 w 705131"/>
                    <a:gd name="connsiteY9" fmla="*/ 35592 h 1008614"/>
                    <a:gd name="connsiteX10" fmla="*/ 316523 w 705131"/>
                    <a:gd name="connsiteY10" fmla="*/ 74669 h 1008614"/>
                    <a:gd name="connsiteX11" fmla="*/ 351692 w 705131"/>
                    <a:gd name="connsiteY11" fmla="*/ 78576 h 1008614"/>
                    <a:gd name="connsiteX12" fmla="*/ 468923 w 705131"/>
                    <a:gd name="connsiteY12" fmla="*/ 109838 h 1008614"/>
                    <a:gd name="connsiteX13" fmla="*/ 554892 w 705131"/>
                    <a:gd name="connsiteY13" fmla="*/ 129376 h 1008614"/>
                    <a:gd name="connsiteX14" fmla="*/ 656492 w 705131"/>
                    <a:gd name="connsiteY14" fmla="*/ 199715 h 1008614"/>
                    <a:gd name="connsiteX15" fmla="*/ 699477 w 705131"/>
                    <a:gd name="connsiteY15" fmla="*/ 273962 h 1008614"/>
                    <a:gd name="connsiteX16" fmla="*/ 703384 w 705131"/>
                    <a:gd name="connsiteY16" fmla="*/ 371653 h 1008614"/>
                    <a:gd name="connsiteX17" fmla="*/ 687754 w 705131"/>
                    <a:gd name="connsiteY17" fmla="*/ 414638 h 1008614"/>
                    <a:gd name="connsiteX18" fmla="*/ 652584 w 705131"/>
                    <a:gd name="connsiteY18" fmla="*/ 477161 h 1008614"/>
                    <a:gd name="connsiteX19" fmla="*/ 593969 w 705131"/>
                    <a:gd name="connsiteY19" fmla="*/ 653007 h 1008614"/>
                    <a:gd name="connsiteX20" fmla="*/ 633046 w 705131"/>
                    <a:gd name="connsiteY20" fmla="*/ 703808 h 1008614"/>
                    <a:gd name="connsiteX21" fmla="*/ 621323 w 705131"/>
                    <a:gd name="connsiteY21" fmla="*/ 805407 h 1008614"/>
                    <a:gd name="connsiteX22" fmla="*/ 562708 w 705131"/>
                    <a:gd name="connsiteY22" fmla="*/ 875745 h 1008614"/>
                    <a:gd name="connsiteX23" fmla="*/ 465015 w 705131"/>
                    <a:gd name="connsiteY23" fmla="*/ 914823 h 1008614"/>
                    <a:gd name="connsiteX24" fmla="*/ 398584 w 705131"/>
                    <a:gd name="connsiteY24" fmla="*/ 926546 h 1008614"/>
                    <a:gd name="connsiteX25" fmla="*/ 339969 w 705131"/>
                    <a:gd name="connsiteY25" fmla="*/ 985161 h 1008614"/>
                    <a:gd name="connsiteX26" fmla="*/ 269631 w 705131"/>
                    <a:gd name="connsiteY26" fmla="*/ 1004700 h 1008614"/>
                    <a:gd name="connsiteX27" fmla="*/ 74246 w 705131"/>
                    <a:gd name="connsiteY27" fmla="*/ 996884 h 1008614"/>
                    <a:gd name="connsiteX28" fmla="*/ 35169 w 705131"/>
                    <a:gd name="connsiteY28" fmla="*/ 891376 h 1008614"/>
                    <a:gd name="connsiteX29" fmla="*/ 11724 w 705131"/>
                    <a:gd name="connsiteY29"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62523 w 705131"/>
                    <a:gd name="connsiteY3" fmla="*/ 148914 h 1008614"/>
                    <a:gd name="connsiteX4" fmla="*/ 85969 w 705131"/>
                    <a:gd name="connsiteY4" fmla="*/ 86392 h 1008614"/>
                    <a:gd name="connsiteX5" fmla="*/ 132861 w 705131"/>
                    <a:gd name="connsiteY5" fmla="*/ 27776 h 1008614"/>
                    <a:gd name="connsiteX6" fmla="*/ 148492 w 705131"/>
                    <a:gd name="connsiteY6" fmla="*/ 8239 h 1008614"/>
                    <a:gd name="connsiteX7" fmla="*/ 222738 w 705131"/>
                    <a:gd name="connsiteY7" fmla="*/ 423 h 1008614"/>
                    <a:gd name="connsiteX8" fmla="*/ 296984 w 705131"/>
                    <a:gd name="connsiteY8" fmla="*/ 35592 h 1008614"/>
                    <a:gd name="connsiteX9" fmla="*/ 316523 w 705131"/>
                    <a:gd name="connsiteY9" fmla="*/ 74669 h 1008614"/>
                    <a:gd name="connsiteX10" fmla="*/ 351692 w 705131"/>
                    <a:gd name="connsiteY10" fmla="*/ 78576 h 1008614"/>
                    <a:gd name="connsiteX11" fmla="*/ 468923 w 705131"/>
                    <a:gd name="connsiteY11" fmla="*/ 109838 h 1008614"/>
                    <a:gd name="connsiteX12" fmla="*/ 554892 w 705131"/>
                    <a:gd name="connsiteY12" fmla="*/ 129376 h 1008614"/>
                    <a:gd name="connsiteX13" fmla="*/ 656492 w 705131"/>
                    <a:gd name="connsiteY13" fmla="*/ 199715 h 1008614"/>
                    <a:gd name="connsiteX14" fmla="*/ 699477 w 705131"/>
                    <a:gd name="connsiteY14" fmla="*/ 273962 h 1008614"/>
                    <a:gd name="connsiteX15" fmla="*/ 703384 w 705131"/>
                    <a:gd name="connsiteY15" fmla="*/ 371653 h 1008614"/>
                    <a:gd name="connsiteX16" fmla="*/ 687754 w 705131"/>
                    <a:gd name="connsiteY16" fmla="*/ 414638 h 1008614"/>
                    <a:gd name="connsiteX17" fmla="*/ 652584 w 705131"/>
                    <a:gd name="connsiteY17" fmla="*/ 477161 h 1008614"/>
                    <a:gd name="connsiteX18" fmla="*/ 593969 w 705131"/>
                    <a:gd name="connsiteY18" fmla="*/ 653007 h 1008614"/>
                    <a:gd name="connsiteX19" fmla="*/ 633046 w 705131"/>
                    <a:gd name="connsiteY19" fmla="*/ 703808 h 1008614"/>
                    <a:gd name="connsiteX20" fmla="*/ 621323 w 705131"/>
                    <a:gd name="connsiteY20" fmla="*/ 805407 h 1008614"/>
                    <a:gd name="connsiteX21" fmla="*/ 562708 w 705131"/>
                    <a:gd name="connsiteY21" fmla="*/ 875745 h 1008614"/>
                    <a:gd name="connsiteX22" fmla="*/ 465015 w 705131"/>
                    <a:gd name="connsiteY22" fmla="*/ 914823 h 1008614"/>
                    <a:gd name="connsiteX23" fmla="*/ 398584 w 705131"/>
                    <a:gd name="connsiteY23" fmla="*/ 926546 h 1008614"/>
                    <a:gd name="connsiteX24" fmla="*/ 339969 w 705131"/>
                    <a:gd name="connsiteY24" fmla="*/ 985161 h 1008614"/>
                    <a:gd name="connsiteX25" fmla="*/ 269631 w 705131"/>
                    <a:gd name="connsiteY25" fmla="*/ 1004700 h 1008614"/>
                    <a:gd name="connsiteX26" fmla="*/ 74246 w 705131"/>
                    <a:gd name="connsiteY26" fmla="*/ 996884 h 1008614"/>
                    <a:gd name="connsiteX27" fmla="*/ 35169 w 705131"/>
                    <a:gd name="connsiteY27" fmla="*/ 891376 h 1008614"/>
                    <a:gd name="connsiteX28" fmla="*/ 11724 w 705131"/>
                    <a:gd name="connsiteY28" fmla="*/ 852300 h 1008614"/>
                    <a:gd name="connsiteX0" fmla="*/ 0 w 705131"/>
                    <a:gd name="connsiteY0" fmla="*/ 227069 h 1008614"/>
                    <a:gd name="connsiteX1" fmla="*/ 46892 w 705131"/>
                    <a:gd name="connsiteY1" fmla="*/ 215346 h 1008614"/>
                    <a:gd name="connsiteX2" fmla="*/ 62523 w 705131"/>
                    <a:gd name="connsiteY2" fmla="*/ 148914 h 1008614"/>
                    <a:gd name="connsiteX3" fmla="*/ 85969 w 705131"/>
                    <a:gd name="connsiteY3" fmla="*/ 86392 h 1008614"/>
                    <a:gd name="connsiteX4" fmla="*/ 132861 w 705131"/>
                    <a:gd name="connsiteY4" fmla="*/ 27776 h 1008614"/>
                    <a:gd name="connsiteX5" fmla="*/ 148492 w 705131"/>
                    <a:gd name="connsiteY5" fmla="*/ 8239 h 1008614"/>
                    <a:gd name="connsiteX6" fmla="*/ 222738 w 705131"/>
                    <a:gd name="connsiteY6" fmla="*/ 423 h 1008614"/>
                    <a:gd name="connsiteX7" fmla="*/ 296984 w 705131"/>
                    <a:gd name="connsiteY7" fmla="*/ 35592 h 1008614"/>
                    <a:gd name="connsiteX8" fmla="*/ 316523 w 705131"/>
                    <a:gd name="connsiteY8" fmla="*/ 74669 h 1008614"/>
                    <a:gd name="connsiteX9" fmla="*/ 351692 w 705131"/>
                    <a:gd name="connsiteY9" fmla="*/ 78576 h 1008614"/>
                    <a:gd name="connsiteX10" fmla="*/ 468923 w 705131"/>
                    <a:gd name="connsiteY10" fmla="*/ 109838 h 1008614"/>
                    <a:gd name="connsiteX11" fmla="*/ 554892 w 705131"/>
                    <a:gd name="connsiteY11" fmla="*/ 129376 h 1008614"/>
                    <a:gd name="connsiteX12" fmla="*/ 656492 w 705131"/>
                    <a:gd name="connsiteY12" fmla="*/ 199715 h 1008614"/>
                    <a:gd name="connsiteX13" fmla="*/ 699477 w 705131"/>
                    <a:gd name="connsiteY13" fmla="*/ 273962 h 1008614"/>
                    <a:gd name="connsiteX14" fmla="*/ 703384 w 705131"/>
                    <a:gd name="connsiteY14" fmla="*/ 371653 h 1008614"/>
                    <a:gd name="connsiteX15" fmla="*/ 687754 w 705131"/>
                    <a:gd name="connsiteY15" fmla="*/ 414638 h 1008614"/>
                    <a:gd name="connsiteX16" fmla="*/ 652584 w 705131"/>
                    <a:gd name="connsiteY16" fmla="*/ 477161 h 1008614"/>
                    <a:gd name="connsiteX17" fmla="*/ 593969 w 705131"/>
                    <a:gd name="connsiteY17" fmla="*/ 653007 h 1008614"/>
                    <a:gd name="connsiteX18" fmla="*/ 633046 w 705131"/>
                    <a:gd name="connsiteY18" fmla="*/ 703808 h 1008614"/>
                    <a:gd name="connsiteX19" fmla="*/ 621323 w 705131"/>
                    <a:gd name="connsiteY19" fmla="*/ 805407 h 1008614"/>
                    <a:gd name="connsiteX20" fmla="*/ 562708 w 705131"/>
                    <a:gd name="connsiteY20" fmla="*/ 875745 h 1008614"/>
                    <a:gd name="connsiteX21" fmla="*/ 465015 w 705131"/>
                    <a:gd name="connsiteY21" fmla="*/ 914823 h 1008614"/>
                    <a:gd name="connsiteX22" fmla="*/ 398584 w 705131"/>
                    <a:gd name="connsiteY22" fmla="*/ 926546 h 1008614"/>
                    <a:gd name="connsiteX23" fmla="*/ 339969 w 705131"/>
                    <a:gd name="connsiteY23" fmla="*/ 985161 h 1008614"/>
                    <a:gd name="connsiteX24" fmla="*/ 269631 w 705131"/>
                    <a:gd name="connsiteY24" fmla="*/ 1004700 h 1008614"/>
                    <a:gd name="connsiteX25" fmla="*/ 74246 w 705131"/>
                    <a:gd name="connsiteY25" fmla="*/ 996884 h 1008614"/>
                    <a:gd name="connsiteX26" fmla="*/ 35169 w 705131"/>
                    <a:gd name="connsiteY26" fmla="*/ 891376 h 1008614"/>
                    <a:gd name="connsiteX27" fmla="*/ 11724 w 705131"/>
                    <a:gd name="connsiteY27" fmla="*/ 852300 h 1008614"/>
                    <a:gd name="connsiteX0" fmla="*/ 0 w 705131"/>
                    <a:gd name="connsiteY0" fmla="*/ 227069 h 1008614"/>
                    <a:gd name="connsiteX1" fmla="*/ 46892 w 705131"/>
                    <a:gd name="connsiteY1" fmla="*/ 215346 h 1008614"/>
                    <a:gd name="connsiteX2" fmla="*/ 62523 w 705131"/>
                    <a:gd name="connsiteY2" fmla="*/ 148914 h 1008614"/>
                    <a:gd name="connsiteX3" fmla="*/ 85969 w 705131"/>
                    <a:gd name="connsiteY3" fmla="*/ 86392 h 1008614"/>
                    <a:gd name="connsiteX4" fmla="*/ 132861 w 705131"/>
                    <a:gd name="connsiteY4" fmla="*/ 27776 h 1008614"/>
                    <a:gd name="connsiteX5" fmla="*/ 148492 w 705131"/>
                    <a:gd name="connsiteY5" fmla="*/ 8239 h 1008614"/>
                    <a:gd name="connsiteX6" fmla="*/ 222738 w 705131"/>
                    <a:gd name="connsiteY6" fmla="*/ 423 h 1008614"/>
                    <a:gd name="connsiteX7" fmla="*/ 296984 w 705131"/>
                    <a:gd name="connsiteY7" fmla="*/ 35592 h 1008614"/>
                    <a:gd name="connsiteX8" fmla="*/ 316523 w 705131"/>
                    <a:gd name="connsiteY8" fmla="*/ 74669 h 1008614"/>
                    <a:gd name="connsiteX9" fmla="*/ 351692 w 705131"/>
                    <a:gd name="connsiteY9" fmla="*/ 78576 h 1008614"/>
                    <a:gd name="connsiteX10" fmla="*/ 468923 w 705131"/>
                    <a:gd name="connsiteY10" fmla="*/ 109838 h 1008614"/>
                    <a:gd name="connsiteX11" fmla="*/ 554892 w 705131"/>
                    <a:gd name="connsiteY11" fmla="*/ 129376 h 1008614"/>
                    <a:gd name="connsiteX12" fmla="*/ 656492 w 705131"/>
                    <a:gd name="connsiteY12" fmla="*/ 199715 h 1008614"/>
                    <a:gd name="connsiteX13" fmla="*/ 699477 w 705131"/>
                    <a:gd name="connsiteY13" fmla="*/ 273962 h 1008614"/>
                    <a:gd name="connsiteX14" fmla="*/ 703384 w 705131"/>
                    <a:gd name="connsiteY14" fmla="*/ 371653 h 1008614"/>
                    <a:gd name="connsiteX15" fmla="*/ 687754 w 705131"/>
                    <a:gd name="connsiteY15" fmla="*/ 414638 h 1008614"/>
                    <a:gd name="connsiteX16" fmla="*/ 652584 w 705131"/>
                    <a:gd name="connsiteY16" fmla="*/ 477161 h 1008614"/>
                    <a:gd name="connsiteX17" fmla="*/ 593969 w 705131"/>
                    <a:gd name="connsiteY17" fmla="*/ 653007 h 1008614"/>
                    <a:gd name="connsiteX18" fmla="*/ 633046 w 705131"/>
                    <a:gd name="connsiteY18" fmla="*/ 703808 h 1008614"/>
                    <a:gd name="connsiteX19" fmla="*/ 621323 w 705131"/>
                    <a:gd name="connsiteY19" fmla="*/ 805407 h 1008614"/>
                    <a:gd name="connsiteX20" fmla="*/ 562708 w 705131"/>
                    <a:gd name="connsiteY20" fmla="*/ 875745 h 1008614"/>
                    <a:gd name="connsiteX21" fmla="*/ 465015 w 705131"/>
                    <a:gd name="connsiteY21" fmla="*/ 914823 h 1008614"/>
                    <a:gd name="connsiteX22" fmla="*/ 398584 w 705131"/>
                    <a:gd name="connsiteY22" fmla="*/ 926546 h 1008614"/>
                    <a:gd name="connsiteX23" fmla="*/ 339969 w 705131"/>
                    <a:gd name="connsiteY23" fmla="*/ 985161 h 1008614"/>
                    <a:gd name="connsiteX24" fmla="*/ 269631 w 705131"/>
                    <a:gd name="connsiteY24" fmla="*/ 1004700 h 1008614"/>
                    <a:gd name="connsiteX25" fmla="*/ 74246 w 705131"/>
                    <a:gd name="connsiteY25" fmla="*/ 996884 h 1008614"/>
                    <a:gd name="connsiteX26" fmla="*/ 35169 w 705131"/>
                    <a:gd name="connsiteY26" fmla="*/ 891376 h 1008614"/>
                    <a:gd name="connsiteX27" fmla="*/ 9343 w 705131"/>
                    <a:gd name="connsiteY27" fmla="*/ 859444 h 1008614"/>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16523 w 705131"/>
                    <a:gd name="connsiteY8" fmla="*/ 74669 h 1009712"/>
                    <a:gd name="connsiteX9" fmla="*/ 351692 w 705131"/>
                    <a:gd name="connsiteY9" fmla="*/ 78576 h 1009712"/>
                    <a:gd name="connsiteX10" fmla="*/ 468923 w 705131"/>
                    <a:gd name="connsiteY10" fmla="*/ 109838 h 1009712"/>
                    <a:gd name="connsiteX11" fmla="*/ 554892 w 705131"/>
                    <a:gd name="connsiteY11" fmla="*/ 129376 h 1009712"/>
                    <a:gd name="connsiteX12" fmla="*/ 656492 w 705131"/>
                    <a:gd name="connsiteY12" fmla="*/ 199715 h 1009712"/>
                    <a:gd name="connsiteX13" fmla="*/ 699477 w 705131"/>
                    <a:gd name="connsiteY13" fmla="*/ 273962 h 1009712"/>
                    <a:gd name="connsiteX14" fmla="*/ 703384 w 705131"/>
                    <a:gd name="connsiteY14" fmla="*/ 371653 h 1009712"/>
                    <a:gd name="connsiteX15" fmla="*/ 687754 w 705131"/>
                    <a:gd name="connsiteY15" fmla="*/ 414638 h 1009712"/>
                    <a:gd name="connsiteX16" fmla="*/ 652584 w 705131"/>
                    <a:gd name="connsiteY16" fmla="*/ 477161 h 1009712"/>
                    <a:gd name="connsiteX17" fmla="*/ 593969 w 705131"/>
                    <a:gd name="connsiteY17" fmla="*/ 653007 h 1009712"/>
                    <a:gd name="connsiteX18" fmla="*/ 633046 w 705131"/>
                    <a:gd name="connsiteY18" fmla="*/ 703808 h 1009712"/>
                    <a:gd name="connsiteX19" fmla="*/ 621323 w 705131"/>
                    <a:gd name="connsiteY19" fmla="*/ 805407 h 1009712"/>
                    <a:gd name="connsiteX20" fmla="*/ 562708 w 705131"/>
                    <a:gd name="connsiteY20" fmla="*/ 875745 h 1009712"/>
                    <a:gd name="connsiteX21" fmla="*/ 465015 w 705131"/>
                    <a:gd name="connsiteY21" fmla="*/ 914823 h 1009712"/>
                    <a:gd name="connsiteX22" fmla="*/ 398584 w 705131"/>
                    <a:gd name="connsiteY22" fmla="*/ 926546 h 1009712"/>
                    <a:gd name="connsiteX23" fmla="*/ 339969 w 705131"/>
                    <a:gd name="connsiteY23" fmla="*/ 985161 h 1009712"/>
                    <a:gd name="connsiteX24" fmla="*/ 269631 w 705131"/>
                    <a:gd name="connsiteY24" fmla="*/ 1004700 h 1009712"/>
                    <a:gd name="connsiteX25" fmla="*/ 74246 w 705131"/>
                    <a:gd name="connsiteY25" fmla="*/ 996884 h 1009712"/>
                    <a:gd name="connsiteX26" fmla="*/ 37550 w 705131"/>
                    <a:gd name="connsiteY26" fmla="*/ 874707 h 1009712"/>
                    <a:gd name="connsiteX27" fmla="*/ 9343 w 705131"/>
                    <a:gd name="connsiteY27" fmla="*/ 859444 h 1009712"/>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16523 w 705131"/>
                    <a:gd name="connsiteY8" fmla="*/ 74669 h 1009712"/>
                    <a:gd name="connsiteX9" fmla="*/ 351692 w 705131"/>
                    <a:gd name="connsiteY9" fmla="*/ 78576 h 1009712"/>
                    <a:gd name="connsiteX10" fmla="*/ 468923 w 705131"/>
                    <a:gd name="connsiteY10" fmla="*/ 109838 h 1009712"/>
                    <a:gd name="connsiteX11" fmla="*/ 554892 w 705131"/>
                    <a:gd name="connsiteY11" fmla="*/ 129376 h 1009712"/>
                    <a:gd name="connsiteX12" fmla="*/ 656492 w 705131"/>
                    <a:gd name="connsiteY12" fmla="*/ 199715 h 1009712"/>
                    <a:gd name="connsiteX13" fmla="*/ 699477 w 705131"/>
                    <a:gd name="connsiteY13" fmla="*/ 273962 h 1009712"/>
                    <a:gd name="connsiteX14" fmla="*/ 703384 w 705131"/>
                    <a:gd name="connsiteY14" fmla="*/ 371653 h 1009712"/>
                    <a:gd name="connsiteX15" fmla="*/ 687754 w 705131"/>
                    <a:gd name="connsiteY15" fmla="*/ 414638 h 1009712"/>
                    <a:gd name="connsiteX16" fmla="*/ 652584 w 705131"/>
                    <a:gd name="connsiteY16" fmla="*/ 477161 h 1009712"/>
                    <a:gd name="connsiteX17" fmla="*/ 593969 w 705131"/>
                    <a:gd name="connsiteY17" fmla="*/ 653007 h 1009712"/>
                    <a:gd name="connsiteX18" fmla="*/ 633046 w 705131"/>
                    <a:gd name="connsiteY18" fmla="*/ 703808 h 1009712"/>
                    <a:gd name="connsiteX19" fmla="*/ 621323 w 705131"/>
                    <a:gd name="connsiteY19" fmla="*/ 805407 h 1009712"/>
                    <a:gd name="connsiteX20" fmla="*/ 562708 w 705131"/>
                    <a:gd name="connsiteY20" fmla="*/ 875745 h 1009712"/>
                    <a:gd name="connsiteX21" fmla="*/ 465015 w 705131"/>
                    <a:gd name="connsiteY21" fmla="*/ 914823 h 1009712"/>
                    <a:gd name="connsiteX22" fmla="*/ 398584 w 705131"/>
                    <a:gd name="connsiteY22" fmla="*/ 926546 h 1009712"/>
                    <a:gd name="connsiteX23" fmla="*/ 339969 w 705131"/>
                    <a:gd name="connsiteY23" fmla="*/ 985161 h 1009712"/>
                    <a:gd name="connsiteX24" fmla="*/ 269631 w 705131"/>
                    <a:gd name="connsiteY24" fmla="*/ 1004700 h 1009712"/>
                    <a:gd name="connsiteX25" fmla="*/ 74246 w 705131"/>
                    <a:gd name="connsiteY25" fmla="*/ 996884 h 1009712"/>
                    <a:gd name="connsiteX26" fmla="*/ 37550 w 705131"/>
                    <a:gd name="connsiteY26" fmla="*/ 874707 h 1009712"/>
                    <a:gd name="connsiteX27" fmla="*/ 4580 w 705131"/>
                    <a:gd name="connsiteY27" fmla="*/ 852300 h 1009712"/>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16523 w 705131"/>
                    <a:gd name="connsiteY8" fmla="*/ 74669 h 1009712"/>
                    <a:gd name="connsiteX9" fmla="*/ 351692 w 705131"/>
                    <a:gd name="connsiteY9" fmla="*/ 78576 h 1009712"/>
                    <a:gd name="connsiteX10" fmla="*/ 468923 w 705131"/>
                    <a:gd name="connsiteY10" fmla="*/ 109838 h 1009712"/>
                    <a:gd name="connsiteX11" fmla="*/ 554892 w 705131"/>
                    <a:gd name="connsiteY11" fmla="*/ 129376 h 1009712"/>
                    <a:gd name="connsiteX12" fmla="*/ 656492 w 705131"/>
                    <a:gd name="connsiteY12" fmla="*/ 199715 h 1009712"/>
                    <a:gd name="connsiteX13" fmla="*/ 699477 w 705131"/>
                    <a:gd name="connsiteY13" fmla="*/ 273962 h 1009712"/>
                    <a:gd name="connsiteX14" fmla="*/ 703384 w 705131"/>
                    <a:gd name="connsiteY14" fmla="*/ 371653 h 1009712"/>
                    <a:gd name="connsiteX15" fmla="*/ 687754 w 705131"/>
                    <a:gd name="connsiteY15" fmla="*/ 414638 h 1009712"/>
                    <a:gd name="connsiteX16" fmla="*/ 652584 w 705131"/>
                    <a:gd name="connsiteY16" fmla="*/ 477161 h 1009712"/>
                    <a:gd name="connsiteX17" fmla="*/ 593969 w 705131"/>
                    <a:gd name="connsiteY17" fmla="*/ 653007 h 1009712"/>
                    <a:gd name="connsiteX18" fmla="*/ 633046 w 705131"/>
                    <a:gd name="connsiteY18" fmla="*/ 703808 h 1009712"/>
                    <a:gd name="connsiteX19" fmla="*/ 621323 w 705131"/>
                    <a:gd name="connsiteY19" fmla="*/ 805407 h 1009712"/>
                    <a:gd name="connsiteX20" fmla="*/ 562708 w 705131"/>
                    <a:gd name="connsiteY20" fmla="*/ 875745 h 1009712"/>
                    <a:gd name="connsiteX21" fmla="*/ 465015 w 705131"/>
                    <a:gd name="connsiteY21" fmla="*/ 914823 h 1009712"/>
                    <a:gd name="connsiteX22" fmla="*/ 398584 w 705131"/>
                    <a:gd name="connsiteY22" fmla="*/ 926546 h 1009712"/>
                    <a:gd name="connsiteX23" fmla="*/ 339969 w 705131"/>
                    <a:gd name="connsiteY23" fmla="*/ 985161 h 1009712"/>
                    <a:gd name="connsiteX24" fmla="*/ 269631 w 705131"/>
                    <a:gd name="connsiteY24" fmla="*/ 1004700 h 1009712"/>
                    <a:gd name="connsiteX25" fmla="*/ 74246 w 705131"/>
                    <a:gd name="connsiteY25" fmla="*/ 996884 h 1009712"/>
                    <a:gd name="connsiteX26" fmla="*/ 28025 w 705131"/>
                    <a:gd name="connsiteY26" fmla="*/ 874707 h 1009712"/>
                    <a:gd name="connsiteX27" fmla="*/ 4580 w 705131"/>
                    <a:gd name="connsiteY27" fmla="*/ 852300 h 1009712"/>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51692 w 705131"/>
                    <a:gd name="connsiteY8" fmla="*/ 78576 h 1009712"/>
                    <a:gd name="connsiteX9" fmla="*/ 468923 w 705131"/>
                    <a:gd name="connsiteY9" fmla="*/ 109838 h 1009712"/>
                    <a:gd name="connsiteX10" fmla="*/ 554892 w 705131"/>
                    <a:gd name="connsiteY10" fmla="*/ 129376 h 1009712"/>
                    <a:gd name="connsiteX11" fmla="*/ 656492 w 705131"/>
                    <a:gd name="connsiteY11" fmla="*/ 199715 h 1009712"/>
                    <a:gd name="connsiteX12" fmla="*/ 699477 w 705131"/>
                    <a:gd name="connsiteY12" fmla="*/ 273962 h 1009712"/>
                    <a:gd name="connsiteX13" fmla="*/ 703384 w 705131"/>
                    <a:gd name="connsiteY13" fmla="*/ 371653 h 1009712"/>
                    <a:gd name="connsiteX14" fmla="*/ 687754 w 705131"/>
                    <a:gd name="connsiteY14" fmla="*/ 414638 h 1009712"/>
                    <a:gd name="connsiteX15" fmla="*/ 652584 w 705131"/>
                    <a:gd name="connsiteY15" fmla="*/ 477161 h 1009712"/>
                    <a:gd name="connsiteX16" fmla="*/ 593969 w 705131"/>
                    <a:gd name="connsiteY16" fmla="*/ 653007 h 1009712"/>
                    <a:gd name="connsiteX17" fmla="*/ 633046 w 705131"/>
                    <a:gd name="connsiteY17" fmla="*/ 703808 h 1009712"/>
                    <a:gd name="connsiteX18" fmla="*/ 621323 w 705131"/>
                    <a:gd name="connsiteY18" fmla="*/ 805407 h 1009712"/>
                    <a:gd name="connsiteX19" fmla="*/ 562708 w 705131"/>
                    <a:gd name="connsiteY19" fmla="*/ 875745 h 1009712"/>
                    <a:gd name="connsiteX20" fmla="*/ 465015 w 705131"/>
                    <a:gd name="connsiteY20" fmla="*/ 914823 h 1009712"/>
                    <a:gd name="connsiteX21" fmla="*/ 398584 w 705131"/>
                    <a:gd name="connsiteY21" fmla="*/ 926546 h 1009712"/>
                    <a:gd name="connsiteX22" fmla="*/ 339969 w 705131"/>
                    <a:gd name="connsiteY22" fmla="*/ 985161 h 1009712"/>
                    <a:gd name="connsiteX23" fmla="*/ 269631 w 705131"/>
                    <a:gd name="connsiteY23" fmla="*/ 1004700 h 1009712"/>
                    <a:gd name="connsiteX24" fmla="*/ 74246 w 705131"/>
                    <a:gd name="connsiteY24" fmla="*/ 996884 h 1009712"/>
                    <a:gd name="connsiteX25" fmla="*/ 28025 w 705131"/>
                    <a:gd name="connsiteY25" fmla="*/ 874707 h 1009712"/>
                    <a:gd name="connsiteX26" fmla="*/ 4580 w 705131"/>
                    <a:gd name="connsiteY26" fmla="*/ 852300 h 100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131" h="1009712">
                      <a:moveTo>
                        <a:pt x="0" y="227069"/>
                      </a:moveTo>
                      <a:cubicBezTo>
                        <a:pt x="15631" y="223161"/>
                        <a:pt x="36472" y="228372"/>
                        <a:pt x="46892" y="215346"/>
                      </a:cubicBezTo>
                      <a:cubicBezTo>
                        <a:pt x="57312" y="202320"/>
                        <a:pt x="56010" y="170406"/>
                        <a:pt x="62523" y="148914"/>
                      </a:cubicBezTo>
                      <a:cubicBezTo>
                        <a:pt x="69036" y="127422"/>
                        <a:pt x="74246" y="106582"/>
                        <a:pt x="85969" y="86392"/>
                      </a:cubicBezTo>
                      <a:cubicBezTo>
                        <a:pt x="97692" y="66202"/>
                        <a:pt x="122441" y="40801"/>
                        <a:pt x="132861" y="27776"/>
                      </a:cubicBezTo>
                      <a:cubicBezTo>
                        <a:pt x="143281" y="14751"/>
                        <a:pt x="133513" y="12798"/>
                        <a:pt x="148492" y="8239"/>
                      </a:cubicBezTo>
                      <a:cubicBezTo>
                        <a:pt x="163472" y="3680"/>
                        <a:pt x="198641" y="-1531"/>
                        <a:pt x="222738" y="423"/>
                      </a:cubicBezTo>
                      <a:cubicBezTo>
                        <a:pt x="271509" y="12822"/>
                        <a:pt x="275492" y="22567"/>
                        <a:pt x="296984" y="35592"/>
                      </a:cubicBezTo>
                      <a:cubicBezTo>
                        <a:pt x="318476" y="48618"/>
                        <a:pt x="323036" y="66202"/>
                        <a:pt x="351692" y="78576"/>
                      </a:cubicBezTo>
                      <a:cubicBezTo>
                        <a:pt x="380348" y="90950"/>
                        <a:pt x="435056" y="101371"/>
                        <a:pt x="468923" y="109838"/>
                      </a:cubicBezTo>
                      <a:cubicBezTo>
                        <a:pt x="502790" y="118305"/>
                        <a:pt x="523631" y="114397"/>
                        <a:pt x="554892" y="129376"/>
                      </a:cubicBezTo>
                      <a:cubicBezTo>
                        <a:pt x="586153" y="144355"/>
                        <a:pt x="632395" y="175617"/>
                        <a:pt x="656492" y="199715"/>
                      </a:cubicBezTo>
                      <a:cubicBezTo>
                        <a:pt x="680589" y="223813"/>
                        <a:pt x="691662" y="245306"/>
                        <a:pt x="699477" y="273962"/>
                      </a:cubicBezTo>
                      <a:cubicBezTo>
                        <a:pt x="707292" y="302618"/>
                        <a:pt x="705338" y="348207"/>
                        <a:pt x="703384" y="371653"/>
                      </a:cubicBezTo>
                      <a:cubicBezTo>
                        <a:pt x="701430" y="395099"/>
                        <a:pt x="696221" y="397053"/>
                        <a:pt x="687754" y="414638"/>
                      </a:cubicBezTo>
                      <a:cubicBezTo>
                        <a:pt x="679287" y="432223"/>
                        <a:pt x="668215" y="437433"/>
                        <a:pt x="652584" y="477161"/>
                      </a:cubicBezTo>
                      <a:cubicBezTo>
                        <a:pt x="636953" y="516889"/>
                        <a:pt x="597225" y="615233"/>
                        <a:pt x="593969" y="653007"/>
                      </a:cubicBezTo>
                      <a:cubicBezTo>
                        <a:pt x="590713" y="690781"/>
                        <a:pt x="636294" y="690812"/>
                        <a:pt x="633046" y="703808"/>
                      </a:cubicBezTo>
                      <a:cubicBezTo>
                        <a:pt x="631743" y="791080"/>
                        <a:pt x="626165" y="718260"/>
                        <a:pt x="621323" y="805407"/>
                      </a:cubicBezTo>
                      <a:cubicBezTo>
                        <a:pt x="610903" y="860766"/>
                        <a:pt x="588759" y="857509"/>
                        <a:pt x="562708" y="875745"/>
                      </a:cubicBezTo>
                      <a:cubicBezTo>
                        <a:pt x="536657" y="893981"/>
                        <a:pt x="492369" y="906356"/>
                        <a:pt x="465015" y="914823"/>
                      </a:cubicBezTo>
                      <a:cubicBezTo>
                        <a:pt x="437661" y="923290"/>
                        <a:pt x="419425" y="914823"/>
                        <a:pt x="398584" y="926546"/>
                      </a:cubicBezTo>
                      <a:cubicBezTo>
                        <a:pt x="377743" y="938269"/>
                        <a:pt x="361461" y="972135"/>
                        <a:pt x="339969" y="985161"/>
                      </a:cubicBezTo>
                      <a:cubicBezTo>
                        <a:pt x="318477" y="998187"/>
                        <a:pt x="313918" y="1002746"/>
                        <a:pt x="269631" y="1004700"/>
                      </a:cubicBezTo>
                      <a:cubicBezTo>
                        <a:pt x="225344" y="1006654"/>
                        <a:pt x="114514" y="1018550"/>
                        <a:pt x="74246" y="996884"/>
                      </a:cubicBezTo>
                      <a:cubicBezTo>
                        <a:pt x="33978" y="975218"/>
                        <a:pt x="39636" y="898804"/>
                        <a:pt x="28025" y="874707"/>
                      </a:cubicBezTo>
                      <a:cubicBezTo>
                        <a:pt x="16414" y="850610"/>
                        <a:pt x="7836" y="868582"/>
                        <a:pt x="4580" y="852300"/>
                      </a:cubicBezTo>
                    </a:path>
                  </a:pathLst>
                </a:custGeom>
                <a:solidFill>
                  <a:srgbClr val="F9C1AD"/>
                </a:solidFill>
                <a:ln>
                  <a:solidFill>
                    <a:srgbClr val="F9C1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75A14E3-18A9-DD31-922B-025FB98C153A}"/>
                    </a:ext>
                  </a:extLst>
                </p:cNvPr>
                <p:cNvSpPr/>
                <p:nvPr/>
              </p:nvSpPr>
              <p:spPr>
                <a:xfrm>
                  <a:off x="5999718" y="1797028"/>
                  <a:ext cx="839279" cy="1127894"/>
                </a:xfrm>
                <a:custGeom>
                  <a:avLst/>
                  <a:gdLst>
                    <a:gd name="connsiteX0" fmla="*/ 0 w 818377"/>
                    <a:gd name="connsiteY0" fmla="*/ 201424 h 1087466"/>
                    <a:gd name="connsiteX1" fmla="*/ 70339 w 818377"/>
                    <a:gd name="connsiteY1" fmla="*/ 204621 h 1087466"/>
                    <a:gd name="connsiteX2" fmla="*/ 83127 w 818377"/>
                    <a:gd name="connsiteY2" fmla="*/ 211015 h 1087466"/>
                    <a:gd name="connsiteX3" fmla="*/ 108705 w 818377"/>
                    <a:gd name="connsiteY3" fmla="*/ 230198 h 1087466"/>
                    <a:gd name="connsiteX4" fmla="*/ 111902 w 818377"/>
                    <a:gd name="connsiteY4" fmla="*/ 239790 h 1087466"/>
                    <a:gd name="connsiteX5" fmla="*/ 127888 w 818377"/>
                    <a:gd name="connsiteY5" fmla="*/ 258973 h 1087466"/>
                    <a:gd name="connsiteX6" fmla="*/ 131085 w 818377"/>
                    <a:gd name="connsiteY6" fmla="*/ 271762 h 1087466"/>
                    <a:gd name="connsiteX7" fmla="*/ 140677 w 818377"/>
                    <a:gd name="connsiteY7" fmla="*/ 287748 h 1087466"/>
                    <a:gd name="connsiteX8" fmla="*/ 147071 w 818377"/>
                    <a:gd name="connsiteY8" fmla="*/ 300537 h 1087466"/>
                    <a:gd name="connsiteX9" fmla="*/ 153466 w 818377"/>
                    <a:gd name="connsiteY9" fmla="*/ 310128 h 1087466"/>
                    <a:gd name="connsiteX10" fmla="*/ 163057 w 818377"/>
                    <a:gd name="connsiteY10" fmla="*/ 335706 h 1087466"/>
                    <a:gd name="connsiteX11" fmla="*/ 166255 w 818377"/>
                    <a:gd name="connsiteY11" fmla="*/ 348495 h 1087466"/>
                    <a:gd name="connsiteX12" fmla="*/ 172649 w 818377"/>
                    <a:gd name="connsiteY12" fmla="*/ 367678 h 1087466"/>
                    <a:gd name="connsiteX13" fmla="*/ 179043 w 818377"/>
                    <a:gd name="connsiteY13" fmla="*/ 399650 h 1087466"/>
                    <a:gd name="connsiteX14" fmla="*/ 188635 w 818377"/>
                    <a:gd name="connsiteY14" fmla="*/ 438017 h 1087466"/>
                    <a:gd name="connsiteX15" fmla="*/ 191832 w 818377"/>
                    <a:gd name="connsiteY15" fmla="*/ 447608 h 1087466"/>
                    <a:gd name="connsiteX16" fmla="*/ 195029 w 818377"/>
                    <a:gd name="connsiteY16" fmla="*/ 457200 h 1087466"/>
                    <a:gd name="connsiteX17" fmla="*/ 211015 w 818377"/>
                    <a:gd name="connsiteY17" fmla="*/ 479580 h 1087466"/>
                    <a:gd name="connsiteX18" fmla="*/ 242987 w 818377"/>
                    <a:gd name="connsiteY18" fmla="*/ 517947 h 1087466"/>
                    <a:gd name="connsiteX19" fmla="*/ 252579 w 818377"/>
                    <a:gd name="connsiteY19" fmla="*/ 521144 h 1087466"/>
                    <a:gd name="connsiteX20" fmla="*/ 322918 w 818377"/>
                    <a:gd name="connsiteY20" fmla="*/ 524341 h 1087466"/>
                    <a:gd name="connsiteX21" fmla="*/ 335706 w 818377"/>
                    <a:gd name="connsiteY21" fmla="*/ 530735 h 1087466"/>
                    <a:gd name="connsiteX22" fmla="*/ 354890 w 818377"/>
                    <a:gd name="connsiteY22" fmla="*/ 553116 h 1087466"/>
                    <a:gd name="connsiteX23" fmla="*/ 364481 w 818377"/>
                    <a:gd name="connsiteY23" fmla="*/ 556313 h 1087466"/>
                    <a:gd name="connsiteX24" fmla="*/ 370876 w 818377"/>
                    <a:gd name="connsiteY24" fmla="*/ 569102 h 1087466"/>
                    <a:gd name="connsiteX25" fmla="*/ 383664 w 818377"/>
                    <a:gd name="connsiteY25" fmla="*/ 588285 h 1087466"/>
                    <a:gd name="connsiteX26" fmla="*/ 390059 w 818377"/>
                    <a:gd name="connsiteY26" fmla="*/ 597877 h 1087466"/>
                    <a:gd name="connsiteX27" fmla="*/ 406045 w 818377"/>
                    <a:gd name="connsiteY27" fmla="*/ 626652 h 1087466"/>
                    <a:gd name="connsiteX28" fmla="*/ 409242 w 818377"/>
                    <a:gd name="connsiteY28" fmla="*/ 639440 h 1087466"/>
                    <a:gd name="connsiteX29" fmla="*/ 418834 w 818377"/>
                    <a:gd name="connsiteY29" fmla="*/ 652229 h 1087466"/>
                    <a:gd name="connsiteX30" fmla="*/ 428425 w 818377"/>
                    <a:gd name="connsiteY30" fmla="*/ 671412 h 1087466"/>
                    <a:gd name="connsiteX31" fmla="*/ 431622 w 818377"/>
                    <a:gd name="connsiteY31" fmla="*/ 690596 h 1087466"/>
                    <a:gd name="connsiteX32" fmla="*/ 438017 w 818377"/>
                    <a:gd name="connsiteY32" fmla="*/ 700187 h 1087466"/>
                    <a:gd name="connsiteX33" fmla="*/ 447608 w 818377"/>
                    <a:gd name="connsiteY33" fmla="*/ 722568 h 1087466"/>
                    <a:gd name="connsiteX34" fmla="*/ 457200 w 818377"/>
                    <a:gd name="connsiteY34" fmla="*/ 748145 h 1087466"/>
                    <a:gd name="connsiteX35" fmla="*/ 463594 w 818377"/>
                    <a:gd name="connsiteY35" fmla="*/ 754540 h 1087466"/>
                    <a:gd name="connsiteX36" fmla="*/ 469989 w 818377"/>
                    <a:gd name="connsiteY36" fmla="*/ 767328 h 1087466"/>
                    <a:gd name="connsiteX37" fmla="*/ 482778 w 818377"/>
                    <a:gd name="connsiteY37" fmla="*/ 786512 h 1087466"/>
                    <a:gd name="connsiteX38" fmla="*/ 495567 w 818377"/>
                    <a:gd name="connsiteY38" fmla="*/ 805695 h 1087466"/>
                    <a:gd name="connsiteX39" fmla="*/ 524341 w 818377"/>
                    <a:gd name="connsiteY39" fmla="*/ 831273 h 1087466"/>
                    <a:gd name="connsiteX40" fmla="*/ 537130 w 818377"/>
                    <a:gd name="connsiteY40" fmla="*/ 834470 h 1087466"/>
                    <a:gd name="connsiteX41" fmla="*/ 559511 w 818377"/>
                    <a:gd name="connsiteY41" fmla="*/ 847259 h 1087466"/>
                    <a:gd name="connsiteX42" fmla="*/ 597877 w 818377"/>
                    <a:gd name="connsiteY42" fmla="*/ 856850 h 1087466"/>
                    <a:gd name="connsiteX43" fmla="*/ 601074 w 818377"/>
                    <a:gd name="connsiteY43" fmla="*/ 869639 h 1087466"/>
                    <a:gd name="connsiteX44" fmla="*/ 610666 w 818377"/>
                    <a:gd name="connsiteY44" fmla="*/ 872836 h 1087466"/>
                    <a:gd name="connsiteX45" fmla="*/ 623455 w 818377"/>
                    <a:gd name="connsiteY45" fmla="*/ 885625 h 1087466"/>
                    <a:gd name="connsiteX46" fmla="*/ 639441 w 818377"/>
                    <a:gd name="connsiteY46" fmla="*/ 901611 h 1087466"/>
                    <a:gd name="connsiteX47" fmla="*/ 668215 w 818377"/>
                    <a:gd name="connsiteY47" fmla="*/ 949569 h 1087466"/>
                    <a:gd name="connsiteX48" fmla="*/ 677807 w 818377"/>
                    <a:gd name="connsiteY48" fmla="*/ 962358 h 1087466"/>
                    <a:gd name="connsiteX49" fmla="*/ 687399 w 818377"/>
                    <a:gd name="connsiteY49" fmla="*/ 984738 h 1087466"/>
                    <a:gd name="connsiteX50" fmla="*/ 693793 w 818377"/>
                    <a:gd name="connsiteY50" fmla="*/ 997527 h 1087466"/>
                    <a:gd name="connsiteX51" fmla="*/ 700187 w 818377"/>
                    <a:gd name="connsiteY51" fmla="*/ 1007119 h 1087466"/>
                    <a:gd name="connsiteX52" fmla="*/ 712976 w 818377"/>
                    <a:gd name="connsiteY52" fmla="*/ 1029499 h 1087466"/>
                    <a:gd name="connsiteX53" fmla="*/ 722568 w 818377"/>
                    <a:gd name="connsiteY53" fmla="*/ 1042288 h 1087466"/>
                    <a:gd name="connsiteX54" fmla="*/ 732160 w 818377"/>
                    <a:gd name="connsiteY54" fmla="*/ 1067866 h 1087466"/>
                    <a:gd name="connsiteX55" fmla="*/ 735357 w 818377"/>
                    <a:gd name="connsiteY55" fmla="*/ 1083852 h 1087466"/>
                    <a:gd name="connsiteX56" fmla="*/ 754540 w 818377"/>
                    <a:gd name="connsiteY56" fmla="*/ 1087049 h 1087466"/>
                    <a:gd name="connsiteX57" fmla="*/ 815287 w 818377"/>
                    <a:gd name="connsiteY57" fmla="*/ 1080654 h 1087466"/>
                    <a:gd name="connsiteX58" fmla="*/ 808892 w 818377"/>
                    <a:gd name="connsiteY58" fmla="*/ 1048682 h 1087466"/>
                    <a:gd name="connsiteX59" fmla="*/ 796104 w 818377"/>
                    <a:gd name="connsiteY59" fmla="*/ 1019907 h 1087466"/>
                    <a:gd name="connsiteX60" fmla="*/ 789709 w 818377"/>
                    <a:gd name="connsiteY60" fmla="*/ 1003921 h 1087466"/>
                    <a:gd name="connsiteX61" fmla="*/ 786512 w 818377"/>
                    <a:gd name="connsiteY61" fmla="*/ 978344 h 1087466"/>
                    <a:gd name="connsiteX62" fmla="*/ 780118 w 818377"/>
                    <a:gd name="connsiteY62" fmla="*/ 959161 h 1087466"/>
                    <a:gd name="connsiteX63" fmla="*/ 773723 w 818377"/>
                    <a:gd name="connsiteY63" fmla="*/ 936780 h 1087466"/>
                    <a:gd name="connsiteX64" fmla="*/ 767329 w 818377"/>
                    <a:gd name="connsiteY64" fmla="*/ 923991 h 1087466"/>
                    <a:gd name="connsiteX65" fmla="*/ 760934 w 818377"/>
                    <a:gd name="connsiteY65" fmla="*/ 904808 h 1087466"/>
                    <a:gd name="connsiteX66" fmla="*/ 757737 w 818377"/>
                    <a:gd name="connsiteY66" fmla="*/ 892019 h 1087466"/>
                    <a:gd name="connsiteX67" fmla="*/ 748146 w 818377"/>
                    <a:gd name="connsiteY67" fmla="*/ 882428 h 1087466"/>
                    <a:gd name="connsiteX68" fmla="*/ 741751 w 818377"/>
                    <a:gd name="connsiteY68" fmla="*/ 856850 h 1087466"/>
                    <a:gd name="connsiteX69" fmla="*/ 738554 w 818377"/>
                    <a:gd name="connsiteY69" fmla="*/ 844061 h 1087466"/>
                    <a:gd name="connsiteX70" fmla="*/ 744948 w 818377"/>
                    <a:gd name="connsiteY70" fmla="*/ 776920 h 1087466"/>
                    <a:gd name="connsiteX71" fmla="*/ 748146 w 818377"/>
                    <a:gd name="connsiteY71" fmla="*/ 767328 h 1087466"/>
                    <a:gd name="connsiteX72" fmla="*/ 744948 w 818377"/>
                    <a:gd name="connsiteY72" fmla="*/ 712976 h 1087466"/>
                    <a:gd name="connsiteX73" fmla="*/ 728962 w 818377"/>
                    <a:gd name="connsiteY73" fmla="*/ 681004 h 1087466"/>
                    <a:gd name="connsiteX74" fmla="*/ 725765 w 818377"/>
                    <a:gd name="connsiteY74" fmla="*/ 658624 h 1087466"/>
                    <a:gd name="connsiteX75" fmla="*/ 709779 w 818377"/>
                    <a:gd name="connsiteY75" fmla="*/ 623454 h 1087466"/>
                    <a:gd name="connsiteX76" fmla="*/ 696990 w 818377"/>
                    <a:gd name="connsiteY76" fmla="*/ 610666 h 1087466"/>
                    <a:gd name="connsiteX77" fmla="*/ 661821 w 818377"/>
                    <a:gd name="connsiteY77" fmla="*/ 601074 h 1087466"/>
                    <a:gd name="connsiteX78" fmla="*/ 649032 w 818377"/>
                    <a:gd name="connsiteY78" fmla="*/ 594680 h 1087466"/>
                    <a:gd name="connsiteX79" fmla="*/ 613863 w 818377"/>
                    <a:gd name="connsiteY79" fmla="*/ 575496 h 1087466"/>
                    <a:gd name="connsiteX80" fmla="*/ 581891 w 818377"/>
                    <a:gd name="connsiteY80" fmla="*/ 562707 h 1087466"/>
                    <a:gd name="connsiteX81" fmla="*/ 546722 w 818377"/>
                    <a:gd name="connsiteY81" fmla="*/ 553116 h 1087466"/>
                    <a:gd name="connsiteX82" fmla="*/ 489172 w 818377"/>
                    <a:gd name="connsiteY82" fmla="*/ 537130 h 1087466"/>
                    <a:gd name="connsiteX83" fmla="*/ 457200 w 818377"/>
                    <a:gd name="connsiteY83" fmla="*/ 514749 h 1087466"/>
                    <a:gd name="connsiteX84" fmla="*/ 454003 w 818377"/>
                    <a:gd name="connsiteY84" fmla="*/ 505158 h 1087466"/>
                    <a:gd name="connsiteX85" fmla="*/ 447608 w 818377"/>
                    <a:gd name="connsiteY85" fmla="*/ 495566 h 1087466"/>
                    <a:gd name="connsiteX86" fmla="*/ 444411 w 818377"/>
                    <a:gd name="connsiteY86" fmla="*/ 466791 h 1087466"/>
                    <a:gd name="connsiteX87" fmla="*/ 431622 w 818377"/>
                    <a:gd name="connsiteY87" fmla="*/ 386861 h 1087466"/>
                    <a:gd name="connsiteX88" fmla="*/ 418834 w 818377"/>
                    <a:gd name="connsiteY88" fmla="*/ 329312 h 1087466"/>
                    <a:gd name="connsiteX89" fmla="*/ 396453 w 818377"/>
                    <a:gd name="connsiteY89" fmla="*/ 316523 h 1087466"/>
                    <a:gd name="connsiteX90" fmla="*/ 361284 w 818377"/>
                    <a:gd name="connsiteY90" fmla="*/ 300537 h 1087466"/>
                    <a:gd name="connsiteX91" fmla="*/ 351692 w 818377"/>
                    <a:gd name="connsiteY91" fmla="*/ 290945 h 1087466"/>
                    <a:gd name="connsiteX92" fmla="*/ 342101 w 818377"/>
                    <a:gd name="connsiteY92" fmla="*/ 287748 h 1087466"/>
                    <a:gd name="connsiteX93" fmla="*/ 313326 w 818377"/>
                    <a:gd name="connsiteY93" fmla="*/ 274959 h 1087466"/>
                    <a:gd name="connsiteX94" fmla="*/ 300537 w 818377"/>
                    <a:gd name="connsiteY94" fmla="*/ 268565 h 1087466"/>
                    <a:gd name="connsiteX95" fmla="*/ 284551 w 818377"/>
                    <a:gd name="connsiteY95" fmla="*/ 262170 h 1087466"/>
                    <a:gd name="connsiteX96" fmla="*/ 274960 w 818377"/>
                    <a:gd name="connsiteY96" fmla="*/ 255776 h 1087466"/>
                    <a:gd name="connsiteX97" fmla="*/ 265368 w 818377"/>
                    <a:gd name="connsiteY97" fmla="*/ 252579 h 1087466"/>
                    <a:gd name="connsiteX98" fmla="*/ 249382 w 818377"/>
                    <a:gd name="connsiteY98" fmla="*/ 246184 h 1087466"/>
                    <a:gd name="connsiteX99" fmla="*/ 227001 w 818377"/>
                    <a:gd name="connsiteY99" fmla="*/ 239790 h 1087466"/>
                    <a:gd name="connsiteX100" fmla="*/ 211015 w 818377"/>
                    <a:gd name="connsiteY100" fmla="*/ 230198 h 1087466"/>
                    <a:gd name="connsiteX101" fmla="*/ 191832 w 818377"/>
                    <a:gd name="connsiteY101" fmla="*/ 220607 h 1087466"/>
                    <a:gd name="connsiteX102" fmla="*/ 179043 w 818377"/>
                    <a:gd name="connsiteY102" fmla="*/ 204621 h 1087466"/>
                    <a:gd name="connsiteX103" fmla="*/ 172649 w 818377"/>
                    <a:gd name="connsiteY103" fmla="*/ 198226 h 1087466"/>
                    <a:gd name="connsiteX104" fmla="*/ 150269 w 818377"/>
                    <a:gd name="connsiteY104" fmla="*/ 153466 h 1087466"/>
                    <a:gd name="connsiteX105" fmla="*/ 140677 w 818377"/>
                    <a:gd name="connsiteY105" fmla="*/ 137480 h 1087466"/>
                    <a:gd name="connsiteX106" fmla="*/ 137480 w 818377"/>
                    <a:gd name="connsiteY106" fmla="*/ 127888 h 1087466"/>
                    <a:gd name="connsiteX107" fmla="*/ 127888 w 818377"/>
                    <a:gd name="connsiteY107" fmla="*/ 115099 h 1087466"/>
                    <a:gd name="connsiteX108" fmla="*/ 121494 w 818377"/>
                    <a:gd name="connsiteY108" fmla="*/ 105507 h 1087466"/>
                    <a:gd name="connsiteX109" fmla="*/ 108705 w 818377"/>
                    <a:gd name="connsiteY109" fmla="*/ 89521 h 1087466"/>
                    <a:gd name="connsiteX110" fmla="*/ 92719 w 818377"/>
                    <a:gd name="connsiteY110" fmla="*/ 63944 h 1087466"/>
                    <a:gd name="connsiteX111" fmla="*/ 89522 w 818377"/>
                    <a:gd name="connsiteY111" fmla="*/ 54352 h 1087466"/>
                    <a:gd name="connsiteX112" fmla="*/ 83127 w 818377"/>
                    <a:gd name="connsiteY112" fmla="*/ 44761 h 1087466"/>
                    <a:gd name="connsiteX113" fmla="*/ 83127 w 818377"/>
                    <a:gd name="connsiteY113"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11902 w 818377"/>
                    <a:gd name="connsiteY3" fmla="*/ 239790 h 1087466"/>
                    <a:gd name="connsiteX4" fmla="*/ 127888 w 818377"/>
                    <a:gd name="connsiteY4" fmla="*/ 258973 h 1087466"/>
                    <a:gd name="connsiteX5" fmla="*/ 131085 w 818377"/>
                    <a:gd name="connsiteY5" fmla="*/ 271762 h 1087466"/>
                    <a:gd name="connsiteX6" fmla="*/ 140677 w 818377"/>
                    <a:gd name="connsiteY6" fmla="*/ 287748 h 1087466"/>
                    <a:gd name="connsiteX7" fmla="*/ 147071 w 818377"/>
                    <a:gd name="connsiteY7" fmla="*/ 300537 h 1087466"/>
                    <a:gd name="connsiteX8" fmla="*/ 153466 w 818377"/>
                    <a:gd name="connsiteY8" fmla="*/ 310128 h 1087466"/>
                    <a:gd name="connsiteX9" fmla="*/ 163057 w 818377"/>
                    <a:gd name="connsiteY9" fmla="*/ 335706 h 1087466"/>
                    <a:gd name="connsiteX10" fmla="*/ 166255 w 818377"/>
                    <a:gd name="connsiteY10" fmla="*/ 348495 h 1087466"/>
                    <a:gd name="connsiteX11" fmla="*/ 172649 w 818377"/>
                    <a:gd name="connsiteY11" fmla="*/ 367678 h 1087466"/>
                    <a:gd name="connsiteX12" fmla="*/ 179043 w 818377"/>
                    <a:gd name="connsiteY12" fmla="*/ 399650 h 1087466"/>
                    <a:gd name="connsiteX13" fmla="*/ 188635 w 818377"/>
                    <a:gd name="connsiteY13" fmla="*/ 438017 h 1087466"/>
                    <a:gd name="connsiteX14" fmla="*/ 191832 w 818377"/>
                    <a:gd name="connsiteY14" fmla="*/ 447608 h 1087466"/>
                    <a:gd name="connsiteX15" fmla="*/ 195029 w 818377"/>
                    <a:gd name="connsiteY15" fmla="*/ 457200 h 1087466"/>
                    <a:gd name="connsiteX16" fmla="*/ 211015 w 818377"/>
                    <a:gd name="connsiteY16" fmla="*/ 479580 h 1087466"/>
                    <a:gd name="connsiteX17" fmla="*/ 242987 w 818377"/>
                    <a:gd name="connsiteY17" fmla="*/ 517947 h 1087466"/>
                    <a:gd name="connsiteX18" fmla="*/ 252579 w 818377"/>
                    <a:gd name="connsiteY18" fmla="*/ 521144 h 1087466"/>
                    <a:gd name="connsiteX19" fmla="*/ 322918 w 818377"/>
                    <a:gd name="connsiteY19" fmla="*/ 524341 h 1087466"/>
                    <a:gd name="connsiteX20" fmla="*/ 335706 w 818377"/>
                    <a:gd name="connsiteY20" fmla="*/ 530735 h 1087466"/>
                    <a:gd name="connsiteX21" fmla="*/ 354890 w 818377"/>
                    <a:gd name="connsiteY21" fmla="*/ 553116 h 1087466"/>
                    <a:gd name="connsiteX22" fmla="*/ 364481 w 818377"/>
                    <a:gd name="connsiteY22" fmla="*/ 556313 h 1087466"/>
                    <a:gd name="connsiteX23" fmla="*/ 370876 w 818377"/>
                    <a:gd name="connsiteY23" fmla="*/ 569102 h 1087466"/>
                    <a:gd name="connsiteX24" fmla="*/ 383664 w 818377"/>
                    <a:gd name="connsiteY24" fmla="*/ 588285 h 1087466"/>
                    <a:gd name="connsiteX25" fmla="*/ 390059 w 818377"/>
                    <a:gd name="connsiteY25" fmla="*/ 597877 h 1087466"/>
                    <a:gd name="connsiteX26" fmla="*/ 406045 w 818377"/>
                    <a:gd name="connsiteY26" fmla="*/ 626652 h 1087466"/>
                    <a:gd name="connsiteX27" fmla="*/ 409242 w 818377"/>
                    <a:gd name="connsiteY27" fmla="*/ 639440 h 1087466"/>
                    <a:gd name="connsiteX28" fmla="*/ 418834 w 818377"/>
                    <a:gd name="connsiteY28" fmla="*/ 652229 h 1087466"/>
                    <a:gd name="connsiteX29" fmla="*/ 428425 w 818377"/>
                    <a:gd name="connsiteY29" fmla="*/ 671412 h 1087466"/>
                    <a:gd name="connsiteX30" fmla="*/ 431622 w 818377"/>
                    <a:gd name="connsiteY30" fmla="*/ 690596 h 1087466"/>
                    <a:gd name="connsiteX31" fmla="*/ 438017 w 818377"/>
                    <a:gd name="connsiteY31" fmla="*/ 700187 h 1087466"/>
                    <a:gd name="connsiteX32" fmla="*/ 447608 w 818377"/>
                    <a:gd name="connsiteY32" fmla="*/ 722568 h 1087466"/>
                    <a:gd name="connsiteX33" fmla="*/ 457200 w 818377"/>
                    <a:gd name="connsiteY33" fmla="*/ 748145 h 1087466"/>
                    <a:gd name="connsiteX34" fmla="*/ 463594 w 818377"/>
                    <a:gd name="connsiteY34" fmla="*/ 754540 h 1087466"/>
                    <a:gd name="connsiteX35" fmla="*/ 469989 w 818377"/>
                    <a:gd name="connsiteY35" fmla="*/ 767328 h 1087466"/>
                    <a:gd name="connsiteX36" fmla="*/ 482778 w 818377"/>
                    <a:gd name="connsiteY36" fmla="*/ 786512 h 1087466"/>
                    <a:gd name="connsiteX37" fmla="*/ 495567 w 818377"/>
                    <a:gd name="connsiteY37" fmla="*/ 805695 h 1087466"/>
                    <a:gd name="connsiteX38" fmla="*/ 524341 w 818377"/>
                    <a:gd name="connsiteY38" fmla="*/ 831273 h 1087466"/>
                    <a:gd name="connsiteX39" fmla="*/ 537130 w 818377"/>
                    <a:gd name="connsiteY39" fmla="*/ 834470 h 1087466"/>
                    <a:gd name="connsiteX40" fmla="*/ 559511 w 818377"/>
                    <a:gd name="connsiteY40" fmla="*/ 847259 h 1087466"/>
                    <a:gd name="connsiteX41" fmla="*/ 597877 w 818377"/>
                    <a:gd name="connsiteY41" fmla="*/ 856850 h 1087466"/>
                    <a:gd name="connsiteX42" fmla="*/ 601074 w 818377"/>
                    <a:gd name="connsiteY42" fmla="*/ 869639 h 1087466"/>
                    <a:gd name="connsiteX43" fmla="*/ 610666 w 818377"/>
                    <a:gd name="connsiteY43" fmla="*/ 872836 h 1087466"/>
                    <a:gd name="connsiteX44" fmla="*/ 623455 w 818377"/>
                    <a:gd name="connsiteY44" fmla="*/ 885625 h 1087466"/>
                    <a:gd name="connsiteX45" fmla="*/ 639441 w 818377"/>
                    <a:gd name="connsiteY45" fmla="*/ 901611 h 1087466"/>
                    <a:gd name="connsiteX46" fmla="*/ 668215 w 818377"/>
                    <a:gd name="connsiteY46" fmla="*/ 949569 h 1087466"/>
                    <a:gd name="connsiteX47" fmla="*/ 677807 w 818377"/>
                    <a:gd name="connsiteY47" fmla="*/ 962358 h 1087466"/>
                    <a:gd name="connsiteX48" fmla="*/ 687399 w 818377"/>
                    <a:gd name="connsiteY48" fmla="*/ 984738 h 1087466"/>
                    <a:gd name="connsiteX49" fmla="*/ 693793 w 818377"/>
                    <a:gd name="connsiteY49" fmla="*/ 997527 h 1087466"/>
                    <a:gd name="connsiteX50" fmla="*/ 700187 w 818377"/>
                    <a:gd name="connsiteY50" fmla="*/ 1007119 h 1087466"/>
                    <a:gd name="connsiteX51" fmla="*/ 712976 w 818377"/>
                    <a:gd name="connsiteY51" fmla="*/ 1029499 h 1087466"/>
                    <a:gd name="connsiteX52" fmla="*/ 722568 w 818377"/>
                    <a:gd name="connsiteY52" fmla="*/ 1042288 h 1087466"/>
                    <a:gd name="connsiteX53" fmla="*/ 732160 w 818377"/>
                    <a:gd name="connsiteY53" fmla="*/ 1067866 h 1087466"/>
                    <a:gd name="connsiteX54" fmla="*/ 735357 w 818377"/>
                    <a:gd name="connsiteY54" fmla="*/ 1083852 h 1087466"/>
                    <a:gd name="connsiteX55" fmla="*/ 754540 w 818377"/>
                    <a:gd name="connsiteY55" fmla="*/ 1087049 h 1087466"/>
                    <a:gd name="connsiteX56" fmla="*/ 815287 w 818377"/>
                    <a:gd name="connsiteY56" fmla="*/ 1080654 h 1087466"/>
                    <a:gd name="connsiteX57" fmla="*/ 808892 w 818377"/>
                    <a:gd name="connsiteY57" fmla="*/ 1048682 h 1087466"/>
                    <a:gd name="connsiteX58" fmla="*/ 796104 w 818377"/>
                    <a:gd name="connsiteY58" fmla="*/ 1019907 h 1087466"/>
                    <a:gd name="connsiteX59" fmla="*/ 789709 w 818377"/>
                    <a:gd name="connsiteY59" fmla="*/ 1003921 h 1087466"/>
                    <a:gd name="connsiteX60" fmla="*/ 786512 w 818377"/>
                    <a:gd name="connsiteY60" fmla="*/ 978344 h 1087466"/>
                    <a:gd name="connsiteX61" fmla="*/ 780118 w 818377"/>
                    <a:gd name="connsiteY61" fmla="*/ 959161 h 1087466"/>
                    <a:gd name="connsiteX62" fmla="*/ 773723 w 818377"/>
                    <a:gd name="connsiteY62" fmla="*/ 936780 h 1087466"/>
                    <a:gd name="connsiteX63" fmla="*/ 767329 w 818377"/>
                    <a:gd name="connsiteY63" fmla="*/ 923991 h 1087466"/>
                    <a:gd name="connsiteX64" fmla="*/ 760934 w 818377"/>
                    <a:gd name="connsiteY64" fmla="*/ 904808 h 1087466"/>
                    <a:gd name="connsiteX65" fmla="*/ 757737 w 818377"/>
                    <a:gd name="connsiteY65" fmla="*/ 892019 h 1087466"/>
                    <a:gd name="connsiteX66" fmla="*/ 748146 w 818377"/>
                    <a:gd name="connsiteY66" fmla="*/ 882428 h 1087466"/>
                    <a:gd name="connsiteX67" fmla="*/ 741751 w 818377"/>
                    <a:gd name="connsiteY67" fmla="*/ 856850 h 1087466"/>
                    <a:gd name="connsiteX68" fmla="*/ 738554 w 818377"/>
                    <a:gd name="connsiteY68" fmla="*/ 844061 h 1087466"/>
                    <a:gd name="connsiteX69" fmla="*/ 744948 w 818377"/>
                    <a:gd name="connsiteY69" fmla="*/ 776920 h 1087466"/>
                    <a:gd name="connsiteX70" fmla="*/ 748146 w 818377"/>
                    <a:gd name="connsiteY70" fmla="*/ 767328 h 1087466"/>
                    <a:gd name="connsiteX71" fmla="*/ 744948 w 818377"/>
                    <a:gd name="connsiteY71" fmla="*/ 712976 h 1087466"/>
                    <a:gd name="connsiteX72" fmla="*/ 728962 w 818377"/>
                    <a:gd name="connsiteY72" fmla="*/ 681004 h 1087466"/>
                    <a:gd name="connsiteX73" fmla="*/ 725765 w 818377"/>
                    <a:gd name="connsiteY73" fmla="*/ 658624 h 1087466"/>
                    <a:gd name="connsiteX74" fmla="*/ 709779 w 818377"/>
                    <a:gd name="connsiteY74" fmla="*/ 623454 h 1087466"/>
                    <a:gd name="connsiteX75" fmla="*/ 696990 w 818377"/>
                    <a:gd name="connsiteY75" fmla="*/ 610666 h 1087466"/>
                    <a:gd name="connsiteX76" fmla="*/ 661821 w 818377"/>
                    <a:gd name="connsiteY76" fmla="*/ 601074 h 1087466"/>
                    <a:gd name="connsiteX77" fmla="*/ 649032 w 818377"/>
                    <a:gd name="connsiteY77" fmla="*/ 594680 h 1087466"/>
                    <a:gd name="connsiteX78" fmla="*/ 613863 w 818377"/>
                    <a:gd name="connsiteY78" fmla="*/ 575496 h 1087466"/>
                    <a:gd name="connsiteX79" fmla="*/ 581891 w 818377"/>
                    <a:gd name="connsiteY79" fmla="*/ 562707 h 1087466"/>
                    <a:gd name="connsiteX80" fmla="*/ 546722 w 818377"/>
                    <a:gd name="connsiteY80" fmla="*/ 553116 h 1087466"/>
                    <a:gd name="connsiteX81" fmla="*/ 489172 w 818377"/>
                    <a:gd name="connsiteY81" fmla="*/ 537130 h 1087466"/>
                    <a:gd name="connsiteX82" fmla="*/ 457200 w 818377"/>
                    <a:gd name="connsiteY82" fmla="*/ 514749 h 1087466"/>
                    <a:gd name="connsiteX83" fmla="*/ 454003 w 818377"/>
                    <a:gd name="connsiteY83" fmla="*/ 505158 h 1087466"/>
                    <a:gd name="connsiteX84" fmla="*/ 447608 w 818377"/>
                    <a:gd name="connsiteY84" fmla="*/ 495566 h 1087466"/>
                    <a:gd name="connsiteX85" fmla="*/ 444411 w 818377"/>
                    <a:gd name="connsiteY85" fmla="*/ 466791 h 1087466"/>
                    <a:gd name="connsiteX86" fmla="*/ 431622 w 818377"/>
                    <a:gd name="connsiteY86" fmla="*/ 386861 h 1087466"/>
                    <a:gd name="connsiteX87" fmla="*/ 418834 w 818377"/>
                    <a:gd name="connsiteY87" fmla="*/ 329312 h 1087466"/>
                    <a:gd name="connsiteX88" fmla="*/ 396453 w 818377"/>
                    <a:gd name="connsiteY88" fmla="*/ 316523 h 1087466"/>
                    <a:gd name="connsiteX89" fmla="*/ 361284 w 818377"/>
                    <a:gd name="connsiteY89" fmla="*/ 300537 h 1087466"/>
                    <a:gd name="connsiteX90" fmla="*/ 351692 w 818377"/>
                    <a:gd name="connsiteY90" fmla="*/ 290945 h 1087466"/>
                    <a:gd name="connsiteX91" fmla="*/ 342101 w 818377"/>
                    <a:gd name="connsiteY91" fmla="*/ 287748 h 1087466"/>
                    <a:gd name="connsiteX92" fmla="*/ 313326 w 818377"/>
                    <a:gd name="connsiteY92" fmla="*/ 274959 h 1087466"/>
                    <a:gd name="connsiteX93" fmla="*/ 300537 w 818377"/>
                    <a:gd name="connsiteY93" fmla="*/ 268565 h 1087466"/>
                    <a:gd name="connsiteX94" fmla="*/ 284551 w 818377"/>
                    <a:gd name="connsiteY94" fmla="*/ 262170 h 1087466"/>
                    <a:gd name="connsiteX95" fmla="*/ 274960 w 818377"/>
                    <a:gd name="connsiteY95" fmla="*/ 255776 h 1087466"/>
                    <a:gd name="connsiteX96" fmla="*/ 265368 w 818377"/>
                    <a:gd name="connsiteY96" fmla="*/ 252579 h 1087466"/>
                    <a:gd name="connsiteX97" fmla="*/ 249382 w 818377"/>
                    <a:gd name="connsiteY97" fmla="*/ 246184 h 1087466"/>
                    <a:gd name="connsiteX98" fmla="*/ 227001 w 818377"/>
                    <a:gd name="connsiteY98" fmla="*/ 239790 h 1087466"/>
                    <a:gd name="connsiteX99" fmla="*/ 211015 w 818377"/>
                    <a:gd name="connsiteY99" fmla="*/ 230198 h 1087466"/>
                    <a:gd name="connsiteX100" fmla="*/ 191832 w 818377"/>
                    <a:gd name="connsiteY100" fmla="*/ 220607 h 1087466"/>
                    <a:gd name="connsiteX101" fmla="*/ 179043 w 818377"/>
                    <a:gd name="connsiteY101" fmla="*/ 204621 h 1087466"/>
                    <a:gd name="connsiteX102" fmla="*/ 172649 w 818377"/>
                    <a:gd name="connsiteY102" fmla="*/ 198226 h 1087466"/>
                    <a:gd name="connsiteX103" fmla="*/ 150269 w 818377"/>
                    <a:gd name="connsiteY103" fmla="*/ 153466 h 1087466"/>
                    <a:gd name="connsiteX104" fmla="*/ 140677 w 818377"/>
                    <a:gd name="connsiteY104" fmla="*/ 137480 h 1087466"/>
                    <a:gd name="connsiteX105" fmla="*/ 137480 w 818377"/>
                    <a:gd name="connsiteY105" fmla="*/ 127888 h 1087466"/>
                    <a:gd name="connsiteX106" fmla="*/ 127888 w 818377"/>
                    <a:gd name="connsiteY106" fmla="*/ 115099 h 1087466"/>
                    <a:gd name="connsiteX107" fmla="*/ 121494 w 818377"/>
                    <a:gd name="connsiteY107" fmla="*/ 105507 h 1087466"/>
                    <a:gd name="connsiteX108" fmla="*/ 108705 w 818377"/>
                    <a:gd name="connsiteY108" fmla="*/ 89521 h 1087466"/>
                    <a:gd name="connsiteX109" fmla="*/ 92719 w 818377"/>
                    <a:gd name="connsiteY109" fmla="*/ 63944 h 1087466"/>
                    <a:gd name="connsiteX110" fmla="*/ 89522 w 818377"/>
                    <a:gd name="connsiteY110" fmla="*/ 54352 h 1087466"/>
                    <a:gd name="connsiteX111" fmla="*/ 83127 w 818377"/>
                    <a:gd name="connsiteY111" fmla="*/ 44761 h 1087466"/>
                    <a:gd name="connsiteX112" fmla="*/ 83127 w 818377"/>
                    <a:gd name="connsiteY112"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27888 w 818377"/>
                    <a:gd name="connsiteY3" fmla="*/ 258973 h 1087466"/>
                    <a:gd name="connsiteX4" fmla="*/ 131085 w 818377"/>
                    <a:gd name="connsiteY4" fmla="*/ 271762 h 1087466"/>
                    <a:gd name="connsiteX5" fmla="*/ 140677 w 818377"/>
                    <a:gd name="connsiteY5" fmla="*/ 287748 h 1087466"/>
                    <a:gd name="connsiteX6" fmla="*/ 147071 w 818377"/>
                    <a:gd name="connsiteY6" fmla="*/ 300537 h 1087466"/>
                    <a:gd name="connsiteX7" fmla="*/ 153466 w 818377"/>
                    <a:gd name="connsiteY7" fmla="*/ 310128 h 1087466"/>
                    <a:gd name="connsiteX8" fmla="*/ 163057 w 818377"/>
                    <a:gd name="connsiteY8" fmla="*/ 335706 h 1087466"/>
                    <a:gd name="connsiteX9" fmla="*/ 166255 w 818377"/>
                    <a:gd name="connsiteY9" fmla="*/ 348495 h 1087466"/>
                    <a:gd name="connsiteX10" fmla="*/ 172649 w 818377"/>
                    <a:gd name="connsiteY10" fmla="*/ 367678 h 1087466"/>
                    <a:gd name="connsiteX11" fmla="*/ 179043 w 818377"/>
                    <a:gd name="connsiteY11" fmla="*/ 399650 h 1087466"/>
                    <a:gd name="connsiteX12" fmla="*/ 188635 w 818377"/>
                    <a:gd name="connsiteY12" fmla="*/ 438017 h 1087466"/>
                    <a:gd name="connsiteX13" fmla="*/ 191832 w 818377"/>
                    <a:gd name="connsiteY13" fmla="*/ 447608 h 1087466"/>
                    <a:gd name="connsiteX14" fmla="*/ 195029 w 818377"/>
                    <a:gd name="connsiteY14" fmla="*/ 457200 h 1087466"/>
                    <a:gd name="connsiteX15" fmla="*/ 211015 w 818377"/>
                    <a:gd name="connsiteY15" fmla="*/ 479580 h 1087466"/>
                    <a:gd name="connsiteX16" fmla="*/ 242987 w 818377"/>
                    <a:gd name="connsiteY16" fmla="*/ 517947 h 1087466"/>
                    <a:gd name="connsiteX17" fmla="*/ 252579 w 818377"/>
                    <a:gd name="connsiteY17" fmla="*/ 521144 h 1087466"/>
                    <a:gd name="connsiteX18" fmla="*/ 322918 w 818377"/>
                    <a:gd name="connsiteY18" fmla="*/ 524341 h 1087466"/>
                    <a:gd name="connsiteX19" fmla="*/ 335706 w 818377"/>
                    <a:gd name="connsiteY19" fmla="*/ 530735 h 1087466"/>
                    <a:gd name="connsiteX20" fmla="*/ 354890 w 818377"/>
                    <a:gd name="connsiteY20" fmla="*/ 553116 h 1087466"/>
                    <a:gd name="connsiteX21" fmla="*/ 364481 w 818377"/>
                    <a:gd name="connsiteY21" fmla="*/ 556313 h 1087466"/>
                    <a:gd name="connsiteX22" fmla="*/ 370876 w 818377"/>
                    <a:gd name="connsiteY22" fmla="*/ 569102 h 1087466"/>
                    <a:gd name="connsiteX23" fmla="*/ 383664 w 818377"/>
                    <a:gd name="connsiteY23" fmla="*/ 588285 h 1087466"/>
                    <a:gd name="connsiteX24" fmla="*/ 390059 w 818377"/>
                    <a:gd name="connsiteY24" fmla="*/ 597877 h 1087466"/>
                    <a:gd name="connsiteX25" fmla="*/ 406045 w 818377"/>
                    <a:gd name="connsiteY25" fmla="*/ 626652 h 1087466"/>
                    <a:gd name="connsiteX26" fmla="*/ 409242 w 818377"/>
                    <a:gd name="connsiteY26" fmla="*/ 639440 h 1087466"/>
                    <a:gd name="connsiteX27" fmla="*/ 418834 w 818377"/>
                    <a:gd name="connsiteY27" fmla="*/ 652229 h 1087466"/>
                    <a:gd name="connsiteX28" fmla="*/ 428425 w 818377"/>
                    <a:gd name="connsiteY28" fmla="*/ 671412 h 1087466"/>
                    <a:gd name="connsiteX29" fmla="*/ 431622 w 818377"/>
                    <a:gd name="connsiteY29" fmla="*/ 690596 h 1087466"/>
                    <a:gd name="connsiteX30" fmla="*/ 438017 w 818377"/>
                    <a:gd name="connsiteY30" fmla="*/ 700187 h 1087466"/>
                    <a:gd name="connsiteX31" fmla="*/ 447608 w 818377"/>
                    <a:gd name="connsiteY31" fmla="*/ 722568 h 1087466"/>
                    <a:gd name="connsiteX32" fmla="*/ 457200 w 818377"/>
                    <a:gd name="connsiteY32" fmla="*/ 748145 h 1087466"/>
                    <a:gd name="connsiteX33" fmla="*/ 463594 w 818377"/>
                    <a:gd name="connsiteY33" fmla="*/ 754540 h 1087466"/>
                    <a:gd name="connsiteX34" fmla="*/ 469989 w 818377"/>
                    <a:gd name="connsiteY34" fmla="*/ 767328 h 1087466"/>
                    <a:gd name="connsiteX35" fmla="*/ 482778 w 818377"/>
                    <a:gd name="connsiteY35" fmla="*/ 786512 h 1087466"/>
                    <a:gd name="connsiteX36" fmla="*/ 495567 w 818377"/>
                    <a:gd name="connsiteY36" fmla="*/ 805695 h 1087466"/>
                    <a:gd name="connsiteX37" fmla="*/ 524341 w 818377"/>
                    <a:gd name="connsiteY37" fmla="*/ 831273 h 1087466"/>
                    <a:gd name="connsiteX38" fmla="*/ 537130 w 818377"/>
                    <a:gd name="connsiteY38" fmla="*/ 834470 h 1087466"/>
                    <a:gd name="connsiteX39" fmla="*/ 559511 w 818377"/>
                    <a:gd name="connsiteY39" fmla="*/ 847259 h 1087466"/>
                    <a:gd name="connsiteX40" fmla="*/ 597877 w 818377"/>
                    <a:gd name="connsiteY40" fmla="*/ 856850 h 1087466"/>
                    <a:gd name="connsiteX41" fmla="*/ 601074 w 818377"/>
                    <a:gd name="connsiteY41" fmla="*/ 869639 h 1087466"/>
                    <a:gd name="connsiteX42" fmla="*/ 610666 w 818377"/>
                    <a:gd name="connsiteY42" fmla="*/ 872836 h 1087466"/>
                    <a:gd name="connsiteX43" fmla="*/ 623455 w 818377"/>
                    <a:gd name="connsiteY43" fmla="*/ 885625 h 1087466"/>
                    <a:gd name="connsiteX44" fmla="*/ 639441 w 818377"/>
                    <a:gd name="connsiteY44" fmla="*/ 901611 h 1087466"/>
                    <a:gd name="connsiteX45" fmla="*/ 668215 w 818377"/>
                    <a:gd name="connsiteY45" fmla="*/ 949569 h 1087466"/>
                    <a:gd name="connsiteX46" fmla="*/ 677807 w 818377"/>
                    <a:gd name="connsiteY46" fmla="*/ 962358 h 1087466"/>
                    <a:gd name="connsiteX47" fmla="*/ 687399 w 818377"/>
                    <a:gd name="connsiteY47" fmla="*/ 984738 h 1087466"/>
                    <a:gd name="connsiteX48" fmla="*/ 693793 w 818377"/>
                    <a:gd name="connsiteY48" fmla="*/ 997527 h 1087466"/>
                    <a:gd name="connsiteX49" fmla="*/ 700187 w 818377"/>
                    <a:gd name="connsiteY49" fmla="*/ 1007119 h 1087466"/>
                    <a:gd name="connsiteX50" fmla="*/ 712976 w 818377"/>
                    <a:gd name="connsiteY50" fmla="*/ 1029499 h 1087466"/>
                    <a:gd name="connsiteX51" fmla="*/ 722568 w 818377"/>
                    <a:gd name="connsiteY51" fmla="*/ 1042288 h 1087466"/>
                    <a:gd name="connsiteX52" fmla="*/ 732160 w 818377"/>
                    <a:gd name="connsiteY52" fmla="*/ 1067866 h 1087466"/>
                    <a:gd name="connsiteX53" fmla="*/ 735357 w 818377"/>
                    <a:gd name="connsiteY53" fmla="*/ 1083852 h 1087466"/>
                    <a:gd name="connsiteX54" fmla="*/ 754540 w 818377"/>
                    <a:gd name="connsiteY54" fmla="*/ 1087049 h 1087466"/>
                    <a:gd name="connsiteX55" fmla="*/ 815287 w 818377"/>
                    <a:gd name="connsiteY55" fmla="*/ 1080654 h 1087466"/>
                    <a:gd name="connsiteX56" fmla="*/ 808892 w 818377"/>
                    <a:gd name="connsiteY56" fmla="*/ 1048682 h 1087466"/>
                    <a:gd name="connsiteX57" fmla="*/ 796104 w 818377"/>
                    <a:gd name="connsiteY57" fmla="*/ 1019907 h 1087466"/>
                    <a:gd name="connsiteX58" fmla="*/ 789709 w 818377"/>
                    <a:gd name="connsiteY58" fmla="*/ 1003921 h 1087466"/>
                    <a:gd name="connsiteX59" fmla="*/ 786512 w 818377"/>
                    <a:gd name="connsiteY59" fmla="*/ 978344 h 1087466"/>
                    <a:gd name="connsiteX60" fmla="*/ 780118 w 818377"/>
                    <a:gd name="connsiteY60" fmla="*/ 959161 h 1087466"/>
                    <a:gd name="connsiteX61" fmla="*/ 773723 w 818377"/>
                    <a:gd name="connsiteY61" fmla="*/ 936780 h 1087466"/>
                    <a:gd name="connsiteX62" fmla="*/ 767329 w 818377"/>
                    <a:gd name="connsiteY62" fmla="*/ 923991 h 1087466"/>
                    <a:gd name="connsiteX63" fmla="*/ 760934 w 818377"/>
                    <a:gd name="connsiteY63" fmla="*/ 904808 h 1087466"/>
                    <a:gd name="connsiteX64" fmla="*/ 757737 w 818377"/>
                    <a:gd name="connsiteY64" fmla="*/ 892019 h 1087466"/>
                    <a:gd name="connsiteX65" fmla="*/ 748146 w 818377"/>
                    <a:gd name="connsiteY65" fmla="*/ 882428 h 1087466"/>
                    <a:gd name="connsiteX66" fmla="*/ 741751 w 818377"/>
                    <a:gd name="connsiteY66" fmla="*/ 856850 h 1087466"/>
                    <a:gd name="connsiteX67" fmla="*/ 738554 w 818377"/>
                    <a:gd name="connsiteY67" fmla="*/ 844061 h 1087466"/>
                    <a:gd name="connsiteX68" fmla="*/ 744948 w 818377"/>
                    <a:gd name="connsiteY68" fmla="*/ 776920 h 1087466"/>
                    <a:gd name="connsiteX69" fmla="*/ 748146 w 818377"/>
                    <a:gd name="connsiteY69" fmla="*/ 767328 h 1087466"/>
                    <a:gd name="connsiteX70" fmla="*/ 744948 w 818377"/>
                    <a:gd name="connsiteY70" fmla="*/ 712976 h 1087466"/>
                    <a:gd name="connsiteX71" fmla="*/ 728962 w 818377"/>
                    <a:gd name="connsiteY71" fmla="*/ 681004 h 1087466"/>
                    <a:gd name="connsiteX72" fmla="*/ 725765 w 818377"/>
                    <a:gd name="connsiteY72" fmla="*/ 658624 h 1087466"/>
                    <a:gd name="connsiteX73" fmla="*/ 709779 w 818377"/>
                    <a:gd name="connsiteY73" fmla="*/ 623454 h 1087466"/>
                    <a:gd name="connsiteX74" fmla="*/ 696990 w 818377"/>
                    <a:gd name="connsiteY74" fmla="*/ 610666 h 1087466"/>
                    <a:gd name="connsiteX75" fmla="*/ 661821 w 818377"/>
                    <a:gd name="connsiteY75" fmla="*/ 601074 h 1087466"/>
                    <a:gd name="connsiteX76" fmla="*/ 649032 w 818377"/>
                    <a:gd name="connsiteY76" fmla="*/ 594680 h 1087466"/>
                    <a:gd name="connsiteX77" fmla="*/ 613863 w 818377"/>
                    <a:gd name="connsiteY77" fmla="*/ 575496 h 1087466"/>
                    <a:gd name="connsiteX78" fmla="*/ 581891 w 818377"/>
                    <a:gd name="connsiteY78" fmla="*/ 562707 h 1087466"/>
                    <a:gd name="connsiteX79" fmla="*/ 546722 w 818377"/>
                    <a:gd name="connsiteY79" fmla="*/ 553116 h 1087466"/>
                    <a:gd name="connsiteX80" fmla="*/ 489172 w 818377"/>
                    <a:gd name="connsiteY80" fmla="*/ 537130 h 1087466"/>
                    <a:gd name="connsiteX81" fmla="*/ 457200 w 818377"/>
                    <a:gd name="connsiteY81" fmla="*/ 514749 h 1087466"/>
                    <a:gd name="connsiteX82" fmla="*/ 454003 w 818377"/>
                    <a:gd name="connsiteY82" fmla="*/ 505158 h 1087466"/>
                    <a:gd name="connsiteX83" fmla="*/ 447608 w 818377"/>
                    <a:gd name="connsiteY83" fmla="*/ 495566 h 1087466"/>
                    <a:gd name="connsiteX84" fmla="*/ 444411 w 818377"/>
                    <a:gd name="connsiteY84" fmla="*/ 466791 h 1087466"/>
                    <a:gd name="connsiteX85" fmla="*/ 431622 w 818377"/>
                    <a:gd name="connsiteY85" fmla="*/ 386861 h 1087466"/>
                    <a:gd name="connsiteX86" fmla="*/ 418834 w 818377"/>
                    <a:gd name="connsiteY86" fmla="*/ 329312 h 1087466"/>
                    <a:gd name="connsiteX87" fmla="*/ 396453 w 818377"/>
                    <a:gd name="connsiteY87" fmla="*/ 316523 h 1087466"/>
                    <a:gd name="connsiteX88" fmla="*/ 361284 w 818377"/>
                    <a:gd name="connsiteY88" fmla="*/ 300537 h 1087466"/>
                    <a:gd name="connsiteX89" fmla="*/ 351692 w 818377"/>
                    <a:gd name="connsiteY89" fmla="*/ 290945 h 1087466"/>
                    <a:gd name="connsiteX90" fmla="*/ 342101 w 818377"/>
                    <a:gd name="connsiteY90" fmla="*/ 287748 h 1087466"/>
                    <a:gd name="connsiteX91" fmla="*/ 313326 w 818377"/>
                    <a:gd name="connsiteY91" fmla="*/ 274959 h 1087466"/>
                    <a:gd name="connsiteX92" fmla="*/ 300537 w 818377"/>
                    <a:gd name="connsiteY92" fmla="*/ 268565 h 1087466"/>
                    <a:gd name="connsiteX93" fmla="*/ 284551 w 818377"/>
                    <a:gd name="connsiteY93" fmla="*/ 262170 h 1087466"/>
                    <a:gd name="connsiteX94" fmla="*/ 274960 w 818377"/>
                    <a:gd name="connsiteY94" fmla="*/ 255776 h 1087466"/>
                    <a:gd name="connsiteX95" fmla="*/ 265368 w 818377"/>
                    <a:gd name="connsiteY95" fmla="*/ 252579 h 1087466"/>
                    <a:gd name="connsiteX96" fmla="*/ 249382 w 818377"/>
                    <a:gd name="connsiteY96" fmla="*/ 246184 h 1087466"/>
                    <a:gd name="connsiteX97" fmla="*/ 227001 w 818377"/>
                    <a:gd name="connsiteY97" fmla="*/ 239790 h 1087466"/>
                    <a:gd name="connsiteX98" fmla="*/ 211015 w 818377"/>
                    <a:gd name="connsiteY98" fmla="*/ 230198 h 1087466"/>
                    <a:gd name="connsiteX99" fmla="*/ 191832 w 818377"/>
                    <a:gd name="connsiteY99" fmla="*/ 220607 h 1087466"/>
                    <a:gd name="connsiteX100" fmla="*/ 179043 w 818377"/>
                    <a:gd name="connsiteY100" fmla="*/ 204621 h 1087466"/>
                    <a:gd name="connsiteX101" fmla="*/ 172649 w 818377"/>
                    <a:gd name="connsiteY101" fmla="*/ 198226 h 1087466"/>
                    <a:gd name="connsiteX102" fmla="*/ 150269 w 818377"/>
                    <a:gd name="connsiteY102" fmla="*/ 153466 h 1087466"/>
                    <a:gd name="connsiteX103" fmla="*/ 140677 w 818377"/>
                    <a:gd name="connsiteY103" fmla="*/ 137480 h 1087466"/>
                    <a:gd name="connsiteX104" fmla="*/ 137480 w 818377"/>
                    <a:gd name="connsiteY104" fmla="*/ 127888 h 1087466"/>
                    <a:gd name="connsiteX105" fmla="*/ 127888 w 818377"/>
                    <a:gd name="connsiteY105" fmla="*/ 115099 h 1087466"/>
                    <a:gd name="connsiteX106" fmla="*/ 121494 w 818377"/>
                    <a:gd name="connsiteY106" fmla="*/ 105507 h 1087466"/>
                    <a:gd name="connsiteX107" fmla="*/ 108705 w 818377"/>
                    <a:gd name="connsiteY107" fmla="*/ 89521 h 1087466"/>
                    <a:gd name="connsiteX108" fmla="*/ 92719 w 818377"/>
                    <a:gd name="connsiteY108" fmla="*/ 63944 h 1087466"/>
                    <a:gd name="connsiteX109" fmla="*/ 89522 w 818377"/>
                    <a:gd name="connsiteY109" fmla="*/ 54352 h 1087466"/>
                    <a:gd name="connsiteX110" fmla="*/ 83127 w 818377"/>
                    <a:gd name="connsiteY110" fmla="*/ 44761 h 1087466"/>
                    <a:gd name="connsiteX111" fmla="*/ 83127 w 818377"/>
                    <a:gd name="connsiteY111"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0677 w 818377"/>
                    <a:gd name="connsiteY4" fmla="*/ 287748 h 1087466"/>
                    <a:gd name="connsiteX5" fmla="*/ 147071 w 818377"/>
                    <a:gd name="connsiteY5" fmla="*/ 300537 h 1087466"/>
                    <a:gd name="connsiteX6" fmla="*/ 153466 w 818377"/>
                    <a:gd name="connsiteY6" fmla="*/ 310128 h 1087466"/>
                    <a:gd name="connsiteX7" fmla="*/ 163057 w 818377"/>
                    <a:gd name="connsiteY7" fmla="*/ 335706 h 1087466"/>
                    <a:gd name="connsiteX8" fmla="*/ 166255 w 818377"/>
                    <a:gd name="connsiteY8" fmla="*/ 348495 h 1087466"/>
                    <a:gd name="connsiteX9" fmla="*/ 172649 w 818377"/>
                    <a:gd name="connsiteY9" fmla="*/ 367678 h 1087466"/>
                    <a:gd name="connsiteX10" fmla="*/ 179043 w 818377"/>
                    <a:gd name="connsiteY10" fmla="*/ 399650 h 1087466"/>
                    <a:gd name="connsiteX11" fmla="*/ 188635 w 818377"/>
                    <a:gd name="connsiteY11" fmla="*/ 438017 h 1087466"/>
                    <a:gd name="connsiteX12" fmla="*/ 191832 w 818377"/>
                    <a:gd name="connsiteY12" fmla="*/ 447608 h 1087466"/>
                    <a:gd name="connsiteX13" fmla="*/ 195029 w 818377"/>
                    <a:gd name="connsiteY13" fmla="*/ 457200 h 1087466"/>
                    <a:gd name="connsiteX14" fmla="*/ 211015 w 818377"/>
                    <a:gd name="connsiteY14" fmla="*/ 479580 h 1087466"/>
                    <a:gd name="connsiteX15" fmla="*/ 242987 w 818377"/>
                    <a:gd name="connsiteY15" fmla="*/ 517947 h 1087466"/>
                    <a:gd name="connsiteX16" fmla="*/ 252579 w 818377"/>
                    <a:gd name="connsiteY16" fmla="*/ 521144 h 1087466"/>
                    <a:gd name="connsiteX17" fmla="*/ 322918 w 818377"/>
                    <a:gd name="connsiteY17" fmla="*/ 524341 h 1087466"/>
                    <a:gd name="connsiteX18" fmla="*/ 335706 w 818377"/>
                    <a:gd name="connsiteY18" fmla="*/ 530735 h 1087466"/>
                    <a:gd name="connsiteX19" fmla="*/ 354890 w 818377"/>
                    <a:gd name="connsiteY19" fmla="*/ 553116 h 1087466"/>
                    <a:gd name="connsiteX20" fmla="*/ 364481 w 818377"/>
                    <a:gd name="connsiteY20" fmla="*/ 556313 h 1087466"/>
                    <a:gd name="connsiteX21" fmla="*/ 370876 w 818377"/>
                    <a:gd name="connsiteY21" fmla="*/ 569102 h 1087466"/>
                    <a:gd name="connsiteX22" fmla="*/ 383664 w 818377"/>
                    <a:gd name="connsiteY22" fmla="*/ 588285 h 1087466"/>
                    <a:gd name="connsiteX23" fmla="*/ 390059 w 818377"/>
                    <a:gd name="connsiteY23" fmla="*/ 597877 h 1087466"/>
                    <a:gd name="connsiteX24" fmla="*/ 406045 w 818377"/>
                    <a:gd name="connsiteY24" fmla="*/ 626652 h 1087466"/>
                    <a:gd name="connsiteX25" fmla="*/ 409242 w 818377"/>
                    <a:gd name="connsiteY25" fmla="*/ 639440 h 1087466"/>
                    <a:gd name="connsiteX26" fmla="*/ 418834 w 818377"/>
                    <a:gd name="connsiteY26" fmla="*/ 652229 h 1087466"/>
                    <a:gd name="connsiteX27" fmla="*/ 428425 w 818377"/>
                    <a:gd name="connsiteY27" fmla="*/ 671412 h 1087466"/>
                    <a:gd name="connsiteX28" fmla="*/ 431622 w 818377"/>
                    <a:gd name="connsiteY28" fmla="*/ 690596 h 1087466"/>
                    <a:gd name="connsiteX29" fmla="*/ 438017 w 818377"/>
                    <a:gd name="connsiteY29" fmla="*/ 700187 h 1087466"/>
                    <a:gd name="connsiteX30" fmla="*/ 447608 w 818377"/>
                    <a:gd name="connsiteY30" fmla="*/ 722568 h 1087466"/>
                    <a:gd name="connsiteX31" fmla="*/ 457200 w 818377"/>
                    <a:gd name="connsiteY31" fmla="*/ 748145 h 1087466"/>
                    <a:gd name="connsiteX32" fmla="*/ 463594 w 818377"/>
                    <a:gd name="connsiteY32" fmla="*/ 754540 h 1087466"/>
                    <a:gd name="connsiteX33" fmla="*/ 469989 w 818377"/>
                    <a:gd name="connsiteY33" fmla="*/ 767328 h 1087466"/>
                    <a:gd name="connsiteX34" fmla="*/ 482778 w 818377"/>
                    <a:gd name="connsiteY34" fmla="*/ 786512 h 1087466"/>
                    <a:gd name="connsiteX35" fmla="*/ 495567 w 818377"/>
                    <a:gd name="connsiteY35" fmla="*/ 805695 h 1087466"/>
                    <a:gd name="connsiteX36" fmla="*/ 524341 w 818377"/>
                    <a:gd name="connsiteY36" fmla="*/ 831273 h 1087466"/>
                    <a:gd name="connsiteX37" fmla="*/ 537130 w 818377"/>
                    <a:gd name="connsiteY37" fmla="*/ 834470 h 1087466"/>
                    <a:gd name="connsiteX38" fmla="*/ 559511 w 818377"/>
                    <a:gd name="connsiteY38" fmla="*/ 847259 h 1087466"/>
                    <a:gd name="connsiteX39" fmla="*/ 597877 w 818377"/>
                    <a:gd name="connsiteY39" fmla="*/ 856850 h 1087466"/>
                    <a:gd name="connsiteX40" fmla="*/ 601074 w 818377"/>
                    <a:gd name="connsiteY40" fmla="*/ 869639 h 1087466"/>
                    <a:gd name="connsiteX41" fmla="*/ 610666 w 818377"/>
                    <a:gd name="connsiteY41" fmla="*/ 872836 h 1087466"/>
                    <a:gd name="connsiteX42" fmla="*/ 623455 w 818377"/>
                    <a:gd name="connsiteY42" fmla="*/ 885625 h 1087466"/>
                    <a:gd name="connsiteX43" fmla="*/ 639441 w 818377"/>
                    <a:gd name="connsiteY43" fmla="*/ 901611 h 1087466"/>
                    <a:gd name="connsiteX44" fmla="*/ 668215 w 818377"/>
                    <a:gd name="connsiteY44" fmla="*/ 949569 h 1087466"/>
                    <a:gd name="connsiteX45" fmla="*/ 677807 w 818377"/>
                    <a:gd name="connsiteY45" fmla="*/ 962358 h 1087466"/>
                    <a:gd name="connsiteX46" fmla="*/ 687399 w 818377"/>
                    <a:gd name="connsiteY46" fmla="*/ 984738 h 1087466"/>
                    <a:gd name="connsiteX47" fmla="*/ 693793 w 818377"/>
                    <a:gd name="connsiteY47" fmla="*/ 997527 h 1087466"/>
                    <a:gd name="connsiteX48" fmla="*/ 700187 w 818377"/>
                    <a:gd name="connsiteY48" fmla="*/ 1007119 h 1087466"/>
                    <a:gd name="connsiteX49" fmla="*/ 712976 w 818377"/>
                    <a:gd name="connsiteY49" fmla="*/ 1029499 h 1087466"/>
                    <a:gd name="connsiteX50" fmla="*/ 722568 w 818377"/>
                    <a:gd name="connsiteY50" fmla="*/ 1042288 h 1087466"/>
                    <a:gd name="connsiteX51" fmla="*/ 732160 w 818377"/>
                    <a:gd name="connsiteY51" fmla="*/ 1067866 h 1087466"/>
                    <a:gd name="connsiteX52" fmla="*/ 735357 w 818377"/>
                    <a:gd name="connsiteY52" fmla="*/ 1083852 h 1087466"/>
                    <a:gd name="connsiteX53" fmla="*/ 754540 w 818377"/>
                    <a:gd name="connsiteY53" fmla="*/ 1087049 h 1087466"/>
                    <a:gd name="connsiteX54" fmla="*/ 815287 w 818377"/>
                    <a:gd name="connsiteY54" fmla="*/ 1080654 h 1087466"/>
                    <a:gd name="connsiteX55" fmla="*/ 808892 w 818377"/>
                    <a:gd name="connsiteY55" fmla="*/ 1048682 h 1087466"/>
                    <a:gd name="connsiteX56" fmla="*/ 796104 w 818377"/>
                    <a:gd name="connsiteY56" fmla="*/ 1019907 h 1087466"/>
                    <a:gd name="connsiteX57" fmla="*/ 789709 w 818377"/>
                    <a:gd name="connsiteY57" fmla="*/ 1003921 h 1087466"/>
                    <a:gd name="connsiteX58" fmla="*/ 786512 w 818377"/>
                    <a:gd name="connsiteY58" fmla="*/ 978344 h 1087466"/>
                    <a:gd name="connsiteX59" fmla="*/ 780118 w 818377"/>
                    <a:gd name="connsiteY59" fmla="*/ 959161 h 1087466"/>
                    <a:gd name="connsiteX60" fmla="*/ 773723 w 818377"/>
                    <a:gd name="connsiteY60" fmla="*/ 936780 h 1087466"/>
                    <a:gd name="connsiteX61" fmla="*/ 767329 w 818377"/>
                    <a:gd name="connsiteY61" fmla="*/ 923991 h 1087466"/>
                    <a:gd name="connsiteX62" fmla="*/ 760934 w 818377"/>
                    <a:gd name="connsiteY62" fmla="*/ 904808 h 1087466"/>
                    <a:gd name="connsiteX63" fmla="*/ 757737 w 818377"/>
                    <a:gd name="connsiteY63" fmla="*/ 892019 h 1087466"/>
                    <a:gd name="connsiteX64" fmla="*/ 748146 w 818377"/>
                    <a:gd name="connsiteY64" fmla="*/ 882428 h 1087466"/>
                    <a:gd name="connsiteX65" fmla="*/ 741751 w 818377"/>
                    <a:gd name="connsiteY65" fmla="*/ 856850 h 1087466"/>
                    <a:gd name="connsiteX66" fmla="*/ 738554 w 818377"/>
                    <a:gd name="connsiteY66" fmla="*/ 844061 h 1087466"/>
                    <a:gd name="connsiteX67" fmla="*/ 744948 w 818377"/>
                    <a:gd name="connsiteY67" fmla="*/ 776920 h 1087466"/>
                    <a:gd name="connsiteX68" fmla="*/ 748146 w 818377"/>
                    <a:gd name="connsiteY68" fmla="*/ 767328 h 1087466"/>
                    <a:gd name="connsiteX69" fmla="*/ 744948 w 818377"/>
                    <a:gd name="connsiteY69" fmla="*/ 712976 h 1087466"/>
                    <a:gd name="connsiteX70" fmla="*/ 728962 w 818377"/>
                    <a:gd name="connsiteY70" fmla="*/ 681004 h 1087466"/>
                    <a:gd name="connsiteX71" fmla="*/ 725765 w 818377"/>
                    <a:gd name="connsiteY71" fmla="*/ 658624 h 1087466"/>
                    <a:gd name="connsiteX72" fmla="*/ 709779 w 818377"/>
                    <a:gd name="connsiteY72" fmla="*/ 623454 h 1087466"/>
                    <a:gd name="connsiteX73" fmla="*/ 696990 w 818377"/>
                    <a:gd name="connsiteY73" fmla="*/ 610666 h 1087466"/>
                    <a:gd name="connsiteX74" fmla="*/ 661821 w 818377"/>
                    <a:gd name="connsiteY74" fmla="*/ 601074 h 1087466"/>
                    <a:gd name="connsiteX75" fmla="*/ 649032 w 818377"/>
                    <a:gd name="connsiteY75" fmla="*/ 594680 h 1087466"/>
                    <a:gd name="connsiteX76" fmla="*/ 613863 w 818377"/>
                    <a:gd name="connsiteY76" fmla="*/ 575496 h 1087466"/>
                    <a:gd name="connsiteX77" fmla="*/ 581891 w 818377"/>
                    <a:gd name="connsiteY77" fmla="*/ 562707 h 1087466"/>
                    <a:gd name="connsiteX78" fmla="*/ 546722 w 818377"/>
                    <a:gd name="connsiteY78" fmla="*/ 553116 h 1087466"/>
                    <a:gd name="connsiteX79" fmla="*/ 489172 w 818377"/>
                    <a:gd name="connsiteY79" fmla="*/ 537130 h 1087466"/>
                    <a:gd name="connsiteX80" fmla="*/ 457200 w 818377"/>
                    <a:gd name="connsiteY80" fmla="*/ 514749 h 1087466"/>
                    <a:gd name="connsiteX81" fmla="*/ 454003 w 818377"/>
                    <a:gd name="connsiteY81" fmla="*/ 505158 h 1087466"/>
                    <a:gd name="connsiteX82" fmla="*/ 447608 w 818377"/>
                    <a:gd name="connsiteY82" fmla="*/ 495566 h 1087466"/>
                    <a:gd name="connsiteX83" fmla="*/ 444411 w 818377"/>
                    <a:gd name="connsiteY83" fmla="*/ 466791 h 1087466"/>
                    <a:gd name="connsiteX84" fmla="*/ 431622 w 818377"/>
                    <a:gd name="connsiteY84" fmla="*/ 386861 h 1087466"/>
                    <a:gd name="connsiteX85" fmla="*/ 418834 w 818377"/>
                    <a:gd name="connsiteY85" fmla="*/ 329312 h 1087466"/>
                    <a:gd name="connsiteX86" fmla="*/ 396453 w 818377"/>
                    <a:gd name="connsiteY86" fmla="*/ 316523 h 1087466"/>
                    <a:gd name="connsiteX87" fmla="*/ 361284 w 818377"/>
                    <a:gd name="connsiteY87" fmla="*/ 300537 h 1087466"/>
                    <a:gd name="connsiteX88" fmla="*/ 351692 w 818377"/>
                    <a:gd name="connsiteY88" fmla="*/ 290945 h 1087466"/>
                    <a:gd name="connsiteX89" fmla="*/ 342101 w 818377"/>
                    <a:gd name="connsiteY89" fmla="*/ 287748 h 1087466"/>
                    <a:gd name="connsiteX90" fmla="*/ 313326 w 818377"/>
                    <a:gd name="connsiteY90" fmla="*/ 274959 h 1087466"/>
                    <a:gd name="connsiteX91" fmla="*/ 300537 w 818377"/>
                    <a:gd name="connsiteY91" fmla="*/ 268565 h 1087466"/>
                    <a:gd name="connsiteX92" fmla="*/ 284551 w 818377"/>
                    <a:gd name="connsiteY92" fmla="*/ 262170 h 1087466"/>
                    <a:gd name="connsiteX93" fmla="*/ 274960 w 818377"/>
                    <a:gd name="connsiteY93" fmla="*/ 255776 h 1087466"/>
                    <a:gd name="connsiteX94" fmla="*/ 265368 w 818377"/>
                    <a:gd name="connsiteY94" fmla="*/ 252579 h 1087466"/>
                    <a:gd name="connsiteX95" fmla="*/ 249382 w 818377"/>
                    <a:gd name="connsiteY95" fmla="*/ 246184 h 1087466"/>
                    <a:gd name="connsiteX96" fmla="*/ 227001 w 818377"/>
                    <a:gd name="connsiteY96" fmla="*/ 239790 h 1087466"/>
                    <a:gd name="connsiteX97" fmla="*/ 211015 w 818377"/>
                    <a:gd name="connsiteY97" fmla="*/ 230198 h 1087466"/>
                    <a:gd name="connsiteX98" fmla="*/ 191832 w 818377"/>
                    <a:gd name="connsiteY98" fmla="*/ 220607 h 1087466"/>
                    <a:gd name="connsiteX99" fmla="*/ 179043 w 818377"/>
                    <a:gd name="connsiteY99" fmla="*/ 204621 h 1087466"/>
                    <a:gd name="connsiteX100" fmla="*/ 172649 w 818377"/>
                    <a:gd name="connsiteY100" fmla="*/ 198226 h 1087466"/>
                    <a:gd name="connsiteX101" fmla="*/ 150269 w 818377"/>
                    <a:gd name="connsiteY101" fmla="*/ 153466 h 1087466"/>
                    <a:gd name="connsiteX102" fmla="*/ 140677 w 818377"/>
                    <a:gd name="connsiteY102" fmla="*/ 137480 h 1087466"/>
                    <a:gd name="connsiteX103" fmla="*/ 137480 w 818377"/>
                    <a:gd name="connsiteY103" fmla="*/ 127888 h 1087466"/>
                    <a:gd name="connsiteX104" fmla="*/ 127888 w 818377"/>
                    <a:gd name="connsiteY104" fmla="*/ 115099 h 1087466"/>
                    <a:gd name="connsiteX105" fmla="*/ 121494 w 818377"/>
                    <a:gd name="connsiteY105" fmla="*/ 105507 h 1087466"/>
                    <a:gd name="connsiteX106" fmla="*/ 108705 w 818377"/>
                    <a:gd name="connsiteY106" fmla="*/ 89521 h 1087466"/>
                    <a:gd name="connsiteX107" fmla="*/ 92719 w 818377"/>
                    <a:gd name="connsiteY107" fmla="*/ 63944 h 1087466"/>
                    <a:gd name="connsiteX108" fmla="*/ 89522 w 818377"/>
                    <a:gd name="connsiteY108" fmla="*/ 54352 h 1087466"/>
                    <a:gd name="connsiteX109" fmla="*/ 83127 w 818377"/>
                    <a:gd name="connsiteY109" fmla="*/ 44761 h 1087466"/>
                    <a:gd name="connsiteX110" fmla="*/ 83127 w 818377"/>
                    <a:gd name="connsiteY110"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53466 w 818377"/>
                    <a:gd name="connsiteY5" fmla="*/ 310128 h 1087466"/>
                    <a:gd name="connsiteX6" fmla="*/ 163057 w 818377"/>
                    <a:gd name="connsiteY6" fmla="*/ 335706 h 1087466"/>
                    <a:gd name="connsiteX7" fmla="*/ 166255 w 818377"/>
                    <a:gd name="connsiteY7" fmla="*/ 348495 h 1087466"/>
                    <a:gd name="connsiteX8" fmla="*/ 172649 w 818377"/>
                    <a:gd name="connsiteY8" fmla="*/ 367678 h 1087466"/>
                    <a:gd name="connsiteX9" fmla="*/ 179043 w 818377"/>
                    <a:gd name="connsiteY9" fmla="*/ 399650 h 1087466"/>
                    <a:gd name="connsiteX10" fmla="*/ 188635 w 818377"/>
                    <a:gd name="connsiteY10" fmla="*/ 438017 h 1087466"/>
                    <a:gd name="connsiteX11" fmla="*/ 191832 w 818377"/>
                    <a:gd name="connsiteY11" fmla="*/ 447608 h 1087466"/>
                    <a:gd name="connsiteX12" fmla="*/ 195029 w 818377"/>
                    <a:gd name="connsiteY12" fmla="*/ 457200 h 1087466"/>
                    <a:gd name="connsiteX13" fmla="*/ 211015 w 818377"/>
                    <a:gd name="connsiteY13" fmla="*/ 479580 h 1087466"/>
                    <a:gd name="connsiteX14" fmla="*/ 242987 w 818377"/>
                    <a:gd name="connsiteY14" fmla="*/ 517947 h 1087466"/>
                    <a:gd name="connsiteX15" fmla="*/ 252579 w 818377"/>
                    <a:gd name="connsiteY15" fmla="*/ 521144 h 1087466"/>
                    <a:gd name="connsiteX16" fmla="*/ 322918 w 818377"/>
                    <a:gd name="connsiteY16" fmla="*/ 524341 h 1087466"/>
                    <a:gd name="connsiteX17" fmla="*/ 335706 w 818377"/>
                    <a:gd name="connsiteY17" fmla="*/ 530735 h 1087466"/>
                    <a:gd name="connsiteX18" fmla="*/ 354890 w 818377"/>
                    <a:gd name="connsiteY18" fmla="*/ 553116 h 1087466"/>
                    <a:gd name="connsiteX19" fmla="*/ 364481 w 818377"/>
                    <a:gd name="connsiteY19" fmla="*/ 556313 h 1087466"/>
                    <a:gd name="connsiteX20" fmla="*/ 370876 w 818377"/>
                    <a:gd name="connsiteY20" fmla="*/ 569102 h 1087466"/>
                    <a:gd name="connsiteX21" fmla="*/ 383664 w 818377"/>
                    <a:gd name="connsiteY21" fmla="*/ 588285 h 1087466"/>
                    <a:gd name="connsiteX22" fmla="*/ 390059 w 818377"/>
                    <a:gd name="connsiteY22" fmla="*/ 597877 h 1087466"/>
                    <a:gd name="connsiteX23" fmla="*/ 406045 w 818377"/>
                    <a:gd name="connsiteY23" fmla="*/ 626652 h 1087466"/>
                    <a:gd name="connsiteX24" fmla="*/ 409242 w 818377"/>
                    <a:gd name="connsiteY24" fmla="*/ 639440 h 1087466"/>
                    <a:gd name="connsiteX25" fmla="*/ 418834 w 818377"/>
                    <a:gd name="connsiteY25" fmla="*/ 652229 h 1087466"/>
                    <a:gd name="connsiteX26" fmla="*/ 428425 w 818377"/>
                    <a:gd name="connsiteY26" fmla="*/ 671412 h 1087466"/>
                    <a:gd name="connsiteX27" fmla="*/ 431622 w 818377"/>
                    <a:gd name="connsiteY27" fmla="*/ 690596 h 1087466"/>
                    <a:gd name="connsiteX28" fmla="*/ 438017 w 818377"/>
                    <a:gd name="connsiteY28" fmla="*/ 700187 h 1087466"/>
                    <a:gd name="connsiteX29" fmla="*/ 447608 w 818377"/>
                    <a:gd name="connsiteY29" fmla="*/ 722568 h 1087466"/>
                    <a:gd name="connsiteX30" fmla="*/ 457200 w 818377"/>
                    <a:gd name="connsiteY30" fmla="*/ 748145 h 1087466"/>
                    <a:gd name="connsiteX31" fmla="*/ 463594 w 818377"/>
                    <a:gd name="connsiteY31" fmla="*/ 754540 h 1087466"/>
                    <a:gd name="connsiteX32" fmla="*/ 469989 w 818377"/>
                    <a:gd name="connsiteY32" fmla="*/ 767328 h 1087466"/>
                    <a:gd name="connsiteX33" fmla="*/ 482778 w 818377"/>
                    <a:gd name="connsiteY33" fmla="*/ 786512 h 1087466"/>
                    <a:gd name="connsiteX34" fmla="*/ 495567 w 818377"/>
                    <a:gd name="connsiteY34" fmla="*/ 805695 h 1087466"/>
                    <a:gd name="connsiteX35" fmla="*/ 524341 w 818377"/>
                    <a:gd name="connsiteY35" fmla="*/ 831273 h 1087466"/>
                    <a:gd name="connsiteX36" fmla="*/ 537130 w 818377"/>
                    <a:gd name="connsiteY36" fmla="*/ 834470 h 1087466"/>
                    <a:gd name="connsiteX37" fmla="*/ 559511 w 818377"/>
                    <a:gd name="connsiteY37" fmla="*/ 847259 h 1087466"/>
                    <a:gd name="connsiteX38" fmla="*/ 597877 w 818377"/>
                    <a:gd name="connsiteY38" fmla="*/ 856850 h 1087466"/>
                    <a:gd name="connsiteX39" fmla="*/ 601074 w 818377"/>
                    <a:gd name="connsiteY39" fmla="*/ 869639 h 1087466"/>
                    <a:gd name="connsiteX40" fmla="*/ 610666 w 818377"/>
                    <a:gd name="connsiteY40" fmla="*/ 872836 h 1087466"/>
                    <a:gd name="connsiteX41" fmla="*/ 623455 w 818377"/>
                    <a:gd name="connsiteY41" fmla="*/ 885625 h 1087466"/>
                    <a:gd name="connsiteX42" fmla="*/ 639441 w 818377"/>
                    <a:gd name="connsiteY42" fmla="*/ 901611 h 1087466"/>
                    <a:gd name="connsiteX43" fmla="*/ 668215 w 818377"/>
                    <a:gd name="connsiteY43" fmla="*/ 949569 h 1087466"/>
                    <a:gd name="connsiteX44" fmla="*/ 677807 w 818377"/>
                    <a:gd name="connsiteY44" fmla="*/ 962358 h 1087466"/>
                    <a:gd name="connsiteX45" fmla="*/ 687399 w 818377"/>
                    <a:gd name="connsiteY45" fmla="*/ 984738 h 1087466"/>
                    <a:gd name="connsiteX46" fmla="*/ 693793 w 818377"/>
                    <a:gd name="connsiteY46" fmla="*/ 997527 h 1087466"/>
                    <a:gd name="connsiteX47" fmla="*/ 700187 w 818377"/>
                    <a:gd name="connsiteY47" fmla="*/ 1007119 h 1087466"/>
                    <a:gd name="connsiteX48" fmla="*/ 712976 w 818377"/>
                    <a:gd name="connsiteY48" fmla="*/ 1029499 h 1087466"/>
                    <a:gd name="connsiteX49" fmla="*/ 722568 w 818377"/>
                    <a:gd name="connsiteY49" fmla="*/ 1042288 h 1087466"/>
                    <a:gd name="connsiteX50" fmla="*/ 732160 w 818377"/>
                    <a:gd name="connsiteY50" fmla="*/ 1067866 h 1087466"/>
                    <a:gd name="connsiteX51" fmla="*/ 735357 w 818377"/>
                    <a:gd name="connsiteY51" fmla="*/ 1083852 h 1087466"/>
                    <a:gd name="connsiteX52" fmla="*/ 754540 w 818377"/>
                    <a:gd name="connsiteY52" fmla="*/ 1087049 h 1087466"/>
                    <a:gd name="connsiteX53" fmla="*/ 815287 w 818377"/>
                    <a:gd name="connsiteY53" fmla="*/ 1080654 h 1087466"/>
                    <a:gd name="connsiteX54" fmla="*/ 808892 w 818377"/>
                    <a:gd name="connsiteY54" fmla="*/ 1048682 h 1087466"/>
                    <a:gd name="connsiteX55" fmla="*/ 796104 w 818377"/>
                    <a:gd name="connsiteY55" fmla="*/ 1019907 h 1087466"/>
                    <a:gd name="connsiteX56" fmla="*/ 789709 w 818377"/>
                    <a:gd name="connsiteY56" fmla="*/ 1003921 h 1087466"/>
                    <a:gd name="connsiteX57" fmla="*/ 786512 w 818377"/>
                    <a:gd name="connsiteY57" fmla="*/ 978344 h 1087466"/>
                    <a:gd name="connsiteX58" fmla="*/ 780118 w 818377"/>
                    <a:gd name="connsiteY58" fmla="*/ 959161 h 1087466"/>
                    <a:gd name="connsiteX59" fmla="*/ 773723 w 818377"/>
                    <a:gd name="connsiteY59" fmla="*/ 936780 h 1087466"/>
                    <a:gd name="connsiteX60" fmla="*/ 767329 w 818377"/>
                    <a:gd name="connsiteY60" fmla="*/ 923991 h 1087466"/>
                    <a:gd name="connsiteX61" fmla="*/ 760934 w 818377"/>
                    <a:gd name="connsiteY61" fmla="*/ 904808 h 1087466"/>
                    <a:gd name="connsiteX62" fmla="*/ 757737 w 818377"/>
                    <a:gd name="connsiteY62" fmla="*/ 892019 h 1087466"/>
                    <a:gd name="connsiteX63" fmla="*/ 748146 w 818377"/>
                    <a:gd name="connsiteY63" fmla="*/ 882428 h 1087466"/>
                    <a:gd name="connsiteX64" fmla="*/ 741751 w 818377"/>
                    <a:gd name="connsiteY64" fmla="*/ 856850 h 1087466"/>
                    <a:gd name="connsiteX65" fmla="*/ 738554 w 818377"/>
                    <a:gd name="connsiteY65" fmla="*/ 844061 h 1087466"/>
                    <a:gd name="connsiteX66" fmla="*/ 744948 w 818377"/>
                    <a:gd name="connsiteY66" fmla="*/ 776920 h 1087466"/>
                    <a:gd name="connsiteX67" fmla="*/ 748146 w 818377"/>
                    <a:gd name="connsiteY67" fmla="*/ 767328 h 1087466"/>
                    <a:gd name="connsiteX68" fmla="*/ 744948 w 818377"/>
                    <a:gd name="connsiteY68" fmla="*/ 712976 h 1087466"/>
                    <a:gd name="connsiteX69" fmla="*/ 728962 w 818377"/>
                    <a:gd name="connsiteY69" fmla="*/ 681004 h 1087466"/>
                    <a:gd name="connsiteX70" fmla="*/ 725765 w 818377"/>
                    <a:gd name="connsiteY70" fmla="*/ 658624 h 1087466"/>
                    <a:gd name="connsiteX71" fmla="*/ 709779 w 818377"/>
                    <a:gd name="connsiteY71" fmla="*/ 623454 h 1087466"/>
                    <a:gd name="connsiteX72" fmla="*/ 696990 w 818377"/>
                    <a:gd name="connsiteY72" fmla="*/ 610666 h 1087466"/>
                    <a:gd name="connsiteX73" fmla="*/ 661821 w 818377"/>
                    <a:gd name="connsiteY73" fmla="*/ 601074 h 1087466"/>
                    <a:gd name="connsiteX74" fmla="*/ 649032 w 818377"/>
                    <a:gd name="connsiteY74" fmla="*/ 594680 h 1087466"/>
                    <a:gd name="connsiteX75" fmla="*/ 613863 w 818377"/>
                    <a:gd name="connsiteY75" fmla="*/ 575496 h 1087466"/>
                    <a:gd name="connsiteX76" fmla="*/ 581891 w 818377"/>
                    <a:gd name="connsiteY76" fmla="*/ 562707 h 1087466"/>
                    <a:gd name="connsiteX77" fmla="*/ 546722 w 818377"/>
                    <a:gd name="connsiteY77" fmla="*/ 553116 h 1087466"/>
                    <a:gd name="connsiteX78" fmla="*/ 489172 w 818377"/>
                    <a:gd name="connsiteY78" fmla="*/ 537130 h 1087466"/>
                    <a:gd name="connsiteX79" fmla="*/ 457200 w 818377"/>
                    <a:gd name="connsiteY79" fmla="*/ 514749 h 1087466"/>
                    <a:gd name="connsiteX80" fmla="*/ 454003 w 818377"/>
                    <a:gd name="connsiteY80" fmla="*/ 505158 h 1087466"/>
                    <a:gd name="connsiteX81" fmla="*/ 447608 w 818377"/>
                    <a:gd name="connsiteY81" fmla="*/ 495566 h 1087466"/>
                    <a:gd name="connsiteX82" fmla="*/ 444411 w 818377"/>
                    <a:gd name="connsiteY82" fmla="*/ 466791 h 1087466"/>
                    <a:gd name="connsiteX83" fmla="*/ 431622 w 818377"/>
                    <a:gd name="connsiteY83" fmla="*/ 386861 h 1087466"/>
                    <a:gd name="connsiteX84" fmla="*/ 418834 w 818377"/>
                    <a:gd name="connsiteY84" fmla="*/ 329312 h 1087466"/>
                    <a:gd name="connsiteX85" fmla="*/ 396453 w 818377"/>
                    <a:gd name="connsiteY85" fmla="*/ 316523 h 1087466"/>
                    <a:gd name="connsiteX86" fmla="*/ 361284 w 818377"/>
                    <a:gd name="connsiteY86" fmla="*/ 300537 h 1087466"/>
                    <a:gd name="connsiteX87" fmla="*/ 351692 w 818377"/>
                    <a:gd name="connsiteY87" fmla="*/ 290945 h 1087466"/>
                    <a:gd name="connsiteX88" fmla="*/ 342101 w 818377"/>
                    <a:gd name="connsiteY88" fmla="*/ 287748 h 1087466"/>
                    <a:gd name="connsiteX89" fmla="*/ 313326 w 818377"/>
                    <a:gd name="connsiteY89" fmla="*/ 274959 h 1087466"/>
                    <a:gd name="connsiteX90" fmla="*/ 300537 w 818377"/>
                    <a:gd name="connsiteY90" fmla="*/ 268565 h 1087466"/>
                    <a:gd name="connsiteX91" fmla="*/ 284551 w 818377"/>
                    <a:gd name="connsiteY91" fmla="*/ 262170 h 1087466"/>
                    <a:gd name="connsiteX92" fmla="*/ 274960 w 818377"/>
                    <a:gd name="connsiteY92" fmla="*/ 255776 h 1087466"/>
                    <a:gd name="connsiteX93" fmla="*/ 265368 w 818377"/>
                    <a:gd name="connsiteY93" fmla="*/ 252579 h 1087466"/>
                    <a:gd name="connsiteX94" fmla="*/ 249382 w 818377"/>
                    <a:gd name="connsiteY94" fmla="*/ 246184 h 1087466"/>
                    <a:gd name="connsiteX95" fmla="*/ 227001 w 818377"/>
                    <a:gd name="connsiteY95" fmla="*/ 239790 h 1087466"/>
                    <a:gd name="connsiteX96" fmla="*/ 211015 w 818377"/>
                    <a:gd name="connsiteY96" fmla="*/ 230198 h 1087466"/>
                    <a:gd name="connsiteX97" fmla="*/ 191832 w 818377"/>
                    <a:gd name="connsiteY97" fmla="*/ 220607 h 1087466"/>
                    <a:gd name="connsiteX98" fmla="*/ 179043 w 818377"/>
                    <a:gd name="connsiteY98" fmla="*/ 204621 h 1087466"/>
                    <a:gd name="connsiteX99" fmla="*/ 172649 w 818377"/>
                    <a:gd name="connsiteY99" fmla="*/ 198226 h 1087466"/>
                    <a:gd name="connsiteX100" fmla="*/ 150269 w 818377"/>
                    <a:gd name="connsiteY100" fmla="*/ 153466 h 1087466"/>
                    <a:gd name="connsiteX101" fmla="*/ 140677 w 818377"/>
                    <a:gd name="connsiteY101" fmla="*/ 137480 h 1087466"/>
                    <a:gd name="connsiteX102" fmla="*/ 137480 w 818377"/>
                    <a:gd name="connsiteY102" fmla="*/ 127888 h 1087466"/>
                    <a:gd name="connsiteX103" fmla="*/ 127888 w 818377"/>
                    <a:gd name="connsiteY103" fmla="*/ 115099 h 1087466"/>
                    <a:gd name="connsiteX104" fmla="*/ 121494 w 818377"/>
                    <a:gd name="connsiteY104" fmla="*/ 105507 h 1087466"/>
                    <a:gd name="connsiteX105" fmla="*/ 108705 w 818377"/>
                    <a:gd name="connsiteY105" fmla="*/ 89521 h 1087466"/>
                    <a:gd name="connsiteX106" fmla="*/ 92719 w 818377"/>
                    <a:gd name="connsiteY106" fmla="*/ 63944 h 1087466"/>
                    <a:gd name="connsiteX107" fmla="*/ 89522 w 818377"/>
                    <a:gd name="connsiteY107" fmla="*/ 54352 h 1087466"/>
                    <a:gd name="connsiteX108" fmla="*/ 83127 w 818377"/>
                    <a:gd name="connsiteY108" fmla="*/ 44761 h 1087466"/>
                    <a:gd name="connsiteX109" fmla="*/ 83127 w 818377"/>
                    <a:gd name="connsiteY109"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63057 w 818377"/>
                    <a:gd name="connsiteY5" fmla="*/ 335706 h 1087466"/>
                    <a:gd name="connsiteX6" fmla="*/ 166255 w 818377"/>
                    <a:gd name="connsiteY6" fmla="*/ 348495 h 1087466"/>
                    <a:gd name="connsiteX7" fmla="*/ 172649 w 818377"/>
                    <a:gd name="connsiteY7" fmla="*/ 367678 h 1087466"/>
                    <a:gd name="connsiteX8" fmla="*/ 179043 w 818377"/>
                    <a:gd name="connsiteY8" fmla="*/ 399650 h 1087466"/>
                    <a:gd name="connsiteX9" fmla="*/ 188635 w 818377"/>
                    <a:gd name="connsiteY9" fmla="*/ 438017 h 1087466"/>
                    <a:gd name="connsiteX10" fmla="*/ 191832 w 818377"/>
                    <a:gd name="connsiteY10" fmla="*/ 447608 h 1087466"/>
                    <a:gd name="connsiteX11" fmla="*/ 195029 w 818377"/>
                    <a:gd name="connsiteY11" fmla="*/ 457200 h 1087466"/>
                    <a:gd name="connsiteX12" fmla="*/ 211015 w 818377"/>
                    <a:gd name="connsiteY12" fmla="*/ 479580 h 1087466"/>
                    <a:gd name="connsiteX13" fmla="*/ 242987 w 818377"/>
                    <a:gd name="connsiteY13" fmla="*/ 517947 h 1087466"/>
                    <a:gd name="connsiteX14" fmla="*/ 252579 w 818377"/>
                    <a:gd name="connsiteY14" fmla="*/ 521144 h 1087466"/>
                    <a:gd name="connsiteX15" fmla="*/ 322918 w 818377"/>
                    <a:gd name="connsiteY15" fmla="*/ 524341 h 1087466"/>
                    <a:gd name="connsiteX16" fmla="*/ 335706 w 818377"/>
                    <a:gd name="connsiteY16" fmla="*/ 530735 h 1087466"/>
                    <a:gd name="connsiteX17" fmla="*/ 354890 w 818377"/>
                    <a:gd name="connsiteY17" fmla="*/ 553116 h 1087466"/>
                    <a:gd name="connsiteX18" fmla="*/ 364481 w 818377"/>
                    <a:gd name="connsiteY18" fmla="*/ 556313 h 1087466"/>
                    <a:gd name="connsiteX19" fmla="*/ 370876 w 818377"/>
                    <a:gd name="connsiteY19" fmla="*/ 569102 h 1087466"/>
                    <a:gd name="connsiteX20" fmla="*/ 383664 w 818377"/>
                    <a:gd name="connsiteY20" fmla="*/ 588285 h 1087466"/>
                    <a:gd name="connsiteX21" fmla="*/ 390059 w 818377"/>
                    <a:gd name="connsiteY21" fmla="*/ 597877 h 1087466"/>
                    <a:gd name="connsiteX22" fmla="*/ 406045 w 818377"/>
                    <a:gd name="connsiteY22" fmla="*/ 626652 h 1087466"/>
                    <a:gd name="connsiteX23" fmla="*/ 409242 w 818377"/>
                    <a:gd name="connsiteY23" fmla="*/ 639440 h 1087466"/>
                    <a:gd name="connsiteX24" fmla="*/ 418834 w 818377"/>
                    <a:gd name="connsiteY24" fmla="*/ 652229 h 1087466"/>
                    <a:gd name="connsiteX25" fmla="*/ 428425 w 818377"/>
                    <a:gd name="connsiteY25" fmla="*/ 671412 h 1087466"/>
                    <a:gd name="connsiteX26" fmla="*/ 431622 w 818377"/>
                    <a:gd name="connsiteY26" fmla="*/ 690596 h 1087466"/>
                    <a:gd name="connsiteX27" fmla="*/ 438017 w 818377"/>
                    <a:gd name="connsiteY27" fmla="*/ 700187 h 1087466"/>
                    <a:gd name="connsiteX28" fmla="*/ 447608 w 818377"/>
                    <a:gd name="connsiteY28" fmla="*/ 722568 h 1087466"/>
                    <a:gd name="connsiteX29" fmla="*/ 457200 w 818377"/>
                    <a:gd name="connsiteY29" fmla="*/ 748145 h 1087466"/>
                    <a:gd name="connsiteX30" fmla="*/ 463594 w 818377"/>
                    <a:gd name="connsiteY30" fmla="*/ 754540 h 1087466"/>
                    <a:gd name="connsiteX31" fmla="*/ 469989 w 818377"/>
                    <a:gd name="connsiteY31" fmla="*/ 767328 h 1087466"/>
                    <a:gd name="connsiteX32" fmla="*/ 482778 w 818377"/>
                    <a:gd name="connsiteY32" fmla="*/ 786512 h 1087466"/>
                    <a:gd name="connsiteX33" fmla="*/ 495567 w 818377"/>
                    <a:gd name="connsiteY33" fmla="*/ 805695 h 1087466"/>
                    <a:gd name="connsiteX34" fmla="*/ 524341 w 818377"/>
                    <a:gd name="connsiteY34" fmla="*/ 831273 h 1087466"/>
                    <a:gd name="connsiteX35" fmla="*/ 537130 w 818377"/>
                    <a:gd name="connsiteY35" fmla="*/ 834470 h 1087466"/>
                    <a:gd name="connsiteX36" fmla="*/ 559511 w 818377"/>
                    <a:gd name="connsiteY36" fmla="*/ 847259 h 1087466"/>
                    <a:gd name="connsiteX37" fmla="*/ 597877 w 818377"/>
                    <a:gd name="connsiteY37" fmla="*/ 856850 h 1087466"/>
                    <a:gd name="connsiteX38" fmla="*/ 601074 w 818377"/>
                    <a:gd name="connsiteY38" fmla="*/ 869639 h 1087466"/>
                    <a:gd name="connsiteX39" fmla="*/ 610666 w 818377"/>
                    <a:gd name="connsiteY39" fmla="*/ 872836 h 1087466"/>
                    <a:gd name="connsiteX40" fmla="*/ 623455 w 818377"/>
                    <a:gd name="connsiteY40" fmla="*/ 885625 h 1087466"/>
                    <a:gd name="connsiteX41" fmla="*/ 639441 w 818377"/>
                    <a:gd name="connsiteY41" fmla="*/ 901611 h 1087466"/>
                    <a:gd name="connsiteX42" fmla="*/ 668215 w 818377"/>
                    <a:gd name="connsiteY42" fmla="*/ 949569 h 1087466"/>
                    <a:gd name="connsiteX43" fmla="*/ 677807 w 818377"/>
                    <a:gd name="connsiteY43" fmla="*/ 962358 h 1087466"/>
                    <a:gd name="connsiteX44" fmla="*/ 687399 w 818377"/>
                    <a:gd name="connsiteY44" fmla="*/ 984738 h 1087466"/>
                    <a:gd name="connsiteX45" fmla="*/ 693793 w 818377"/>
                    <a:gd name="connsiteY45" fmla="*/ 997527 h 1087466"/>
                    <a:gd name="connsiteX46" fmla="*/ 700187 w 818377"/>
                    <a:gd name="connsiteY46" fmla="*/ 1007119 h 1087466"/>
                    <a:gd name="connsiteX47" fmla="*/ 712976 w 818377"/>
                    <a:gd name="connsiteY47" fmla="*/ 1029499 h 1087466"/>
                    <a:gd name="connsiteX48" fmla="*/ 722568 w 818377"/>
                    <a:gd name="connsiteY48" fmla="*/ 1042288 h 1087466"/>
                    <a:gd name="connsiteX49" fmla="*/ 732160 w 818377"/>
                    <a:gd name="connsiteY49" fmla="*/ 1067866 h 1087466"/>
                    <a:gd name="connsiteX50" fmla="*/ 735357 w 818377"/>
                    <a:gd name="connsiteY50" fmla="*/ 1083852 h 1087466"/>
                    <a:gd name="connsiteX51" fmla="*/ 754540 w 818377"/>
                    <a:gd name="connsiteY51" fmla="*/ 1087049 h 1087466"/>
                    <a:gd name="connsiteX52" fmla="*/ 815287 w 818377"/>
                    <a:gd name="connsiteY52" fmla="*/ 1080654 h 1087466"/>
                    <a:gd name="connsiteX53" fmla="*/ 808892 w 818377"/>
                    <a:gd name="connsiteY53" fmla="*/ 1048682 h 1087466"/>
                    <a:gd name="connsiteX54" fmla="*/ 796104 w 818377"/>
                    <a:gd name="connsiteY54" fmla="*/ 1019907 h 1087466"/>
                    <a:gd name="connsiteX55" fmla="*/ 789709 w 818377"/>
                    <a:gd name="connsiteY55" fmla="*/ 1003921 h 1087466"/>
                    <a:gd name="connsiteX56" fmla="*/ 786512 w 818377"/>
                    <a:gd name="connsiteY56" fmla="*/ 978344 h 1087466"/>
                    <a:gd name="connsiteX57" fmla="*/ 780118 w 818377"/>
                    <a:gd name="connsiteY57" fmla="*/ 959161 h 1087466"/>
                    <a:gd name="connsiteX58" fmla="*/ 773723 w 818377"/>
                    <a:gd name="connsiteY58" fmla="*/ 936780 h 1087466"/>
                    <a:gd name="connsiteX59" fmla="*/ 767329 w 818377"/>
                    <a:gd name="connsiteY59" fmla="*/ 923991 h 1087466"/>
                    <a:gd name="connsiteX60" fmla="*/ 760934 w 818377"/>
                    <a:gd name="connsiteY60" fmla="*/ 904808 h 1087466"/>
                    <a:gd name="connsiteX61" fmla="*/ 757737 w 818377"/>
                    <a:gd name="connsiteY61" fmla="*/ 892019 h 1087466"/>
                    <a:gd name="connsiteX62" fmla="*/ 748146 w 818377"/>
                    <a:gd name="connsiteY62" fmla="*/ 882428 h 1087466"/>
                    <a:gd name="connsiteX63" fmla="*/ 741751 w 818377"/>
                    <a:gd name="connsiteY63" fmla="*/ 856850 h 1087466"/>
                    <a:gd name="connsiteX64" fmla="*/ 738554 w 818377"/>
                    <a:gd name="connsiteY64" fmla="*/ 844061 h 1087466"/>
                    <a:gd name="connsiteX65" fmla="*/ 744948 w 818377"/>
                    <a:gd name="connsiteY65" fmla="*/ 776920 h 1087466"/>
                    <a:gd name="connsiteX66" fmla="*/ 748146 w 818377"/>
                    <a:gd name="connsiteY66" fmla="*/ 767328 h 1087466"/>
                    <a:gd name="connsiteX67" fmla="*/ 744948 w 818377"/>
                    <a:gd name="connsiteY67" fmla="*/ 712976 h 1087466"/>
                    <a:gd name="connsiteX68" fmla="*/ 728962 w 818377"/>
                    <a:gd name="connsiteY68" fmla="*/ 681004 h 1087466"/>
                    <a:gd name="connsiteX69" fmla="*/ 725765 w 818377"/>
                    <a:gd name="connsiteY69" fmla="*/ 658624 h 1087466"/>
                    <a:gd name="connsiteX70" fmla="*/ 709779 w 818377"/>
                    <a:gd name="connsiteY70" fmla="*/ 623454 h 1087466"/>
                    <a:gd name="connsiteX71" fmla="*/ 696990 w 818377"/>
                    <a:gd name="connsiteY71" fmla="*/ 610666 h 1087466"/>
                    <a:gd name="connsiteX72" fmla="*/ 661821 w 818377"/>
                    <a:gd name="connsiteY72" fmla="*/ 601074 h 1087466"/>
                    <a:gd name="connsiteX73" fmla="*/ 649032 w 818377"/>
                    <a:gd name="connsiteY73" fmla="*/ 594680 h 1087466"/>
                    <a:gd name="connsiteX74" fmla="*/ 613863 w 818377"/>
                    <a:gd name="connsiteY74" fmla="*/ 575496 h 1087466"/>
                    <a:gd name="connsiteX75" fmla="*/ 581891 w 818377"/>
                    <a:gd name="connsiteY75" fmla="*/ 562707 h 1087466"/>
                    <a:gd name="connsiteX76" fmla="*/ 546722 w 818377"/>
                    <a:gd name="connsiteY76" fmla="*/ 553116 h 1087466"/>
                    <a:gd name="connsiteX77" fmla="*/ 489172 w 818377"/>
                    <a:gd name="connsiteY77" fmla="*/ 537130 h 1087466"/>
                    <a:gd name="connsiteX78" fmla="*/ 457200 w 818377"/>
                    <a:gd name="connsiteY78" fmla="*/ 514749 h 1087466"/>
                    <a:gd name="connsiteX79" fmla="*/ 454003 w 818377"/>
                    <a:gd name="connsiteY79" fmla="*/ 505158 h 1087466"/>
                    <a:gd name="connsiteX80" fmla="*/ 447608 w 818377"/>
                    <a:gd name="connsiteY80" fmla="*/ 495566 h 1087466"/>
                    <a:gd name="connsiteX81" fmla="*/ 444411 w 818377"/>
                    <a:gd name="connsiteY81" fmla="*/ 466791 h 1087466"/>
                    <a:gd name="connsiteX82" fmla="*/ 431622 w 818377"/>
                    <a:gd name="connsiteY82" fmla="*/ 386861 h 1087466"/>
                    <a:gd name="connsiteX83" fmla="*/ 418834 w 818377"/>
                    <a:gd name="connsiteY83" fmla="*/ 329312 h 1087466"/>
                    <a:gd name="connsiteX84" fmla="*/ 396453 w 818377"/>
                    <a:gd name="connsiteY84" fmla="*/ 316523 h 1087466"/>
                    <a:gd name="connsiteX85" fmla="*/ 361284 w 818377"/>
                    <a:gd name="connsiteY85" fmla="*/ 300537 h 1087466"/>
                    <a:gd name="connsiteX86" fmla="*/ 351692 w 818377"/>
                    <a:gd name="connsiteY86" fmla="*/ 290945 h 1087466"/>
                    <a:gd name="connsiteX87" fmla="*/ 342101 w 818377"/>
                    <a:gd name="connsiteY87" fmla="*/ 287748 h 1087466"/>
                    <a:gd name="connsiteX88" fmla="*/ 313326 w 818377"/>
                    <a:gd name="connsiteY88" fmla="*/ 274959 h 1087466"/>
                    <a:gd name="connsiteX89" fmla="*/ 300537 w 818377"/>
                    <a:gd name="connsiteY89" fmla="*/ 268565 h 1087466"/>
                    <a:gd name="connsiteX90" fmla="*/ 284551 w 818377"/>
                    <a:gd name="connsiteY90" fmla="*/ 262170 h 1087466"/>
                    <a:gd name="connsiteX91" fmla="*/ 274960 w 818377"/>
                    <a:gd name="connsiteY91" fmla="*/ 255776 h 1087466"/>
                    <a:gd name="connsiteX92" fmla="*/ 265368 w 818377"/>
                    <a:gd name="connsiteY92" fmla="*/ 252579 h 1087466"/>
                    <a:gd name="connsiteX93" fmla="*/ 249382 w 818377"/>
                    <a:gd name="connsiteY93" fmla="*/ 246184 h 1087466"/>
                    <a:gd name="connsiteX94" fmla="*/ 227001 w 818377"/>
                    <a:gd name="connsiteY94" fmla="*/ 239790 h 1087466"/>
                    <a:gd name="connsiteX95" fmla="*/ 211015 w 818377"/>
                    <a:gd name="connsiteY95" fmla="*/ 230198 h 1087466"/>
                    <a:gd name="connsiteX96" fmla="*/ 191832 w 818377"/>
                    <a:gd name="connsiteY96" fmla="*/ 220607 h 1087466"/>
                    <a:gd name="connsiteX97" fmla="*/ 179043 w 818377"/>
                    <a:gd name="connsiteY97" fmla="*/ 204621 h 1087466"/>
                    <a:gd name="connsiteX98" fmla="*/ 172649 w 818377"/>
                    <a:gd name="connsiteY98" fmla="*/ 198226 h 1087466"/>
                    <a:gd name="connsiteX99" fmla="*/ 150269 w 818377"/>
                    <a:gd name="connsiteY99" fmla="*/ 153466 h 1087466"/>
                    <a:gd name="connsiteX100" fmla="*/ 140677 w 818377"/>
                    <a:gd name="connsiteY100" fmla="*/ 137480 h 1087466"/>
                    <a:gd name="connsiteX101" fmla="*/ 137480 w 818377"/>
                    <a:gd name="connsiteY101" fmla="*/ 127888 h 1087466"/>
                    <a:gd name="connsiteX102" fmla="*/ 127888 w 818377"/>
                    <a:gd name="connsiteY102" fmla="*/ 115099 h 1087466"/>
                    <a:gd name="connsiteX103" fmla="*/ 121494 w 818377"/>
                    <a:gd name="connsiteY103" fmla="*/ 105507 h 1087466"/>
                    <a:gd name="connsiteX104" fmla="*/ 108705 w 818377"/>
                    <a:gd name="connsiteY104" fmla="*/ 89521 h 1087466"/>
                    <a:gd name="connsiteX105" fmla="*/ 92719 w 818377"/>
                    <a:gd name="connsiteY105" fmla="*/ 63944 h 1087466"/>
                    <a:gd name="connsiteX106" fmla="*/ 89522 w 818377"/>
                    <a:gd name="connsiteY106" fmla="*/ 54352 h 1087466"/>
                    <a:gd name="connsiteX107" fmla="*/ 83127 w 818377"/>
                    <a:gd name="connsiteY107" fmla="*/ 44761 h 1087466"/>
                    <a:gd name="connsiteX108" fmla="*/ 83127 w 818377"/>
                    <a:gd name="connsiteY108"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63057 w 818377"/>
                    <a:gd name="connsiteY5" fmla="*/ 335706 h 1087466"/>
                    <a:gd name="connsiteX6" fmla="*/ 172649 w 818377"/>
                    <a:gd name="connsiteY6" fmla="*/ 367678 h 1087466"/>
                    <a:gd name="connsiteX7" fmla="*/ 179043 w 818377"/>
                    <a:gd name="connsiteY7" fmla="*/ 399650 h 1087466"/>
                    <a:gd name="connsiteX8" fmla="*/ 188635 w 818377"/>
                    <a:gd name="connsiteY8" fmla="*/ 438017 h 1087466"/>
                    <a:gd name="connsiteX9" fmla="*/ 191832 w 818377"/>
                    <a:gd name="connsiteY9" fmla="*/ 447608 h 1087466"/>
                    <a:gd name="connsiteX10" fmla="*/ 195029 w 818377"/>
                    <a:gd name="connsiteY10" fmla="*/ 457200 h 1087466"/>
                    <a:gd name="connsiteX11" fmla="*/ 211015 w 818377"/>
                    <a:gd name="connsiteY11" fmla="*/ 479580 h 1087466"/>
                    <a:gd name="connsiteX12" fmla="*/ 242987 w 818377"/>
                    <a:gd name="connsiteY12" fmla="*/ 517947 h 1087466"/>
                    <a:gd name="connsiteX13" fmla="*/ 252579 w 818377"/>
                    <a:gd name="connsiteY13" fmla="*/ 521144 h 1087466"/>
                    <a:gd name="connsiteX14" fmla="*/ 322918 w 818377"/>
                    <a:gd name="connsiteY14" fmla="*/ 524341 h 1087466"/>
                    <a:gd name="connsiteX15" fmla="*/ 335706 w 818377"/>
                    <a:gd name="connsiteY15" fmla="*/ 530735 h 1087466"/>
                    <a:gd name="connsiteX16" fmla="*/ 354890 w 818377"/>
                    <a:gd name="connsiteY16" fmla="*/ 553116 h 1087466"/>
                    <a:gd name="connsiteX17" fmla="*/ 364481 w 818377"/>
                    <a:gd name="connsiteY17" fmla="*/ 556313 h 1087466"/>
                    <a:gd name="connsiteX18" fmla="*/ 370876 w 818377"/>
                    <a:gd name="connsiteY18" fmla="*/ 569102 h 1087466"/>
                    <a:gd name="connsiteX19" fmla="*/ 383664 w 818377"/>
                    <a:gd name="connsiteY19" fmla="*/ 588285 h 1087466"/>
                    <a:gd name="connsiteX20" fmla="*/ 390059 w 818377"/>
                    <a:gd name="connsiteY20" fmla="*/ 597877 h 1087466"/>
                    <a:gd name="connsiteX21" fmla="*/ 406045 w 818377"/>
                    <a:gd name="connsiteY21" fmla="*/ 626652 h 1087466"/>
                    <a:gd name="connsiteX22" fmla="*/ 409242 w 818377"/>
                    <a:gd name="connsiteY22" fmla="*/ 639440 h 1087466"/>
                    <a:gd name="connsiteX23" fmla="*/ 418834 w 818377"/>
                    <a:gd name="connsiteY23" fmla="*/ 652229 h 1087466"/>
                    <a:gd name="connsiteX24" fmla="*/ 428425 w 818377"/>
                    <a:gd name="connsiteY24" fmla="*/ 671412 h 1087466"/>
                    <a:gd name="connsiteX25" fmla="*/ 431622 w 818377"/>
                    <a:gd name="connsiteY25" fmla="*/ 690596 h 1087466"/>
                    <a:gd name="connsiteX26" fmla="*/ 438017 w 818377"/>
                    <a:gd name="connsiteY26" fmla="*/ 700187 h 1087466"/>
                    <a:gd name="connsiteX27" fmla="*/ 447608 w 818377"/>
                    <a:gd name="connsiteY27" fmla="*/ 722568 h 1087466"/>
                    <a:gd name="connsiteX28" fmla="*/ 457200 w 818377"/>
                    <a:gd name="connsiteY28" fmla="*/ 748145 h 1087466"/>
                    <a:gd name="connsiteX29" fmla="*/ 463594 w 818377"/>
                    <a:gd name="connsiteY29" fmla="*/ 754540 h 1087466"/>
                    <a:gd name="connsiteX30" fmla="*/ 469989 w 818377"/>
                    <a:gd name="connsiteY30" fmla="*/ 767328 h 1087466"/>
                    <a:gd name="connsiteX31" fmla="*/ 482778 w 818377"/>
                    <a:gd name="connsiteY31" fmla="*/ 786512 h 1087466"/>
                    <a:gd name="connsiteX32" fmla="*/ 495567 w 818377"/>
                    <a:gd name="connsiteY32" fmla="*/ 805695 h 1087466"/>
                    <a:gd name="connsiteX33" fmla="*/ 524341 w 818377"/>
                    <a:gd name="connsiteY33" fmla="*/ 831273 h 1087466"/>
                    <a:gd name="connsiteX34" fmla="*/ 537130 w 818377"/>
                    <a:gd name="connsiteY34" fmla="*/ 834470 h 1087466"/>
                    <a:gd name="connsiteX35" fmla="*/ 559511 w 818377"/>
                    <a:gd name="connsiteY35" fmla="*/ 847259 h 1087466"/>
                    <a:gd name="connsiteX36" fmla="*/ 597877 w 818377"/>
                    <a:gd name="connsiteY36" fmla="*/ 856850 h 1087466"/>
                    <a:gd name="connsiteX37" fmla="*/ 601074 w 818377"/>
                    <a:gd name="connsiteY37" fmla="*/ 869639 h 1087466"/>
                    <a:gd name="connsiteX38" fmla="*/ 610666 w 818377"/>
                    <a:gd name="connsiteY38" fmla="*/ 872836 h 1087466"/>
                    <a:gd name="connsiteX39" fmla="*/ 623455 w 818377"/>
                    <a:gd name="connsiteY39" fmla="*/ 885625 h 1087466"/>
                    <a:gd name="connsiteX40" fmla="*/ 639441 w 818377"/>
                    <a:gd name="connsiteY40" fmla="*/ 901611 h 1087466"/>
                    <a:gd name="connsiteX41" fmla="*/ 668215 w 818377"/>
                    <a:gd name="connsiteY41" fmla="*/ 949569 h 1087466"/>
                    <a:gd name="connsiteX42" fmla="*/ 677807 w 818377"/>
                    <a:gd name="connsiteY42" fmla="*/ 962358 h 1087466"/>
                    <a:gd name="connsiteX43" fmla="*/ 687399 w 818377"/>
                    <a:gd name="connsiteY43" fmla="*/ 984738 h 1087466"/>
                    <a:gd name="connsiteX44" fmla="*/ 693793 w 818377"/>
                    <a:gd name="connsiteY44" fmla="*/ 997527 h 1087466"/>
                    <a:gd name="connsiteX45" fmla="*/ 700187 w 818377"/>
                    <a:gd name="connsiteY45" fmla="*/ 1007119 h 1087466"/>
                    <a:gd name="connsiteX46" fmla="*/ 712976 w 818377"/>
                    <a:gd name="connsiteY46" fmla="*/ 1029499 h 1087466"/>
                    <a:gd name="connsiteX47" fmla="*/ 722568 w 818377"/>
                    <a:gd name="connsiteY47" fmla="*/ 1042288 h 1087466"/>
                    <a:gd name="connsiteX48" fmla="*/ 732160 w 818377"/>
                    <a:gd name="connsiteY48" fmla="*/ 1067866 h 1087466"/>
                    <a:gd name="connsiteX49" fmla="*/ 735357 w 818377"/>
                    <a:gd name="connsiteY49" fmla="*/ 1083852 h 1087466"/>
                    <a:gd name="connsiteX50" fmla="*/ 754540 w 818377"/>
                    <a:gd name="connsiteY50" fmla="*/ 1087049 h 1087466"/>
                    <a:gd name="connsiteX51" fmla="*/ 815287 w 818377"/>
                    <a:gd name="connsiteY51" fmla="*/ 1080654 h 1087466"/>
                    <a:gd name="connsiteX52" fmla="*/ 808892 w 818377"/>
                    <a:gd name="connsiteY52" fmla="*/ 1048682 h 1087466"/>
                    <a:gd name="connsiteX53" fmla="*/ 796104 w 818377"/>
                    <a:gd name="connsiteY53" fmla="*/ 1019907 h 1087466"/>
                    <a:gd name="connsiteX54" fmla="*/ 789709 w 818377"/>
                    <a:gd name="connsiteY54" fmla="*/ 1003921 h 1087466"/>
                    <a:gd name="connsiteX55" fmla="*/ 786512 w 818377"/>
                    <a:gd name="connsiteY55" fmla="*/ 978344 h 1087466"/>
                    <a:gd name="connsiteX56" fmla="*/ 780118 w 818377"/>
                    <a:gd name="connsiteY56" fmla="*/ 959161 h 1087466"/>
                    <a:gd name="connsiteX57" fmla="*/ 773723 w 818377"/>
                    <a:gd name="connsiteY57" fmla="*/ 936780 h 1087466"/>
                    <a:gd name="connsiteX58" fmla="*/ 767329 w 818377"/>
                    <a:gd name="connsiteY58" fmla="*/ 923991 h 1087466"/>
                    <a:gd name="connsiteX59" fmla="*/ 760934 w 818377"/>
                    <a:gd name="connsiteY59" fmla="*/ 904808 h 1087466"/>
                    <a:gd name="connsiteX60" fmla="*/ 757737 w 818377"/>
                    <a:gd name="connsiteY60" fmla="*/ 892019 h 1087466"/>
                    <a:gd name="connsiteX61" fmla="*/ 748146 w 818377"/>
                    <a:gd name="connsiteY61" fmla="*/ 882428 h 1087466"/>
                    <a:gd name="connsiteX62" fmla="*/ 741751 w 818377"/>
                    <a:gd name="connsiteY62" fmla="*/ 856850 h 1087466"/>
                    <a:gd name="connsiteX63" fmla="*/ 738554 w 818377"/>
                    <a:gd name="connsiteY63" fmla="*/ 844061 h 1087466"/>
                    <a:gd name="connsiteX64" fmla="*/ 744948 w 818377"/>
                    <a:gd name="connsiteY64" fmla="*/ 776920 h 1087466"/>
                    <a:gd name="connsiteX65" fmla="*/ 748146 w 818377"/>
                    <a:gd name="connsiteY65" fmla="*/ 767328 h 1087466"/>
                    <a:gd name="connsiteX66" fmla="*/ 744948 w 818377"/>
                    <a:gd name="connsiteY66" fmla="*/ 712976 h 1087466"/>
                    <a:gd name="connsiteX67" fmla="*/ 728962 w 818377"/>
                    <a:gd name="connsiteY67" fmla="*/ 681004 h 1087466"/>
                    <a:gd name="connsiteX68" fmla="*/ 725765 w 818377"/>
                    <a:gd name="connsiteY68" fmla="*/ 658624 h 1087466"/>
                    <a:gd name="connsiteX69" fmla="*/ 709779 w 818377"/>
                    <a:gd name="connsiteY69" fmla="*/ 623454 h 1087466"/>
                    <a:gd name="connsiteX70" fmla="*/ 696990 w 818377"/>
                    <a:gd name="connsiteY70" fmla="*/ 610666 h 1087466"/>
                    <a:gd name="connsiteX71" fmla="*/ 661821 w 818377"/>
                    <a:gd name="connsiteY71" fmla="*/ 601074 h 1087466"/>
                    <a:gd name="connsiteX72" fmla="*/ 649032 w 818377"/>
                    <a:gd name="connsiteY72" fmla="*/ 594680 h 1087466"/>
                    <a:gd name="connsiteX73" fmla="*/ 613863 w 818377"/>
                    <a:gd name="connsiteY73" fmla="*/ 575496 h 1087466"/>
                    <a:gd name="connsiteX74" fmla="*/ 581891 w 818377"/>
                    <a:gd name="connsiteY74" fmla="*/ 562707 h 1087466"/>
                    <a:gd name="connsiteX75" fmla="*/ 546722 w 818377"/>
                    <a:gd name="connsiteY75" fmla="*/ 553116 h 1087466"/>
                    <a:gd name="connsiteX76" fmla="*/ 489172 w 818377"/>
                    <a:gd name="connsiteY76" fmla="*/ 537130 h 1087466"/>
                    <a:gd name="connsiteX77" fmla="*/ 457200 w 818377"/>
                    <a:gd name="connsiteY77" fmla="*/ 514749 h 1087466"/>
                    <a:gd name="connsiteX78" fmla="*/ 454003 w 818377"/>
                    <a:gd name="connsiteY78" fmla="*/ 505158 h 1087466"/>
                    <a:gd name="connsiteX79" fmla="*/ 447608 w 818377"/>
                    <a:gd name="connsiteY79" fmla="*/ 495566 h 1087466"/>
                    <a:gd name="connsiteX80" fmla="*/ 444411 w 818377"/>
                    <a:gd name="connsiteY80" fmla="*/ 466791 h 1087466"/>
                    <a:gd name="connsiteX81" fmla="*/ 431622 w 818377"/>
                    <a:gd name="connsiteY81" fmla="*/ 386861 h 1087466"/>
                    <a:gd name="connsiteX82" fmla="*/ 418834 w 818377"/>
                    <a:gd name="connsiteY82" fmla="*/ 329312 h 1087466"/>
                    <a:gd name="connsiteX83" fmla="*/ 396453 w 818377"/>
                    <a:gd name="connsiteY83" fmla="*/ 316523 h 1087466"/>
                    <a:gd name="connsiteX84" fmla="*/ 361284 w 818377"/>
                    <a:gd name="connsiteY84" fmla="*/ 300537 h 1087466"/>
                    <a:gd name="connsiteX85" fmla="*/ 351692 w 818377"/>
                    <a:gd name="connsiteY85" fmla="*/ 290945 h 1087466"/>
                    <a:gd name="connsiteX86" fmla="*/ 342101 w 818377"/>
                    <a:gd name="connsiteY86" fmla="*/ 287748 h 1087466"/>
                    <a:gd name="connsiteX87" fmla="*/ 313326 w 818377"/>
                    <a:gd name="connsiteY87" fmla="*/ 274959 h 1087466"/>
                    <a:gd name="connsiteX88" fmla="*/ 300537 w 818377"/>
                    <a:gd name="connsiteY88" fmla="*/ 268565 h 1087466"/>
                    <a:gd name="connsiteX89" fmla="*/ 284551 w 818377"/>
                    <a:gd name="connsiteY89" fmla="*/ 262170 h 1087466"/>
                    <a:gd name="connsiteX90" fmla="*/ 274960 w 818377"/>
                    <a:gd name="connsiteY90" fmla="*/ 255776 h 1087466"/>
                    <a:gd name="connsiteX91" fmla="*/ 265368 w 818377"/>
                    <a:gd name="connsiteY91" fmla="*/ 252579 h 1087466"/>
                    <a:gd name="connsiteX92" fmla="*/ 249382 w 818377"/>
                    <a:gd name="connsiteY92" fmla="*/ 246184 h 1087466"/>
                    <a:gd name="connsiteX93" fmla="*/ 227001 w 818377"/>
                    <a:gd name="connsiteY93" fmla="*/ 239790 h 1087466"/>
                    <a:gd name="connsiteX94" fmla="*/ 211015 w 818377"/>
                    <a:gd name="connsiteY94" fmla="*/ 230198 h 1087466"/>
                    <a:gd name="connsiteX95" fmla="*/ 191832 w 818377"/>
                    <a:gd name="connsiteY95" fmla="*/ 220607 h 1087466"/>
                    <a:gd name="connsiteX96" fmla="*/ 179043 w 818377"/>
                    <a:gd name="connsiteY96" fmla="*/ 204621 h 1087466"/>
                    <a:gd name="connsiteX97" fmla="*/ 172649 w 818377"/>
                    <a:gd name="connsiteY97" fmla="*/ 198226 h 1087466"/>
                    <a:gd name="connsiteX98" fmla="*/ 150269 w 818377"/>
                    <a:gd name="connsiteY98" fmla="*/ 153466 h 1087466"/>
                    <a:gd name="connsiteX99" fmla="*/ 140677 w 818377"/>
                    <a:gd name="connsiteY99" fmla="*/ 137480 h 1087466"/>
                    <a:gd name="connsiteX100" fmla="*/ 137480 w 818377"/>
                    <a:gd name="connsiteY100" fmla="*/ 127888 h 1087466"/>
                    <a:gd name="connsiteX101" fmla="*/ 127888 w 818377"/>
                    <a:gd name="connsiteY101" fmla="*/ 115099 h 1087466"/>
                    <a:gd name="connsiteX102" fmla="*/ 121494 w 818377"/>
                    <a:gd name="connsiteY102" fmla="*/ 105507 h 1087466"/>
                    <a:gd name="connsiteX103" fmla="*/ 108705 w 818377"/>
                    <a:gd name="connsiteY103" fmla="*/ 89521 h 1087466"/>
                    <a:gd name="connsiteX104" fmla="*/ 92719 w 818377"/>
                    <a:gd name="connsiteY104" fmla="*/ 63944 h 1087466"/>
                    <a:gd name="connsiteX105" fmla="*/ 89522 w 818377"/>
                    <a:gd name="connsiteY105" fmla="*/ 54352 h 1087466"/>
                    <a:gd name="connsiteX106" fmla="*/ 83127 w 818377"/>
                    <a:gd name="connsiteY106" fmla="*/ 44761 h 1087466"/>
                    <a:gd name="connsiteX107" fmla="*/ 83127 w 818377"/>
                    <a:gd name="connsiteY107"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72649 w 818377"/>
                    <a:gd name="connsiteY5" fmla="*/ 367678 h 1087466"/>
                    <a:gd name="connsiteX6" fmla="*/ 179043 w 818377"/>
                    <a:gd name="connsiteY6" fmla="*/ 399650 h 1087466"/>
                    <a:gd name="connsiteX7" fmla="*/ 188635 w 818377"/>
                    <a:gd name="connsiteY7" fmla="*/ 438017 h 1087466"/>
                    <a:gd name="connsiteX8" fmla="*/ 191832 w 818377"/>
                    <a:gd name="connsiteY8" fmla="*/ 447608 h 1087466"/>
                    <a:gd name="connsiteX9" fmla="*/ 195029 w 818377"/>
                    <a:gd name="connsiteY9" fmla="*/ 457200 h 1087466"/>
                    <a:gd name="connsiteX10" fmla="*/ 211015 w 818377"/>
                    <a:gd name="connsiteY10" fmla="*/ 479580 h 1087466"/>
                    <a:gd name="connsiteX11" fmla="*/ 242987 w 818377"/>
                    <a:gd name="connsiteY11" fmla="*/ 517947 h 1087466"/>
                    <a:gd name="connsiteX12" fmla="*/ 252579 w 818377"/>
                    <a:gd name="connsiteY12" fmla="*/ 521144 h 1087466"/>
                    <a:gd name="connsiteX13" fmla="*/ 322918 w 818377"/>
                    <a:gd name="connsiteY13" fmla="*/ 524341 h 1087466"/>
                    <a:gd name="connsiteX14" fmla="*/ 335706 w 818377"/>
                    <a:gd name="connsiteY14" fmla="*/ 530735 h 1087466"/>
                    <a:gd name="connsiteX15" fmla="*/ 354890 w 818377"/>
                    <a:gd name="connsiteY15" fmla="*/ 553116 h 1087466"/>
                    <a:gd name="connsiteX16" fmla="*/ 364481 w 818377"/>
                    <a:gd name="connsiteY16" fmla="*/ 556313 h 1087466"/>
                    <a:gd name="connsiteX17" fmla="*/ 370876 w 818377"/>
                    <a:gd name="connsiteY17" fmla="*/ 569102 h 1087466"/>
                    <a:gd name="connsiteX18" fmla="*/ 383664 w 818377"/>
                    <a:gd name="connsiteY18" fmla="*/ 588285 h 1087466"/>
                    <a:gd name="connsiteX19" fmla="*/ 390059 w 818377"/>
                    <a:gd name="connsiteY19" fmla="*/ 597877 h 1087466"/>
                    <a:gd name="connsiteX20" fmla="*/ 406045 w 818377"/>
                    <a:gd name="connsiteY20" fmla="*/ 626652 h 1087466"/>
                    <a:gd name="connsiteX21" fmla="*/ 409242 w 818377"/>
                    <a:gd name="connsiteY21" fmla="*/ 639440 h 1087466"/>
                    <a:gd name="connsiteX22" fmla="*/ 418834 w 818377"/>
                    <a:gd name="connsiteY22" fmla="*/ 652229 h 1087466"/>
                    <a:gd name="connsiteX23" fmla="*/ 428425 w 818377"/>
                    <a:gd name="connsiteY23" fmla="*/ 671412 h 1087466"/>
                    <a:gd name="connsiteX24" fmla="*/ 431622 w 818377"/>
                    <a:gd name="connsiteY24" fmla="*/ 690596 h 1087466"/>
                    <a:gd name="connsiteX25" fmla="*/ 438017 w 818377"/>
                    <a:gd name="connsiteY25" fmla="*/ 700187 h 1087466"/>
                    <a:gd name="connsiteX26" fmla="*/ 447608 w 818377"/>
                    <a:gd name="connsiteY26" fmla="*/ 722568 h 1087466"/>
                    <a:gd name="connsiteX27" fmla="*/ 457200 w 818377"/>
                    <a:gd name="connsiteY27" fmla="*/ 748145 h 1087466"/>
                    <a:gd name="connsiteX28" fmla="*/ 463594 w 818377"/>
                    <a:gd name="connsiteY28" fmla="*/ 754540 h 1087466"/>
                    <a:gd name="connsiteX29" fmla="*/ 469989 w 818377"/>
                    <a:gd name="connsiteY29" fmla="*/ 767328 h 1087466"/>
                    <a:gd name="connsiteX30" fmla="*/ 482778 w 818377"/>
                    <a:gd name="connsiteY30" fmla="*/ 786512 h 1087466"/>
                    <a:gd name="connsiteX31" fmla="*/ 495567 w 818377"/>
                    <a:gd name="connsiteY31" fmla="*/ 805695 h 1087466"/>
                    <a:gd name="connsiteX32" fmla="*/ 524341 w 818377"/>
                    <a:gd name="connsiteY32" fmla="*/ 831273 h 1087466"/>
                    <a:gd name="connsiteX33" fmla="*/ 537130 w 818377"/>
                    <a:gd name="connsiteY33" fmla="*/ 834470 h 1087466"/>
                    <a:gd name="connsiteX34" fmla="*/ 559511 w 818377"/>
                    <a:gd name="connsiteY34" fmla="*/ 847259 h 1087466"/>
                    <a:gd name="connsiteX35" fmla="*/ 597877 w 818377"/>
                    <a:gd name="connsiteY35" fmla="*/ 856850 h 1087466"/>
                    <a:gd name="connsiteX36" fmla="*/ 601074 w 818377"/>
                    <a:gd name="connsiteY36" fmla="*/ 869639 h 1087466"/>
                    <a:gd name="connsiteX37" fmla="*/ 610666 w 818377"/>
                    <a:gd name="connsiteY37" fmla="*/ 872836 h 1087466"/>
                    <a:gd name="connsiteX38" fmla="*/ 623455 w 818377"/>
                    <a:gd name="connsiteY38" fmla="*/ 885625 h 1087466"/>
                    <a:gd name="connsiteX39" fmla="*/ 639441 w 818377"/>
                    <a:gd name="connsiteY39" fmla="*/ 901611 h 1087466"/>
                    <a:gd name="connsiteX40" fmla="*/ 668215 w 818377"/>
                    <a:gd name="connsiteY40" fmla="*/ 949569 h 1087466"/>
                    <a:gd name="connsiteX41" fmla="*/ 677807 w 818377"/>
                    <a:gd name="connsiteY41" fmla="*/ 962358 h 1087466"/>
                    <a:gd name="connsiteX42" fmla="*/ 687399 w 818377"/>
                    <a:gd name="connsiteY42" fmla="*/ 984738 h 1087466"/>
                    <a:gd name="connsiteX43" fmla="*/ 693793 w 818377"/>
                    <a:gd name="connsiteY43" fmla="*/ 997527 h 1087466"/>
                    <a:gd name="connsiteX44" fmla="*/ 700187 w 818377"/>
                    <a:gd name="connsiteY44" fmla="*/ 1007119 h 1087466"/>
                    <a:gd name="connsiteX45" fmla="*/ 712976 w 818377"/>
                    <a:gd name="connsiteY45" fmla="*/ 1029499 h 1087466"/>
                    <a:gd name="connsiteX46" fmla="*/ 722568 w 818377"/>
                    <a:gd name="connsiteY46" fmla="*/ 1042288 h 1087466"/>
                    <a:gd name="connsiteX47" fmla="*/ 732160 w 818377"/>
                    <a:gd name="connsiteY47" fmla="*/ 1067866 h 1087466"/>
                    <a:gd name="connsiteX48" fmla="*/ 735357 w 818377"/>
                    <a:gd name="connsiteY48" fmla="*/ 1083852 h 1087466"/>
                    <a:gd name="connsiteX49" fmla="*/ 754540 w 818377"/>
                    <a:gd name="connsiteY49" fmla="*/ 1087049 h 1087466"/>
                    <a:gd name="connsiteX50" fmla="*/ 815287 w 818377"/>
                    <a:gd name="connsiteY50" fmla="*/ 1080654 h 1087466"/>
                    <a:gd name="connsiteX51" fmla="*/ 808892 w 818377"/>
                    <a:gd name="connsiteY51" fmla="*/ 1048682 h 1087466"/>
                    <a:gd name="connsiteX52" fmla="*/ 796104 w 818377"/>
                    <a:gd name="connsiteY52" fmla="*/ 1019907 h 1087466"/>
                    <a:gd name="connsiteX53" fmla="*/ 789709 w 818377"/>
                    <a:gd name="connsiteY53" fmla="*/ 1003921 h 1087466"/>
                    <a:gd name="connsiteX54" fmla="*/ 786512 w 818377"/>
                    <a:gd name="connsiteY54" fmla="*/ 978344 h 1087466"/>
                    <a:gd name="connsiteX55" fmla="*/ 780118 w 818377"/>
                    <a:gd name="connsiteY55" fmla="*/ 959161 h 1087466"/>
                    <a:gd name="connsiteX56" fmla="*/ 773723 w 818377"/>
                    <a:gd name="connsiteY56" fmla="*/ 936780 h 1087466"/>
                    <a:gd name="connsiteX57" fmla="*/ 767329 w 818377"/>
                    <a:gd name="connsiteY57" fmla="*/ 923991 h 1087466"/>
                    <a:gd name="connsiteX58" fmla="*/ 760934 w 818377"/>
                    <a:gd name="connsiteY58" fmla="*/ 904808 h 1087466"/>
                    <a:gd name="connsiteX59" fmla="*/ 757737 w 818377"/>
                    <a:gd name="connsiteY59" fmla="*/ 892019 h 1087466"/>
                    <a:gd name="connsiteX60" fmla="*/ 748146 w 818377"/>
                    <a:gd name="connsiteY60" fmla="*/ 882428 h 1087466"/>
                    <a:gd name="connsiteX61" fmla="*/ 741751 w 818377"/>
                    <a:gd name="connsiteY61" fmla="*/ 856850 h 1087466"/>
                    <a:gd name="connsiteX62" fmla="*/ 738554 w 818377"/>
                    <a:gd name="connsiteY62" fmla="*/ 844061 h 1087466"/>
                    <a:gd name="connsiteX63" fmla="*/ 744948 w 818377"/>
                    <a:gd name="connsiteY63" fmla="*/ 776920 h 1087466"/>
                    <a:gd name="connsiteX64" fmla="*/ 748146 w 818377"/>
                    <a:gd name="connsiteY64" fmla="*/ 767328 h 1087466"/>
                    <a:gd name="connsiteX65" fmla="*/ 744948 w 818377"/>
                    <a:gd name="connsiteY65" fmla="*/ 712976 h 1087466"/>
                    <a:gd name="connsiteX66" fmla="*/ 728962 w 818377"/>
                    <a:gd name="connsiteY66" fmla="*/ 681004 h 1087466"/>
                    <a:gd name="connsiteX67" fmla="*/ 725765 w 818377"/>
                    <a:gd name="connsiteY67" fmla="*/ 658624 h 1087466"/>
                    <a:gd name="connsiteX68" fmla="*/ 709779 w 818377"/>
                    <a:gd name="connsiteY68" fmla="*/ 623454 h 1087466"/>
                    <a:gd name="connsiteX69" fmla="*/ 696990 w 818377"/>
                    <a:gd name="connsiteY69" fmla="*/ 610666 h 1087466"/>
                    <a:gd name="connsiteX70" fmla="*/ 661821 w 818377"/>
                    <a:gd name="connsiteY70" fmla="*/ 601074 h 1087466"/>
                    <a:gd name="connsiteX71" fmla="*/ 649032 w 818377"/>
                    <a:gd name="connsiteY71" fmla="*/ 594680 h 1087466"/>
                    <a:gd name="connsiteX72" fmla="*/ 613863 w 818377"/>
                    <a:gd name="connsiteY72" fmla="*/ 575496 h 1087466"/>
                    <a:gd name="connsiteX73" fmla="*/ 581891 w 818377"/>
                    <a:gd name="connsiteY73" fmla="*/ 562707 h 1087466"/>
                    <a:gd name="connsiteX74" fmla="*/ 546722 w 818377"/>
                    <a:gd name="connsiteY74" fmla="*/ 553116 h 1087466"/>
                    <a:gd name="connsiteX75" fmla="*/ 489172 w 818377"/>
                    <a:gd name="connsiteY75" fmla="*/ 537130 h 1087466"/>
                    <a:gd name="connsiteX76" fmla="*/ 457200 w 818377"/>
                    <a:gd name="connsiteY76" fmla="*/ 514749 h 1087466"/>
                    <a:gd name="connsiteX77" fmla="*/ 454003 w 818377"/>
                    <a:gd name="connsiteY77" fmla="*/ 505158 h 1087466"/>
                    <a:gd name="connsiteX78" fmla="*/ 447608 w 818377"/>
                    <a:gd name="connsiteY78" fmla="*/ 495566 h 1087466"/>
                    <a:gd name="connsiteX79" fmla="*/ 444411 w 818377"/>
                    <a:gd name="connsiteY79" fmla="*/ 466791 h 1087466"/>
                    <a:gd name="connsiteX80" fmla="*/ 431622 w 818377"/>
                    <a:gd name="connsiteY80" fmla="*/ 386861 h 1087466"/>
                    <a:gd name="connsiteX81" fmla="*/ 418834 w 818377"/>
                    <a:gd name="connsiteY81" fmla="*/ 329312 h 1087466"/>
                    <a:gd name="connsiteX82" fmla="*/ 396453 w 818377"/>
                    <a:gd name="connsiteY82" fmla="*/ 316523 h 1087466"/>
                    <a:gd name="connsiteX83" fmla="*/ 361284 w 818377"/>
                    <a:gd name="connsiteY83" fmla="*/ 300537 h 1087466"/>
                    <a:gd name="connsiteX84" fmla="*/ 351692 w 818377"/>
                    <a:gd name="connsiteY84" fmla="*/ 290945 h 1087466"/>
                    <a:gd name="connsiteX85" fmla="*/ 342101 w 818377"/>
                    <a:gd name="connsiteY85" fmla="*/ 287748 h 1087466"/>
                    <a:gd name="connsiteX86" fmla="*/ 313326 w 818377"/>
                    <a:gd name="connsiteY86" fmla="*/ 274959 h 1087466"/>
                    <a:gd name="connsiteX87" fmla="*/ 300537 w 818377"/>
                    <a:gd name="connsiteY87" fmla="*/ 268565 h 1087466"/>
                    <a:gd name="connsiteX88" fmla="*/ 284551 w 818377"/>
                    <a:gd name="connsiteY88" fmla="*/ 262170 h 1087466"/>
                    <a:gd name="connsiteX89" fmla="*/ 274960 w 818377"/>
                    <a:gd name="connsiteY89" fmla="*/ 255776 h 1087466"/>
                    <a:gd name="connsiteX90" fmla="*/ 265368 w 818377"/>
                    <a:gd name="connsiteY90" fmla="*/ 252579 h 1087466"/>
                    <a:gd name="connsiteX91" fmla="*/ 249382 w 818377"/>
                    <a:gd name="connsiteY91" fmla="*/ 246184 h 1087466"/>
                    <a:gd name="connsiteX92" fmla="*/ 227001 w 818377"/>
                    <a:gd name="connsiteY92" fmla="*/ 239790 h 1087466"/>
                    <a:gd name="connsiteX93" fmla="*/ 211015 w 818377"/>
                    <a:gd name="connsiteY93" fmla="*/ 230198 h 1087466"/>
                    <a:gd name="connsiteX94" fmla="*/ 191832 w 818377"/>
                    <a:gd name="connsiteY94" fmla="*/ 220607 h 1087466"/>
                    <a:gd name="connsiteX95" fmla="*/ 179043 w 818377"/>
                    <a:gd name="connsiteY95" fmla="*/ 204621 h 1087466"/>
                    <a:gd name="connsiteX96" fmla="*/ 172649 w 818377"/>
                    <a:gd name="connsiteY96" fmla="*/ 198226 h 1087466"/>
                    <a:gd name="connsiteX97" fmla="*/ 150269 w 818377"/>
                    <a:gd name="connsiteY97" fmla="*/ 153466 h 1087466"/>
                    <a:gd name="connsiteX98" fmla="*/ 140677 w 818377"/>
                    <a:gd name="connsiteY98" fmla="*/ 137480 h 1087466"/>
                    <a:gd name="connsiteX99" fmla="*/ 137480 w 818377"/>
                    <a:gd name="connsiteY99" fmla="*/ 127888 h 1087466"/>
                    <a:gd name="connsiteX100" fmla="*/ 127888 w 818377"/>
                    <a:gd name="connsiteY100" fmla="*/ 115099 h 1087466"/>
                    <a:gd name="connsiteX101" fmla="*/ 121494 w 818377"/>
                    <a:gd name="connsiteY101" fmla="*/ 105507 h 1087466"/>
                    <a:gd name="connsiteX102" fmla="*/ 108705 w 818377"/>
                    <a:gd name="connsiteY102" fmla="*/ 89521 h 1087466"/>
                    <a:gd name="connsiteX103" fmla="*/ 92719 w 818377"/>
                    <a:gd name="connsiteY103" fmla="*/ 63944 h 1087466"/>
                    <a:gd name="connsiteX104" fmla="*/ 89522 w 818377"/>
                    <a:gd name="connsiteY104" fmla="*/ 54352 h 1087466"/>
                    <a:gd name="connsiteX105" fmla="*/ 83127 w 818377"/>
                    <a:gd name="connsiteY105" fmla="*/ 44761 h 1087466"/>
                    <a:gd name="connsiteX106" fmla="*/ 83127 w 818377"/>
                    <a:gd name="connsiteY106"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47071 w 818377"/>
                    <a:gd name="connsiteY3" fmla="*/ 300537 h 1087466"/>
                    <a:gd name="connsiteX4" fmla="*/ 172649 w 818377"/>
                    <a:gd name="connsiteY4" fmla="*/ 367678 h 1087466"/>
                    <a:gd name="connsiteX5" fmla="*/ 179043 w 818377"/>
                    <a:gd name="connsiteY5" fmla="*/ 399650 h 1087466"/>
                    <a:gd name="connsiteX6" fmla="*/ 188635 w 818377"/>
                    <a:gd name="connsiteY6" fmla="*/ 438017 h 1087466"/>
                    <a:gd name="connsiteX7" fmla="*/ 191832 w 818377"/>
                    <a:gd name="connsiteY7" fmla="*/ 447608 h 1087466"/>
                    <a:gd name="connsiteX8" fmla="*/ 195029 w 818377"/>
                    <a:gd name="connsiteY8" fmla="*/ 457200 h 1087466"/>
                    <a:gd name="connsiteX9" fmla="*/ 211015 w 818377"/>
                    <a:gd name="connsiteY9" fmla="*/ 479580 h 1087466"/>
                    <a:gd name="connsiteX10" fmla="*/ 242987 w 818377"/>
                    <a:gd name="connsiteY10" fmla="*/ 517947 h 1087466"/>
                    <a:gd name="connsiteX11" fmla="*/ 252579 w 818377"/>
                    <a:gd name="connsiteY11" fmla="*/ 521144 h 1087466"/>
                    <a:gd name="connsiteX12" fmla="*/ 322918 w 818377"/>
                    <a:gd name="connsiteY12" fmla="*/ 524341 h 1087466"/>
                    <a:gd name="connsiteX13" fmla="*/ 335706 w 818377"/>
                    <a:gd name="connsiteY13" fmla="*/ 530735 h 1087466"/>
                    <a:gd name="connsiteX14" fmla="*/ 354890 w 818377"/>
                    <a:gd name="connsiteY14" fmla="*/ 553116 h 1087466"/>
                    <a:gd name="connsiteX15" fmla="*/ 364481 w 818377"/>
                    <a:gd name="connsiteY15" fmla="*/ 556313 h 1087466"/>
                    <a:gd name="connsiteX16" fmla="*/ 370876 w 818377"/>
                    <a:gd name="connsiteY16" fmla="*/ 569102 h 1087466"/>
                    <a:gd name="connsiteX17" fmla="*/ 383664 w 818377"/>
                    <a:gd name="connsiteY17" fmla="*/ 588285 h 1087466"/>
                    <a:gd name="connsiteX18" fmla="*/ 390059 w 818377"/>
                    <a:gd name="connsiteY18" fmla="*/ 597877 h 1087466"/>
                    <a:gd name="connsiteX19" fmla="*/ 406045 w 818377"/>
                    <a:gd name="connsiteY19" fmla="*/ 626652 h 1087466"/>
                    <a:gd name="connsiteX20" fmla="*/ 409242 w 818377"/>
                    <a:gd name="connsiteY20" fmla="*/ 639440 h 1087466"/>
                    <a:gd name="connsiteX21" fmla="*/ 418834 w 818377"/>
                    <a:gd name="connsiteY21" fmla="*/ 652229 h 1087466"/>
                    <a:gd name="connsiteX22" fmla="*/ 428425 w 818377"/>
                    <a:gd name="connsiteY22" fmla="*/ 671412 h 1087466"/>
                    <a:gd name="connsiteX23" fmla="*/ 431622 w 818377"/>
                    <a:gd name="connsiteY23" fmla="*/ 690596 h 1087466"/>
                    <a:gd name="connsiteX24" fmla="*/ 438017 w 818377"/>
                    <a:gd name="connsiteY24" fmla="*/ 700187 h 1087466"/>
                    <a:gd name="connsiteX25" fmla="*/ 447608 w 818377"/>
                    <a:gd name="connsiteY25" fmla="*/ 722568 h 1087466"/>
                    <a:gd name="connsiteX26" fmla="*/ 457200 w 818377"/>
                    <a:gd name="connsiteY26" fmla="*/ 748145 h 1087466"/>
                    <a:gd name="connsiteX27" fmla="*/ 463594 w 818377"/>
                    <a:gd name="connsiteY27" fmla="*/ 754540 h 1087466"/>
                    <a:gd name="connsiteX28" fmla="*/ 469989 w 818377"/>
                    <a:gd name="connsiteY28" fmla="*/ 767328 h 1087466"/>
                    <a:gd name="connsiteX29" fmla="*/ 482778 w 818377"/>
                    <a:gd name="connsiteY29" fmla="*/ 786512 h 1087466"/>
                    <a:gd name="connsiteX30" fmla="*/ 495567 w 818377"/>
                    <a:gd name="connsiteY30" fmla="*/ 805695 h 1087466"/>
                    <a:gd name="connsiteX31" fmla="*/ 524341 w 818377"/>
                    <a:gd name="connsiteY31" fmla="*/ 831273 h 1087466"/>
                    <a:gd name="connsiteX32" fmla="*/ 537130 w 818377"/>
                    <a:gd name="connsiteY32" fmla="*/ 834470 h 1087466"/>
                    <a:gd name="connsiteX33" fmla="*/ 559511 w 818377"/>
                    <a:gd name="connsiteY33" fmla="*/ 847259 h 1087466"/>
                    <a:gd name="connsiteX34" fmla="*/ 597877 w 818377"/>
                    <a:gd name="connsiteY34" fmla="*/ 856850 h 1087466"/>
                    <a:gd name="connsiteX35" fmla="*/ 601074 w 818377"/>
                    <a:gd name="connsiteY35" fmla="*/ 869639 h 1087466"/>
                    <a:gd name="connsiteX36" fmla="*/ 610666 w 818377"/>
                    <a:gd name="connsiteY36" fmla="*/ 872836 h 1087466"/>
                    <a:gd name="connsiteX37" fmla="*/ 623455 w 818377"/>
                    <a:gd name="connsiteY37" fmla="*/ 885625 h 1087466"/>
                    <a:gd name="connsiteX38" fmla="*/ 639441 w 818377"/>
                    <a:gd name="connsiteY38" fmla="*/ 901611 h 1087466"/>
                    <a:gd name="connsiteX39" fmla="*/ 668215 w 818377"/>
                    <a:gd name="connsiteY39" fmla="*/ 949569 h 1087466"/>
                    <a:gd name="connsiteX40" fmla="*/ 677807 w 818377"/>
                    <a:gd name="connsiteY40" fmla="*/ 962358 h 1087466"/>
                    <a:gd name="connsiteX41" fmla="*/ 687399 w 818377"/>
                    <a:gd name="connsiteY41" fmla="*/ 984738 h 1087466"/>
                    <a:gd name="connsiteX42" fmla="*/ 693793 w 818377"/>
                    <a:gd name="connsiteY42" fmla="*/ 997527 h 1087466"/>
                    <a:gd name="connsiteX43" fmla="*/ 700187 w 818377"/>
                    <a:gd name="connsiteY43" fmla="*/ 1007119 h 1087466"/>
                    <a:gd name="connsiteX44" fmla="*/ 712976 w 818377"/>
                    <a:gd name="connsiteY44" fmla="*/ 1029499 h 1087466"/>
                    <a:gd name="connsiteX45" fmla="*/ 722568 w 818377"/>
                    <a:gd name="connsiteY45" fmla="*/ 1042288 h 1087466"/>
                    <a:gd name="connsiteX46" fmla="*/ 732160 w 818377"/>
                    <a:gd name="connsiteY46" fmla="*/ 1067866 h 1087466"/>
                    <a:gd name="connsiteX47" fmla="*/ 735357 w 818377"/>
                    <a:gd name="connsiteY47" fmla="*/ 1083852 h 1087466"/>
                    <a:gd name="connsiteX48" fmla="*/ 754540 w 818377"/>
                    <a:gd name="connsiteY48" fmla="*/ 1087049 h 1087466"/>
                    <a:gd name="connsiteX49" fmla="*/ 815287 w 818377"/>
                    <a:gd name="connsiteY49" fmla="*/ 1080654 h 1087466"/>
                    <a:gd name="connsiteX50" fmla="*/ 808892 w 818377"/>
                    <a:gd name="connsiteY50" fmla="*/ 1048682 h 1087466"/>
                    <a:gd name="connsiteX51" fmla="*/ 796104 w 818377"/>
                    <a:gd name="connsiteY51" fmla="*/ 1019907 h 1087466"/>
                    <a:gd name="connsiteX52" fmla="*/ 789709 w 818377"/>
                    <a:gd name="connsiteY52" fmla="*/ 1003921 h 1087466"/>
                    <a:gd name="connsiteX53" fmla="*/ 786512 w 818377"/>
                    <a:gd name="connsiteY53" fmla="*/ 978344 h 1087466"/>
                    <a:gd name="connsiteX54" fmla="*/ 780118 w 818377"/>
                    <a:gd name="connsiteY54" fmla="*/ 959161 h 1087466"/>
                    <a:gd name="connsiteX55" fmla="*/ 773723 w 818377"/>
                    <a:gd name="connsiteY55" fmla="*/ 936780 h 1087466"/>
                    <a:gd name="connsiteX56" fmla="*/ 767329 w 818377"/>
                    <a:gd name="connsiteY56" fmla="*/ 923991 h 1087466"/>
                    <a:gd name="connsiteX57" fmla="*/ 760934 w 818377"/>
                    <a:gd name="connsiteY57" fmla="*/ 904808 h 1087466"/>
                    <a:gd name="connsiteX58" fmla="*/ 757737 w 818377"/>
                    <a:gd name="connsiteY58" fmla="*/ 892019 h 1087466"/>
                    <a:gd name="connsiteX59" fmla="*/ 748146 w 818377"/>
                    <a:gd name="connsiteY59" fmla="*/ 882428 h 1087466"/>
                    <a:gd name="connsiteX60" fmla="*/ 741751 w 818377"/>
                    <a:gd name="connsiteY60" fmla="*/ 856850 h 1087466"/>
                    <a:gd name="connsiteX61" fmla="*/ 738554 w 818377"/>
                    <a:gd name="connsiteY61" fmla="*/ 844061 h 1087466"/>
                    <a:gd name="connsiteX62" fmla="*/ 744948 w 818377"/>
                    <a:gd name="connsiteY62" fmla="*/ 776920 h 1087466"/>
                    <a:gd name="connsiteX63" fmla="*/ 748146 w 818377"/>
                    <a:gd name="connsiteY63" fmla="*/ 767328 h 1087466"/>
                    <a:gd name="connsiteX64" fmla="*/ 744948 w 818377"/>
                    <a:gd name="connsiteY64" fmla="*/ 712976 h 1087466"/>
                    <a:gd name="connsiteX65" fmla="*/ 728962 w 818377"/>
                    <a:gd name="connsiteY65" fmla="*/ 681004 h 1087466"/>
                    <a:gd name="connsiteX66" fmla="*/ 725765 w 818377"/>
                    <a:gd name="connsiteY66" fmla="*/ 658624 h 1087466"/>
                    <a:gd name="connsiteX67" fmla="*/ 709779 w 818377"/>
                    <a:gd name="connsiteY67" fmla="*/ 623454 h 1087466"/>
                    <a:gd name="connsiteX68" fmla="*/ 696990 w 818377"/>
                    <a:gd name="connsiteY68" fmla="*/ 610666 h 1087466"/>
                    <a:gd name="connsiteX69" fmla="*/ 661821 w 818377"/>
                    <a:gd name="connsiteY69" fmla="*/ 601074 h 1087466"/>
                    <a:gd name="connsiteX70" fmla="*/ 649032 w 818377"/>
                    <a:gd name="connsiteY70" fmla="*/ 594680 h 1087466"/>
                    <a:gd name="connsiteX71" fmla="*/ 613863 w 818377"/>
                    <a:gd name="connsiteY71" fmla="*/ 575496 h 1087466"/>
                    <a:gd name="connsiteX72" fmla="*/ 581891 w 818377"/>
                    <a:gd name="connsiteY72" fmla="*/ 562707 h 1087466"/>
                    <a:gd name="connsiteX73" fmla="*/ 546722 w 818377"/>
                    <a:gd name="connsiteY73" fmla="*/ 553116 h 1087466"/>
                    <a:gd name="connsiteX74" fmla="*/ 489172 w 818377"/>
                    <a:gd name="connsiteY74" fmla="*/ 537130 h 1087466"/>
                    <a:gd name="connsiteX75" fmla="*/ 457200 w 818377"/>
                    <a:gd name="connsiteY75" fmla="*/ 514749 h 1087466"/>
                    <a:gd name="connsiteX76" fmla="*/ 454003 w 818377"/>
                    <a:gd name="connsiteY76" fmla="*/ 505158 h 1087466"/>
                    <a:gd name="connsiteX77" fmla="*/ 447608 w 818377"/>
                    <a:gd name="connsiteY77" fmla="*/ 495566 h 1087466"/>
                    <a:gd name="connsiteX78" fmla="*/ 444411 w 818377"/>
                    <a:gd name="connsiteY78" fmla="*/ 466791 h 1087466"/>
                    <a:gd name="connsiteX79" fmla="*/ 431622 w 818377"/>
                    <a:gd name="connsiteY79" fmla="*/ 386861 h 1087466"/>
                    <a:gd name="connsiteX80" fmla="*/ 418834 w 818377"/>
                    <a:gd name="connsiteY80" fmla="*/ 329312 h 1087466"/>
                    <a:gd name="connsiteX81" fmla="*/ 396453 w 818377"/>
                    <a:gd name="connsiteY81" fmla="*/ 316523 h 1087466"/>
                    <a:gd name="connsiteX82" fmla="*/ 361284 w 818377"/>
                    <a:gd name="connsiteY82" fmla="*/ 300537 h 1087466"/>
                    <a:gd name="connsiteX83" fmla="*/ 351692 w 818377"/>
                    <a:gd name="connsiteY83" fmla="*/ 290945 h 1087466"/>
                    <a:gd name="connsiteX84" fmla="*/ 342101 w 818377"/>
                    <a:gd name="connsiteY84" fmla="*/ 287748 h 1087466"/>
                    <a:gd name="connsiteX85" fmla="*/ 313326 w 818377"/>
                    <a:gd name="connsiteY85" fmla="*/ 274959 h 1087466"/>
                    <a:gd name="connsiteX86" fmla="*/ 300537 w 818377"/>
                    <a:gd name="connsiteY86" fmla="*/ 268565 h 1087466"/>
                    <a:gd name="connsiteX87" fmla="*/ 284551 w 818377"/>
                    <a:gd name="connsiteY87" fmla="*/ 262170 h 1087466"/>
                    <a:gd name="connsiteX88" fmla="*/ 274960 w 818377"/>
                    <a:gd name="connsiteY88" fmla="*/ 255776 h 1087466"/>
                    <a:gd name="connsiteX89" fmla="*/ 265368 w 818377"/>
                    <a:gd name="connsiteY89" fmla="*/ 252579 h 1087466"/>
                    <a:gd name="connsiteX90" fmla="*/ 249382 w 818377"/>
                    <a:gd name="connsiteY90" fmla="*/ 246184 h 1087466"/>
                    <a:gd name="connsiteX91" fmla="*/ 227001 w 818377"/>
                    <a:gd name="connsiteY91" fmla="*/ 239790 h 1087466"/>
                    <a:gd name="connsiteX92" fmla="*/ 211015 w 818377"/>
                    <a:gd name="connsiteY92" fmla="*/ 230198 h 1087466"/>
                    <a:gd name="connsiteX93" fmla="*/ 191832 w 818377"/>
                    <a:gd name="connsiteY93" fmla="*/ 220607 h 1087466"/>
                    <a:gd name="connsiteX94" fmla="*/ 179043 w 818377"/>
                    <a:gd name="connsiteY94" fmla="*/ 204621 h 1087466"/>
                    <a:gd name="connsiteX95" fmla="*/ 172649 w 818377"/>
                    <a:gd name="connsiteY95" fmla="*/ 198226 h 1087466"/>
                    <a:gd name="connsiteX96" fmla="*/ 150269 w 818377"/>
                    <a:gd name="connsiteY96" fmla="*/ 153466 h 1087466"/>
                    <a:gd name="connsiteX97" fmla="*/ 140677 w 818377"/>
                    <a:gd name="connsiteY97" fmla="*/ 137480 h 1087466"/>
                    <a:gd name="connsiteX98" fmla="*/ 137480 w 818377"/>
                    <a:gd name="connsiteY98" fmla="*/ 127888 h 1087466"/>
                    <a:gd name="connsiteX99" fmla="*/ 127888 w 818377"/>
                    <a:gd name="connsiteY99" fmla="*/ 115099 h 1087466"/>
                    <a:gd name="connsiteX100" fmla="*/ 121494 w 818377"/>
                    <a:gd name="connsiteY100" fmla="*/ 105507 h 1087466"/>
                    <a:gd name="connsiteX101" fmla="*/ 108705 w 818377"/>
                    <a:gd name="connsiteY101" fmla="*/ 89521 h 1087466"/>
                    <a:gd name="connsiteX102" fmla="*/ 92719 w 818377"/>
                    <a:gd name="connsiteY102" fmla="*/ 63944 h 1087466"/>
                    <a:gd name="connsiteX103" fmla="*/ 89522 w 818377"/>
                    <a:gd name="connsiteY103" fmla="*/ 54352 h 1087466"/>
                    <a:gd name="connsiteX104" fmla="*/ 83127 w 818377"/>
                    <a:gd name="connsiteY104" fmla="*/ 44761 h 1087466"/>
                    <a:gd name="connsiteX105" fmla="*/ 83127 w 818377"/>
                    <a:gd name="connsiteY10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2649 w 818377"/>
                    <a:gd name="connsiteY4" fmla="*/ 367678 h 1087466"/>
                    <a:gd name="connsiteX5" fmla="*/ 179043 w 818377"/>
                    <a:gd name="connsiteY5" fmla="*/ 399650 h 1087466"/>
                    <a:gd name="connsiteX6" fmla="*/ 188635 w 818377"/>
                    <a:gd name="connsiteY6" fmla="*/ 438017 h 1087466"/>
                    <a:gd name="connsiteX7" fmla="*/ 191832 w 818377"/>
                    <a:gd name="connsiteY7" fmla="*/ 447608 h 1087466"/>
                    <a:gd name="connsiteX8" fmla="*/ 195029 w 818377"/>
                    <a:gd name="connsiteY8" fmla="*/ 457200 h 1087466"/>
                    <a:gd name="connsiteX9" fmla="*/ 211015 w 818377"/>
                    <a:gd name="connsiteY9" fmla="*/ 479580 h 1087466"/>
                    <a:gd name="connsiteX10" fmla="*/ 242987 w 818377"/>
                    <a:gd name="connsiteY10" fmla="*/ 517947 h 1087466"/>
                    <a:gd name="connsiteX11" fmla="*/ 252579 w 818377"/>
                    <a:gd name="connsiteY11" fmla="*/ 521144 h 1087466"/>
                    <a:gd name="connsiteX12" fmla="*/ 322918 w 818377"/>
                    <a:gd name="connsiteY12" fmla="*/ 524341 h 1087466"/>
                    <a:gd name="connsiteX13" fmla="*/ 335706 w 818377"/>
                    <a:gd name="connsiteY13" fmla="*/ 530735 h 1087466"/>
                    <a:gd name="connsiteX14" fmla="*/ 354890 w 818377"/>
                    <a:gd name="connsiteY14" fmla="*/ 553116 h 1087466"/>
                    <a:gd name="connsiteX15" fmla="*/ 364481 w 818377"/>
                    <a:gd name="connsiteY15" fmla="*/ 556313 h 1087466"/>
                    <a:gd name="connsiteX16" fmla="*/ 370876 w 818377"/>
                    <a:gd name="connsiteY16" fmla="*/ 569102 h 1087466"/>
                    <a:gd name="connsiteX17" fmla="*/ 383664 w 818377"/>
                    <a:gd name="connsiteY17" fmla="*/ 588285 h 1087466"/>
                    <a:gd name="connsiteX18" fmla="*/ 390059 w 818377"/>
                    <a:gd name="connsiteY18" fmla="*/ 597877 h 1087466"/>
                    <a:gd name="connsiteX19" fmla="*/ 406045 w 818377"/>
                    <a:gd name="connsiteY19" fmla="*/ 626652 h 1087466"/>
                    <a:gd name="connsiteX20" fmla="*/ 409242 w 818377"/>
                    <a:gd name="connsiteY20" fmla="*/ 639440 h 1087466"/>
                    <a:gd name="connsiteX21" fmla="*/ 418834 w 818377"/>
                    <a:gd name="connsiteY21" fmla="*/ 652229 h 1087466"/>
                    <a:gd name="connsiteX22" fmla="*/ 428425 w 818377"/>
                    <a:gd name="connsiteY22" fmla="*/ 671412 h 1087466"/>
                    <a:gd name="connsiteX23" fmla="*/ 431622 w 818377"/>
                    <a:gd name="connsiteY23" fmla="*/ 690596 h 1087466"/>
                    <a:gd name="connsiteX24" fmla="*/ 438017 w 818377"/>
                    <a:gd name="connsiteY24" fmla="*/ 700187 h 1087466"/>
                    <a:gd name="connsiteX25" fmla="*/ 447608 w 818377"/>
                    <a:gd name="connsiteY25" fmla="*/ 722568 h 1087466"/>
                    <a:gd name="connsiteX26" fmla="*/ 457200 w 818377"/>
                    <a:gd name="connsiteY26" fmla="*/ 748145 h 1087466"/>
                    <a:gd name="connsiteX27" fmla="*/ 463594 w 818377"/>
                    <a:gd name="connsiteY27" fmla="*/ 754540 h 1087466"/>
                    <a:gd name="connsiteX28" fmla="*/ 469989 w 818377"/>
                    <a:gd name="connsiteY28" fmla="*/ 767328 h 1087466"/>
                    <a:gd name="connsiteX29" fmla="*/ 482778 w 818377"/>
                    <a:gd name="connsiteY29" fmla="*/ 786512 h 1087466"/>
                    <a:gd name="connsiteX30" fmla="*/ 495567 w 818377"/>
                    <a:gd name="connsiteY30" fmla="*/ 805695 h 1087466"/>
                    <a:gd name="connsiteX31" fmla="*/ 524341 w 818377"/>
                    <a:gd name="connsiteY31" fmla="*/ 831273 h 1087466"/>
                    <a:gd name="connsiteX32" fmla="*/ 537130 w 818377"/>
                    <a:gd name="connsiteY32" fmla="*/ 834470 h 1087466"/>
                    <a:gd name="connsiteX33" fmla="*/ 559511 w 818377"/>
                    <a:gd name="connsiteY33" fmla="*/ 847259 h 1087466"/>
                    <a:gd name="connsiteX34" fmla="*/ 597877 w 818377"/>
                    <a:gd name="connsiteY34" fmla="*/ 856850 h 1087466"/>
                    <a:gd name="connsiteX35" fmla="*/ 601074 w 818377"/>
                    <a:gd name="connsiteY35" fmla="*/ 869639 h 1087466"/>
                    <a:gd name="connsiteX36" fmla="*/ 610666 w 818377"/>
                    <a:gd name="connsiteY36" fmla="*/ 872836 h 1087466"/>
                    <a:gd name="connsiteX37" fmla="*/ 623455 w 818377"/>
                    <a:gd name="connsiteY37" fmla="*/ 885625 h 1087466"/>
                    <a:gd name="connsiteX38" fmla="*/ 639441 w 818377"/>
                    <a:gd name="connsiteY38" fmla="*/ 901611 h 1087466"/>
                    <a:gd name="connsiteX39" fmla="*/ 668215 w 818377"/>
                    <a:gd name="connsiteY39" fmla="*/ 949569 h 1087466"/>
                    <a:gd name="connsiteX40" fmla="*/ 677807 w 818377"/>
                    <a:gd name="connsiteY40" fmla="*/ 962358 h 1087466"/>
                    <a:gd name="connsiteX41" fmla="*/ 687399 w 818377"/>
                    <a:gd name="connsiteY41" fmla="*/ 984738 h 1087466"/>
                    <a:gd name="connsiteX42" fmla="*/ 693793 w 818377"/>
                    <a:gd name="connsiteY42" fmla="*/ 997527 h 1087466"/>
                    <a:gd name="connsiteX43" fmla="*/ 700187 w 818377"/>
                    <a:gd name="connsiteY43" fmla="*/ 1007119 h 1087466"/>
                    <a:gd name="connsiteX44" fmla="*/ 712976 w 818377"/>
                    <a:gd name="connsiteY44" fmla="*/ 1029499 h 1087466"/>
                    <a:gd name="connsiteX45" fmla="*/ 722568 w 818377"/>
                    <a:gd name="connsiteY45" fmla="*/ 1042288 h 1087466"/>
                    <a:gd name="connsiteX46" fmla="*/ 732160 w 818377"/>
                    <a:gd name="connsiteY46" fmla="*/ 1067866 h 1087466"/>
                    <a:gd name="connsiteX47" fmla="*/ 735357 w 818377"/>
                    <a:gd name="connsiteY47" fmla="*/ 1083852 h 1087466"/>
                    <a:gd name="connsiteX48" fmla="*/ 754540 w 818377"/>
                    <a:gd name="connsiteY48" fmla="*/ 1087049 h 1087466"/>
                    <a:gd name="connsiteX49" fmla="*/ 815287 w 818377"/>
                    <a:gd name="connsiteY49" fmla="*/ 1080654 h 1087466"/>
                    <a:gd name="connsiteX50" fmla="*/ 808892 w 818377"/>
                    <a:gd name="connsiteY50" fmla="*/ 1048682 h 1087466"/>
                    <a:gd name="connsiteX51" fmla="*/ 796104 w 818377"/>
                    <a:gd name="connsiteY51" fmla="*/ 1019907 h 1087466"/>
                    <a:gd name="connsiteX52" fmla="*/ 789709 w 818377"/>
                    <a:gd name="connsiteY52" fmla="*/ 1003921 h 1087466"/>
                    <a:gd name="connsiteX53" fmla="*/ 786512 w 818377"/>
                    <a:gd name="connsiteY53" fmla="*/ 978344 h 1087466"/>
                    <a:gd name="connsiteX54" fmla="*/ 780118 w 818377"/>
                    <a:gd name="connsiteY54" fmla="*/ 959161 h 1087466"/>
                    <a:gd name="connsiteX55" fmla="*/ 773723 w 818377"/>
                    <a:gd name="connsiteY55" fmla="*/ 936780 h 1087466"/>
                    <a:gd name="connsiteX56" fmla="*/ 767329 w 818377"/>
                    <a:gd name="connsiteY56" fmla="*/ 923991 h 1087466"/>
                    <a:gd name="connsiteX57" fmla="*/ 760934 w 818377"/>
                    <a:gd name="connsiteY57" fmla="*/ 904808 h 1087466"/>
                    <a:gd name="connsiteX58" fmla="*/ 757737 w 818377"/>
                    <a:gd name="connsiteY58" fmla="*/ 892019 h 1087466"/>
                    <a:gd name="connsiteX59" fmla="*/ 748146 w 818377"/>
                    <a:gd name="connsiteY59" fmla="*/ 882428 h 1087466"/>
                    <a:gd name="connsiteX60" fmla="*/ 741751 w 818377"/>
                    <a:gd name="connsiteY60" fmla="*/ 856850 h 1087466"/>
                    <a:gd name="connsiteX61" fmla="*/ 738554 w 818377"/>
                    <a:gd name="connsiteY61" fmla="*/ 844061 h 1087466"/>
                    <a:gd name="connsiteX62" fmla="*/ 744948 w 818377"/>
                    <a:gd name="connsiteY62" fmla="*/ 776920 h 1087466"/>
                    <a:gd name="connsiteX63" fmla="*/ 748146 w 818377"/>
                    <a:gd name="connsiteY63" fmla="*/ 767328 h 1087466"/>
                    <a:gd name="connsiteX64" fmla="*/ 744948 w 818377"/>
                    <a:gd name="connsiteY64" fmla="*/ 712976 h 1087466"/>
                    <a:gd name="connsiteX65" fmla="*/ 728962 w 818377"/>
                    <a:gd name="connsiteY65" fmla="*/ 681004 h 1087466"/>
                    <a:gd name="connsiteX66" fmla="*/ 725765 w 818377"/>
                    <a:gd name="connsiteY66" fmla="*/ 658624 h 1087466"/>
                    <a:gd name="connsiteX67" fmla="*/ 709779 w 818377"/>
                    <a:gd name="connsiteY67" fmla="*/ 623454 h 1087466"/>
                    <a:gd name="connsiteX68" fmla="*/ 696990 w 818377"/>
                    <a:gd name="connsiteY68" fmla="*/ 610666 h 1087466"/>
                    <a:gd name="connsiteX69" fmla="*/ 661821 w 818377"/>
                    <a:gd name="connsiteY69" fmla="*/ 601074 h 1087466"/>
                    <a:gd name="connsiteX70" fmla="*/ 649032 w 818377"/>
                    <a:gd name="connsiteY70" fmla="*/ 594680 h 1087466"/>
                    <a:gd name="connsiteX71" fmla="*/ 613863 w 818377"/>
                    <a:gd name="connsiteY71" fmla="*/ 575496 h 1087466"/>
                    <a:gd name="connsiteX72" fmla="*/ 581891 w 818377"/>
                    <a:gd name="connsiteY72" fmla="*/ 562707 h 1087466"/>
                    <a:gd name="connsiteX73" fmla="*/ 546722 w 818377"/>
                    <a:gd name="connsiteY73" fmla="*/ 553116 h 1087466"/>
                    <a:gd name="connsiteX74" fmla="*/ 489172 w 818377"/>
                    <a:gd name="connsiteY74" fmla="*/ 537130 h 1087466"/>
                    <a:gd name="connsiteX75" fmla="*/ 457200 w 818377"/>
                    <a:gd name="connsiteY75" fmla="*/ 514749 h 1087466"/>
                    <a:gd name="connsiteX76" fmla="*/ 454003 w 818377"/>
                    <a:gd name="connsiteY76" fmla="*/ 505158 h 1087466"/>
                    <a:gd name="connsiteX77" fmla="*/ 447608 w 818377"/>
                    <a:gd name="connsiteY77" fmla="*/ 495566 h 1087466"/>
                    <a:gd name="connsiteX78" fmla="*/ 444411 w 818377"/>
                    <a:gd name="connsiteY78" fmla="*/ 466791 h 1087466"/>
                    <a:gd name="connsiteX79" fmla="*/ 431622 w 818377"/>
                    <a:gd name="connsiteY79" fmla="*/ 386861 h 1087466"/>
                    <a:gd name="connsiteX80" fmla="*/ 418834 w 818377"/>
                    <a:gd name="connsiteY80" fmla="*/ 329312 h 1087466"/>
                    <a:gd name="connsiteX81" fmla="*/ 396453 w 818377"/>
                    <a:gd name="connsiteY81" fmla="*/ 316523 h 1087466"/>
                    <a:gd name="connsiteX82" fmla="*/ 361284 w 818377"/>
                    <a:gd name="connsiteY82" fmla="*/ 300537 h 1087466"/>
                    <a:gd name="connsiteX83" fmla="*/ 351692 w 818377"/>
                    <a:gd name="connsiteY83" fmla="*/ 290945 h 1087466"/>
                    <a:gd name="connsiteX84" fmla="*/ 342101 w 818377"/>
                    <a:gd name="connsiteY84" fmla="*/ 287748 h 1087466"/>
                    <a:gd name="connsiteX85" fmla="*/ 313326 w 818377"/>
                    <a:gd name="connsiteY85" fmla="*/ 274959 h 1087466"/>
                    <a:gd name="connsiteX86" fmla="*/ 300537 w 818377"/>
                    <a:gd name="connsiteY86" fmla="*/ 268565 h 1087466"/>
                    <a:gd name="connsiteX87" fmla="*/ 284551 w 818377"/>
                    <a:gd name="connsiteY87" fmla="*/ 262170 h 1087466"/>
                    <a:gd name="connsiteX88" fmla="*/ 274960 w 818377"/>
                    <a:gd name="connsiteY88" fmla="*/ 255776 h 1087466"/>
                    <a:gd name="connsiteX89" fmla="*/ 265368 w 818377"/>
                    <a:gd name="connsiteY89" fmla="*/ 252579 h 1087466"/>
                    <a:gd name="connsiteX90" fmla="*/ 249382 w 818377"/>
                    <a:gd name="connsiteY90" fmla="*/ 246184 h 1087466"/>
                    <a:gd name="connsiteX91" fmla="*/ 227001 w 818377"/>
                    <a:gd name="connsiteY91" fmla="*/ 239790 h 1087466"/>
                    <a:gd name="connsiteX92" fmla="*/ 211015 w 818377"/>
                    <a:gd name="connsiteY92" fmla="*/ 230198 h 1087466"/>
                    <a:gd name="connsiteX93" fmla="*/ 191832 w 818377"/>
                    <a:gd name="connsiteY93" fmla="*/ 220607 h 1087466"/>
                    <a:gd name="connsiteX94" fmla="*/ 179043 w 818377"/>
                    <a:gd name="connsiteY94" fmla="*/ 204621 h 1087466"/>
                    <a:gd name="connsiteX95" fmla="*/ 172649 w 818377"/>
                    <a:gd name="connsiteY95" fmla="*/ 198226 h 1087466"/>
                    <a:gd name="connsiteX96" fmla="*/ 150269 w 818377"/>
                    <a:gd name="connsiteY96" fmla="*/ 153466 h 1087466"/>
                    <a:gd name="connsiteX97" fmla="*/ 140677 w 818377"/>
                    <a:gd name="connsiteY97" fmla="*/ 137480 h 1087466"/>
                    <a:gd name="connsiteX98" fmla="*/ 137480 w 818377"/>
                    <a:gd name="connsiteY98" fmla="*/ 127888 h 1087466"/>
                    <a:gd name="connsiteX99" fmla="*/ 127888 w 818377"/>
                    <a:gd name="connsiteY99" fmla="*/ 115099 h 1087466"/>
                    <a:gd name="connsiteX100" fmla="*/ 121494 w 818377"/>
                    <a:gd name="connsiteY100" fmla="*/ 105507 h 1087466"/>
                    <a:gd name="connsiteX101" fmla="*/ 108705 w 818377"/>
                    <a:gd name="connsiteY101" fmla="*/ 89521 h 1087466"/>
                    <a:gd name="connsiteX102" fmla="*/ 92719 w 818377"/>
                    <a:gd name="connsiteY102" fmla="*/ 63944 h 1087466"/>
                    <a:gd name="connsiteX103" fmla="*/ 89522 w 818377"/>
                    <a:gd name="connsiteY103" fmla="*/ 54352 h 1087466"/>
                    <a:gd name="connsiteX104" fmla="*/ 83127 w 818377"/>
                    <a:gd name="connsiteY104" fmla="*/ 44761 h 1087466"/>
                    <a:gd name="connsiteX105" fmla="*/ 83127 w 818377"/>
                    <a:gd name="connsiteY10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88635 w 818377"/>
                    <a:gd name="connsiteY5" fmla="*/ 438017 h 1087466"/>
                    <a:gd name="connsiteX6" fmla="*/ 191832 w 818377"/>
                    <a:gd name="connsiteY6" fmla="*/ 447608 h 1087466"/>
                    <a:gd name="connsiteX7" fmla="*/ 195029 w 818377"/>
                    <a:gd name="connsiteY7" fmla="*/ 457200 h 1087466"/>
                    <a:gd name="connsiteX8" fmla="*/ 211015 w 818377"/>
                    <a:gd name="connsiteY8" fmla="*/ 479580 h 1087466"/>
                    <a:gd name="connsiteX9" fmla="*/ 242987 w 818377"/>
                    <a:gd name="connsiteY9" fmla="*/ 517947 h 1087466"/>
                    <a:gd name="connsiteX10" fmla="*/ 252579 w 818377"/>
                    <a:gd name="connsiteY10" fmla="*/ 521144 h 1087466"/>
                    <a:gd name="connsiteX11" fmla="*/ 322918 w 818377"/>
                    <a:gd name="connsiteY11" fmla="*/ 524341 h 1087466"/>
                    <a:gd name="connsiteX12" fmla="*/ 335706 w 818377"/>
                    <a:gd name="connsiteY12" fmla="*/ 530735 h 1087466"/>
                    <a:gd name="connsiteX13" fmla="*/ 354890 w 818377"/>
                    <a:gd name="connsiteY13" fmla="*/ 553116 h 1087466"/>
                    <a:gd name="connsiteX14" fmla="*/ 364481 w 818377"/>
                    <a:gd name="connsiteY14" fmla="*/ 556313 h 1087466"/>
                    <a:gd name="connsiteX15" fmla="*/ 370876 w 818377"/>
                    <a:gd name="connsiteY15" fmla="*/ 569102 h 1087466"/>
                    <a:gd name="connsiteX16" fmla="*/ 383664 w 818377"/>
                    <a:gd name="connsiteY16" fmla="*/ 588285 h 1087466"/>
                    <a:gd name="connsiteX17" fmla="*/ 390059 w 818377"/>
                    <a:gd name="connsiteY17" fmla="*/ 597877 h 1087466"/>
                    <a:gd name="connsiteX18" fmla="*/ 406045 w 818377"/>
                    <a:gd name="connsiteY18" fmla="*/ 626652 h 1087466"/>
                    <a:gd name="connsiteX19" fmla="*/ 409242 w 818377"/>
                    <a:gd name="connsiteY19" fmla="*/ 639440 h 1087466"/>
                    <a:gd name="connsiteX20" fmla="*/ 418834 w 818377"/>
                    <a:gd name="connsiteY20" fmla="*/ 652229 h 1087466"/>
                    <a:gd name="connsiteX21" fmla="*/ 428425 w 818377"/>
                    <a:gd name="connsiteY21" fmla="*/ 671412 h 1087466"/>
                    <a:gd name="connsiteX22" fmla="*/ 431622 w 818377"/>
                    <a:gd name="connsiteY22" fmla="*/ 690596 h 1087466"/>
                    <a:gd name="connsiteX23" fmla="*/ 438017 w 818377"/>
                    <a:gd name="connsiteY23" fmla="*/ 700187 h 1087466"/>
                    <a:gd name="connsiteX24" fmla="*/ 447608 w 818377"/>
                    <a:gd name="connsiteY24" fmla="*/ 722568 h 1087466"/>
                    <a:gd name="connsiteX25" fmla="*/ 457200 w 818377"/>
                    <a:gd name="connsiteY25" fmla="*/ 748145 h 1087466"/>
                    <a:gd name="connsiteX26" fmla="*/ 463594 w 818377"/>
                    <a:gd name="connsiteY26" fmla="*/ 754540 h 1087466"/>
                    <a:gd name="connsiteX27" fmla="*/ 469989 w 818377"/>
                    <a:gd name="connsiteY27" fmla="*/ 767328 h 1087466"/>
                    <a:gd name="connsiteX28" fmla="*/ 482778 w 818377"/>
                    <a:gd name="connsiteY28" fmla="*/ 786512 h 1087466"/>
                    <a:gd name="connsiteX29" fmla="*/ 495567 w 818377"/>
                    <a:gd name="connsiteY29" fmla="*/ 805695 h 1087466"/>
                    <a:gd name="connsiteX30" fmla="*/ 524341 w 818377"/>
                    <a:gd name="connsiteY30" fmla="*/ 831273 h 1087466"/>
                    <a:gd name="connsiteX31" fmla="*/ 537130 w 818377"/>
                    <a:gd name="connsiteY31" fmla="*/ 834470 h 1087466"/>
                    <a:gd name="connsiteX32" fmla="*/ 559511 w 818377"/>
                    <a:gd name="connsiteY32" fmla="*/ 847259 h 1087466"/>
                    <a:gd name="connsiteX33" fmla="*/ 597877 w 818377"/>
                    <a:gd name="connsiteY33" fmla="*/ 856850 h 1087466"/>
                    <a:gd name="connsiteX34" fmla="*/ 601074 w 818377"/>
                    <a:gd name="connsiteY34" fmla="*/ 869639 h 1087466"/>
                    <a:gd name="connsiteX35" fmla="*/ 610666 w 818377"/>
                    <a:gd name="connsiteY35" fmla="*/ 872836 h 1087466"/>
                    <a:gd name="connsiteX36" fmla="*/ 623455 w 818377"/>
                    <a:gd name="connsiteY36" fmla="*/ 885625 h 1087466"/>
                    <a:gd name="connsiteX37" fmla="*/ 639441 w 818377"/>
                    <a:gd name="connsiteY37" fmla="*/ 901611 h 1087466"/>
                    <a:gd name="connsiteX38" fmla="*/ 668215 w 818377"/>
                    <a:gd name="connsiteY38" fmla="*/ 949569 h 1087466"/>
                    <a:gd name="connsiteX39" fmla="*/ 677807 w 818377"/>
                    <a:gd name="connsiteY39" fmla="*/ 962358 h 1087466"/>
                    <a:gd name="connsiteX40" fmla="*/ 687399 w 818377"/>
                    <a:gd name="connsiteY40" fmla="*/ 984738 h 1087466"/>
                    <a:gd name="connsiteX41" fmla="*/ 693793 w 818377"/>
                    <a:gd name="connsiteY41" fmla="*/ 997527 h 1087466"/>
                    <a:gd name="connsiteX42" fmla="*/ 700187 w 818377"/>
                    <a:gd name="connsiteY42" fmla="*/ 1007119 h 1087466"/>
                    <a:gd name="connsiteX43" fmla="*/ 712976 w 818377"/>
                    <a:gd name="connsiteY43" fmla="*/ 1029499 h 1087466"/>
                    <a:gd name="connsiteX44" fmla="*/ 722568 w 818377"/>
                    <a:gd name="connsiteY44" fmla="*/ 1042288 h 1087466"/>
                    <a:gd name="connsiteX45" fmla="*/ 732160 w 818377"/>
                    <a:gd name="connsiteY45" fmla="*/ 1067866 h 1087466"/>
                    <a:gd name="connsiteX46" fmla="*/ 735357 w 818377"/>
                    <a:gd name="connsiteY46" fmla="*/ 1083852 h 1087466"/>
                    <a:gd name="connsiteX47" fmla="*/ 754540 w 818377"/>
                    <a:gd name="connsiteY47" fmla="*/ 1087049 h 1087466"/>
                    <a:gd name="connsiteX48" fmla="*/ 815287 w 818377"/>
                    <a:gd name="connsiteY48" fmla="*/ 1080654 h 1087466"/>
                    <a:gd name="connsiteX49" fmla="*/ 808892 w 818377"/>
                    <a:gd name="connsiteY49" fmla="*/ 1048682 h 1087466"/>
                    <a:gd name="connsiteX50" fmla="*/ 796104 w 818377"/>
                    <a:gd name="connsiteY50" fmla="*/ 1019907 h 1087466"/>
                    <a:gd name="connsiteX51" fmla="*/ 789709 w 818377"/>
                    <a:gd name="connsiteY51" fmla="*/ 1003921 h 1087466"/>
                    <a:gd name="connsiteX52" fmla="*/ 786512 w 818377"/>
                    <a:gd name="connsiteY52" fmla="*/ 978344 h 1087466"/>
                    <a:gd name="connsiteX53" fmla="*/ 780118 w 818377"/>
                    <a:gd name="connsiteY53" fmla="*/ 959161 h 1087466"/>
                    <a:gd name="connsiteX54" fmla="*/ 773723 w 818377"/>
                    <a:gd name="connsiteY54" fmla="*/ 936780 h 1087466"/>
                    <a:gd name="connsiteX55" fmla="*/ 767329 w 818377"/>
                    <a:gd name="connsiteY55" fmla="*/ 923991 h 1087466"/>
                    <a:gd name="connsiteX56" fmla="*/ 760934 w 818377"/>
                    <a:gd name="connsiteY56" fmla="*/ 904808 h 1087466"/>
                    <a:gd name="connsiteX57" fmla="*/ 757737 w 818377"/>
                    <a:gd name="connsiteY57" fmla="*/ 892019 h 1087466"/>
                    <a:gd name="connsiteX58" fmla="*/ 748146 w 818377"/>
                    <a:gd name="connsiteY58" fmla="*/ 882428 h 1087466"/>
                    <a:gd name="connsiteX59" fmla="*/ 741751 w 818377"/>
                    <a:gd name="connsiteY59" fmla="*/ 856850 h 1087466"/>
                    <a:gd name="connsiteX60" fmla="*/ 738554 w 818377"/>
                    <a:gd name="connsiteY60" fmla="*/ 844061 h 1087466"/>
                    <a:gd name="connsiteX61" fmla="*/ 744948 w 818377"/>
                    <a:gd name="connsiteY61" fmla="*/ 776920 h 1087466"/>
                    <a:gd name="connsiteX62" fmla="*/ 748146 w 818377"/>
                    <a:gd name="connsiteY62" fmla="*/ 767328 h 1087466"/>
                    <a:gd name="connsiteX63" fmla="*/ 744948 w 818377"/>
                    <a:gd name="connsiteY63" fmla="*/ 712976 h 1087466"/>
                    <a:gd name="connsiteX64" fmla="*/ 728962 w 818377"/>
                    <a:gd name="connsiteY64" fmla="*/ 681004 h 1087466"/>
                    <a:gd name="connsiteX65" fmla="*/ 725765 w 818377"/>
                    <a:gd name="connsiteY65" fmla="*/ 658624 h 1087466"/>
                    <a:gd name="connsiteX66" fmla="*/ 709779 w 818377"/>
                    <a:gd name="connsiteY66" fmla="*/ 623454 h 1087466"/>
                    <a:gd name="connsiteX67" fmla="*/ 696990 w 818377"/>
                    <a:gd name="connsiteY67" fmla="*/ 610666 h 1087466"/>
                    <a:gd name="connsiteX68" fmla="*/ 661821 w 818377"/>
                    <a:gd name="connsiteY68" fmla="*/ 601074 h 1087466"/>
                    <a:gd name="connsiteX69" fmla="*/ 649032 w 818377"/>
                    <a:gd name="connsiteY69" fmla="*/ 594680 h 1087466"/>
                    <a:gd name="connsiteX70" fmla="*/ 613863 w 818377"/>
                    <a:gd name="connsiteY70" fmla="*/ 575496 h 1087466"/>
                    <a:gd name="connsiteX71" fmla="*/ 581891 w 818377"/>
                    <a:gd name="connsiteY71" fmla="*/ 562707 h 1087466"/>
                    <a:gd name="connsiteX72" fmla="*/ 546722 w 818377"/>
                    <a:gd name="connsiteY72" fmla="*/ 553116 h 1087466"/>
                    <a:gd name="connsiteX73" fmla="*/ 489172 w 818377"/>
                    <a:gd name="connsiteY73" fmla="*/ 537130 h 1087466"/>
                    <a:gd name="connsiteX74" fmla="*/ 457200 w 818377"/>
                    <a:gd name="connsiteY74" fmla="*/ 514749 h 1087466"/>
                    <a:gd name="connsiteX75" fmla="*/ 454003 w 818377"/>
                    <a:gd name="connsiteY75" fmla="*/ 505158 h 1087466"/>
                    <a:gd name="connsiteX76" fmla="*/ 447608 w 818377"/>
                    <a:gd name="connsiteY76" fmla="*/ 495566 h 1087466"/>
                    <a:gd name="connsiteX77" fmla="*/ 444411 w 818377"/>
                    <a:gd name="connsiteY77" fmla="*/ 466791 h 1087466"/>
                    <a:gd name="connsiteX78" fmla="*/ 431622 w 818377"/>
                    <a:gd name="connsiteY78" fmla="*/ 386861 h 1087466"/>
                    <a:gd name="connsiteX79" fmla="*/ 418834 w 818377"/>
                    <a:gd name="connsiteY79" fmla="*/ 329312 h 1087466"/>
                    <a:gd name="connsiteX80" fmla="*/ 396453 w 818377"/>
                    <a:gd name="connsiteY80" fmla="*/ 316523 h 1087466"/>
                    <a:gd name="connsiteX81" fmla="*/ 361284 w 818377"/>
                    <a:gd name="connsiteY81" fmla="*/ 300537 h 1087466"/>
                    <a:gd name="connsiteX82" fmla="*/ 351692 w 818377"/>
                    <a:gd name="connsiteY82" fmla="*/ 290945 h 1087466"/>
                    <a:gd name="connsiteX83" fmla="*/ 342101 w 818377"/>
                    <a:gd name="connsiteY83" fmla="*/ 287748 h 1087466"/>
                    <a:gd name="connsiteX84" fmla="*/ 313326 w 818377"/>
                    <a:gd name="connsiteY84" fmla="*/ 274959 h 1087466"/>
                    <a:gd name="connsiteX85" fmla="*/ 300537 w 818377"/>
                    <a:gd name="connsiteY85" fmla="*/ 268565 h 1087466"/>
                    <a:gd name="connsiteX86" fmla="*/ 284551 w 818377"/>
                    <a:gd name="connsiteY86" fmla="*/ 262170 h 1087466"/>
                    <a:gd name="connsiteX87" fmla="*/ 274960 w 818377"/>
                    <a:gd name="connsiteY87" fmla="*/ 255776 h 1087466"/>
                    <a:gd name="connsiteX88" fmla="*/ 265368 w 818377"/>
                    <a:gd name="connsiteY88" fmla="*/ 252579 h 1087466"/>
                    <a:gd name="connsiteX89" fmla="*/ 249382 w 818377"/>
                    <a:gd name="connsiteY89" fmla="*/ 246184 h 1087466"/>
                    <a:gd name="connsiteX90" fmla="*/ 227001 w 818377"/>
                    <a:gd name="connsiteY90" fmla="*/ 239790 h 1087466"/>
                    <a:gd name="connsiteX91" fmla="*/ 211015 w 818377"/>
                    <a:gd name="connsiteY91" fmla="*/ 230198 h 1087466"/>
                    <a:gd name="connsiteX92" fmla="*/ 191832 w 818377"/>
                    <a:gd name="connsiteY92" fmla="*/ 220607 h 1087466"/>
                    <a:gd name="connsiteX93" fmla="*/ 179043 w 818377"/>
                    <a:gd name="connsiteY93" fmla="*/ 204621 h 1087466"/>
                    <a:gd name="connsiteX94" fmla="*/ 172649 w 818377"/>
                    <a:gd name="connsiteY94" fmla="*/ 198226 h 1087466"/>
                    <a:gd name="connsiteX95" fmla="*/ 150269 w 818377"/>
                    <a:gd name="connsiteY95" fmla="*/ 153466 h 1087466"/>
                    <a:gd name="connsiteX96" fmla="*/ 140677 w 818377"/>
                    <a:gd name="connsiteY96" fmla="*/ 137480 h 1087466"/>
                    <a:gd name="connsiteX97" fmla="*/ 137480 w 818377"/>
                    <a:gd name="connsiteY97" fmla="*/ 127888 h 1087466"/>
                    <a:gd name="connsiteX98" fmla="*/ 127888 w 818377"/>
                    <a:gd name="connsiteY98" fmla="*/ 115099 h 1087466"/>
                    <a:gd name="connsiteX99" fmla="*/ 121494 w 818377"/>
                    <a:gd name="connsiteY99" fmla="*/ 105507 h 1087466"/>
                    <a:gd name="connsiteX100" fmla="*/ 108705 w 818377"/>
                    <a:gd name="connsiteY100" fmla="*/ 89521 h 1087466"/>
                    <a:gd name="connsiteX101" fmla="*/ 92719 w 818377"/>
                    <a:gd name="connsiteY101" fmla="*/ 63944 h 1087466"/>
                    <a:gd name="connsiteX102" fmla="*/ 89522 w 818377"/>
                    <a:gd name="connsiteY102" fmla="*/ 54352 h 1087466"/>
                    <a:gd name="connsiteX103" fmla="*/ 83127 w 818377"/>
                    <a:gd name="connsiteY103" fmla="*/ 44761 h 1087466"/>
                    <a:gd name="connsiteX104" fmla="*/ 83127 w 818377"/>
                    <a:gd name="connsiteY104"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88635 w 818377"/>
                    <a:gd name="connsiteY5" fmla="*/ 438017 h 1087466"/>
                    <a:gd name="connsiteX6" fmla="*/ 195029 w 818377"/>
                    <a:gd name="connsiteY6" fmla="*/ 457200 h 1087466"/>
                    <a:gd name="connsiteX7" fmla="*/ 211015 w 818377"/>
                    <a:gd name="connsiteY7" fmla="*/ 479580 h 1087466"/>
                    <a:gd name="connsiteX8" fmla="*/ 242987 w 818377"/>
                    <a:gd name="connsiteY8" fmla="*/ 517947 h 1087466"/>
                    <a:gd name="connsiteX9" fmla="*/ 252579 w 818377"/>
                    <a:gd name="connsiteY9" fmla="*/ 521144 h 1087466"/>
                    <a:gd name="connsiteX10" fmla="*/ 322918 w 818377"/>
                    <a:gd name="connsiteY10" fmla="*/ 524341 h 1087466"/>
                    <a:gd name="connsiteX11" fmla="*/ 335706 w 818377"/>
                    <a:gd name="connsiteY11" fmla="*/ 530735 h 1087466"/>
                    <a:gd name="connsiteX12" fmla="*/ 354890 w 818377"/>
                    <a:gd name="connsiteY12" fmla="*/ 553116 h 1087466"/>
                    <a:gd name="connsiteX13" fmla="*/ 364481 w 818377"/>
                    <a:gd name="connsiteY13" fmla="*/ 556313 h 1087466"/>
                    <a:gd name="connsiteX14" fmla="*/ 370876 w 818377"/>
                    <a:gd name="connsiteY14" fmla="*/ 569102 h 1087466"/>
                    <a:gd name="connsiteX15" fmla="*/ 383664 w 818377"/>
                    <a:gd name="connsiteY15" fmla="*/ 588285 h 1087466"/>
                    <a:gd name="connsiteX16" fmla="*/ 390059 w 818377"/>
                    <a:gd name="connsiteY16" fmla="*/ 597877 h 1087466"/>
                    <a:gd name="connsiteX17" fmla="*/ 406045 w 818377"/>
                    <a:gd name="connsiteY17" fmla="*/ 626652 h 1087466"/>
                    <a:gd name="connsiteX18" fmla="*/ 409242 w 818377"/>
                    <a:gd name="connsiteY18" fmla="*/ 639440 h 1087466"/>
                    <a:gd name="connsiteX19" fmla="*/ 418834 w 818377"/>
                    <a:gd name="connsiteY19" fmla="*/ 652229 h 1087466"/>
                    <a:gd name="connsiteX20" fmla="*/ 428425 w 818377"/>
                    <a:gd name="connsiteY20" fmla="*/ 671412 h 1087466"/>
                    <a:gd name="connsiteX21" fmla="*/ 431622 w 818377"/>
                    <a:gd name="connsiteY21" fmla="*/ 690596 h 1087466"/>
                    <a:gd name="connsiteX22" fmla="*/ 438017 w 818377"/>
                    <a:gd name="connsiteY22" fmla="*/ 700187 h 1087466"/>
                    <a:gd name="connsiteX23" fmla="*/ 447608 w 818377"/>
                    <a:gd name="connsiteY23" fmla="*/ 722568 h 1087466"/>
                    <a:gd name="connsiteX24" fmla="*/ 457200 w 818377"/>
                    <a:gd name="connsiteY24" fmla="*/ 748145 h 1087466"/>
                    <a:gd name="connsiteX25" fmla="*/ 463594 w 818377"/>
                    <a:gd name="connsiteY25" fmla="*/ 754540 h 1087466"/>
                    <a:gd name="connsiteX26" fmla="*/ 469989 w 818377"/>
                    <a:gd name="connsiteY26" fmla="*/ 767328 h 1087466"/>
                    <a:gd name="connsiteX27" fmla="*/ 482778 w 818377"/>
                    <a:gd name="connsiteY27" fmla="*/ 786512 h 1087466"/>
                    <a:gd name="connsiteX28" fmla="*/ 495567 w 818377"/>
                    <a:gd name="connsiteY28" fmla="*/ 805695 h 1087466"/>
                    <a:gd name="connsiteX29" fmla="*/ 524341 w 818377"/>
                    <a:gd name="connsiteY29" fmla="*/ 831273 h 1087466"/>
                    <a:gd name="connsiteX30" fmla="*/ 537130 w 818377"/>
                    <a:gd name="connsiteY30" fmla="*/ 834470 h 1087466"/>
                    <a:gd name="connsiteX31" fmla="*/ 559511 w 818377"/>
                    <a:gd name="connsiteY31" fmla="*/ 847259 h 1087466"/>
                    <a:gd name="connsiteX32" fmla="*/ 597877 w 818377"/>
                    <a:gd name="connsiteY32" fmla="*/ 856850 h 1087466"/>
                    <a:gd name="connsiteX33" fmla="*/ 601074 w 818377"/>
                    <a:gd name="connsiteY33" fmla="*/ 869639 h 1087466"/>
                    <a:gd name="connsiteX34" fmla="*/ 610666 w 818377"/>
                    <a:gd name="connsiteY34" fmla="*/ 872836 h 1087466"/>
                    <a:gd name="connsiteX35" fmla="*/ 623455 w 818377"/>
                    <a:gd name="connsiteY35" fmla="*/ 885625 h 1087466"/>
                    <a:gd name="connsiteX36" fmla="*/ 639441 w 818377"/>
                    <a:gd name="connsiteY36" fmla="*/ 901611 h 1087466"/>
                    <a:gd name="connsiteX37" fmla="*/ 668215 w 818377"/>
                    <a:gd name="connsiteY37" fmla="*/ 949569 h 1087466"/>
                    <a:gd name="connsiteX38" fmla="*/ 677807 w 818377"/>
                    <a:gd name="connsiteY38" fmla="*/ 962358 h 1087466"/>
                    <a:gd name="connsiteX39" fmla="*/ 687399 w 818377"/>
                    <a:gd name="connsiteY39" fmla="*/ 984738 h 1087466"/>
                    <a:gd name="connsiteX40" fmla="*/ 693793 w 818377"/>
                    <a:gd name="connsiteY40" fmla="*/ 997527 h 1087466"/>
                    <a:gd name="connsiteX41" fmla="*/ 700187 w 818377"/>
                    <a:gd name="connsiteY41" fmla="*/ 1007119 h 1087466"/>
                    <a:gd name="connsiteX42" fmla="*/ 712976 w 818377"/>
                    <a:gd name="connsiteY42" fmla="*/ 1029499 h 1087466"/>
                    <a:gd name="connsiteX43" fmla="*/ 722568 w 818377"/>
                    <a:gd name="connsiteY43" fmla="*/ 1042288 h 1087466"/>
                    <a:gd name="connsiteX44" fmla="*/ 732160 w 818377"/>
                    <a:gd name="connsiteY44" fmla="*/ 1067866 h 1087466"/>
                    <a:gd name="connsiteX45" fmla="*/ 735357 w 818377"/>
                    <a:gd name="connsiteY45" fmla="*/ 1083852 h 1087466"/>
                    <a:gd name="connsiteX46" fmla="*/ 754540 w 818377"/>
                    <a:gd name="connsiteY46" fmla="*/ 1087049 h 1087466"/>
                    <a:gd name="connsiteX47" fmla="*/ 815287 w 818377"/>
                    <a:gd name="connsiteY47" fmla="*/ 1080654 h 1087466"/>
                    <a:gd name="connsiteX48" fmla="*/ 808892 w 818377"/>
                    <a:gd name="connsiteY48" fmla="*/ 1048682 h 1087466"/>
                    <a:gd name="connsiteX49" fmla="*/ 796104 w 818377"/>
                    <a:gd name="connsiteY49" fmla="*/ 1019907 h 1087466"/>
                    <a:gd name="connsiteX50" fmla="*/ 789709 w 818377"/>
                    <a:gd name="connsiteY50" fmla="*/ 1003921 h 1087466"/>
                    <a:gd name="connsiteX51" fmla="*/ 786512 w 818377"/>
                    <a:gd name="connsiteY51" fmla="*/ 978344 h 1087466"/>
                    <a:gd name="connsiteX52" fmla="*/ 780118 w 818377"/>
                    <a:gd name="connsiteY52" fmla="*/ 959161 h 1087466"/>
                    <a:gd name="connsiteX53" fmla="*/ 773723 w 818377"/>
                    <a:gd name="connsiteY53" fmla="*/ 936780 h 1087466"/>
                    <a:gd name="connsiteX54" fmla="*/ 767329 w 818377"/>
                    <a:gd name="connsiteY54" fmla="*/ 923991 h 1087466"/>
                    <a:gd name="connsiteX55" fmla="*/ 760934 w 818377"/>
                    <a:gd name="connsiteY55" fmla="*/ 904808 h 1087466"/>
                    <a:gd name="connsiteX56" fmla="*/ 757737 w 818377"/>
                    <a:gd name="connsiteY56" fmla="*/ 892019 h 1087466"/>
                    <a:gd name="connsiteX57" fmla="*/ 748146 w 818377"/>
                    <a:gd name="connsiteY57" fmla="*/ 882428 h 1087466"/>
                    <a:gd name="connsiteX58" fmla="*/ 741751 w 818377"/>
                    <a:gd name="connsiteY58" fmla="*/ 856850 h 1087466"/>
                    <a:gd name="connsiteX59" fmla="*/ 738554 w 818377"/>
                    <a:gd name="connsiteY59" fmla="*/ 844061 h 1087466"/>
                    <a:gd name="connsiteX60" fmla="*/ 744948 w 818377"/>
                    <a:gd name="connsiteY60" fmla="*/ 776920 h 1087466"/>
                    <a:gd name="connsiteX61" fmla="*/ 748146 w 818377"/>
                    <a:gd name="connsiteY61" fmla="*/ 767328 h 1087466"/>
                    <a:gd name="connsiteX62" fmla="*/ 744948 w 818377"/>
                    <a:gd name="connsiteY62" fmla="*/ 712976 h 1087466"/>
                    <a:gd name="connsiteX63" fmla="*/ 728962 w 818377"/>
                    <a:gd name="connsiteY63" fmla="*/ 681004 h 1087466"/>
                    <a:gd name="connsiteX64" fmla="*/ 725765 w 818377"/>
                    <a:gd name="connsiteY64" fmla="*/ 658624 h 1087466"/>
                    <a:gd name="connsiteX65" fmla="*/ 709779 w 818377"/>
                    <a:gd name="connsiteY65" fmla="*/ 623454 h 1087466"/>
                    <a:gd name="connsiteX66" fmla="*/ 696990 w 818377"/>
                    <a:gd name="connsiteY66" fmla="*/ 610666 h 1087466"/>
                    <a:gd name="connsiteX67" fmla="*/ 661821 w 818377"/>
                    <a:gd name="connsiteY67" fmla="*/ 601074 h 1087466"/>
                    <a:gd name="connsiteX68" fmla="*/ 649032 w 818377"/>
                    <a:gd name="connsiteY68" fmla="*/ 594680 h 1087466"/>
                    <a:gd name="connsiteX69" fmla="*/ 613863 w 818377"/>
                    <a:gd name="connsiteY69" fmla="*/ 575496 h 1087466"/>
                    <a:gd name="connsiteX70" fmla="*/ 581891 w 818377"/>
                    <a:gd name="connsiteY70" fmla="*/ 562707 h 1087466"/>
                    <a:gd name="connsiteX71" fmla="*/ 546722 w 818377"/>
                    <a:gd name="connsiteY71" fmla="*/ 553116 h 1087466"/>
                    <a:gd name="connsiteX72" fmla="*/ 489172 w 818377"/>
                    <a:gd name="connsiteY72" fmla="*/ 537130 h 1087466"/>
                    <a:gd name="connsiteX73" fmla="*/ 457200 w 818377"/>
                    <a:gd name="connsiteY73" fmla="*/ 514749 h 1087466"/>
                    <a:gd name="connsiteX74" fmla="*/ 454003 w 818377"/>
                    <a:gd name="connsiteY74" fmla="*/ 505158 h 1087466"/>
                    <a:gd name="connsiteX75" fmla="*/ 447608 w 818377"/>
                    <a:gd name="connsiteY75" fmla="*/ 495566 h 1087466"/>
                    <a:gd name="connsiteX76" fmla="*/ 444411 w 818377"/>
                    <a:gd name="connsiteY76" fmla="*/ 466791 h 1087466"/>
                    <a:gd name="connsiteX77" fmla="*/ 431622 w 818377"/>
                    <a:gd name="connsiteY77" fmla="*/ 386861 h 1087466"/>
                    <a:gd name="connsiteX78" fmla="*/ 418834 w 818377"/>
                    <a:gd name="connsiteY78" fmla="*/ 329312 h 1087466"/>
                    <a:gd name="connsiteX79" fmla="*/ 396453 w 818377"/>
                    <a:gd name="connsiteY79" fmla="*/ 316523 h 1087466"/>
                    <a:gd name="connsiteX80" fmla="*/ 361284 w 818377"/>
                    <a:gd name="connsiteY80" fmla="*/ 300537 h 1087466"/>
                    <a:gd name="connsiteX81" fmla="*/ 351692 w 818377"/>
                    <a:gd name="connsiteY81" fmla="*/ 290945 h 1087466"/>
                    <a:gd name="connsiteX82" fmla="*/ 342101 w 818377"/>
                    <a:gd name="connsiteY82" fmla="*/ 287748 h 1087466"/>
                    <a:gd name="connsiteX83" fmla="*/ 313326 w 818377"/>
                    <a:gd name="connsiteY83" fmla="*/ 274959 h 1087466"/>
                    <a:gd name="connsiteX84" fmla="*/ 300537 w 818377"/>
                    <a:gd name="connsiteY84" fmla="*/ 268565 h 1087466"/>
                    <a:gd name="connsiteX85" fmla="*/ 284551 w 818377"/>
                    <a:gd name="connsiteY85" fmla="*/ 262170 h 1087466"/>
                    <a:gd name="connsiteX86" fmla="*/ 274960 w 818377"/>
                    <a:gd name="connsiteY86" fmla="*/ 255776 h 1087466"/>
                    <a:gd name="connsiteX87" fmla="*/ 265368 w 818377"/>
                    <a:gd name="connsiteY87" fmla="*/ 252579 h 1087466"/>
                    <a:gd name="connsiteX88" fmla="*/ 249382 w 818377"/>
                    <a:gd name="connsiteY88" fmla="*/ 246184 h 1087466"/>
                    <a:gd name="connsiteX89" fmla="*/ 227001 w 818377"/>
                    <a:gd name="connsiteY89" fmla="*/ 239790 h 1087466"/>
                    <a:gd name="connsiteX90" fmla="*/ 211015 w 818377"/>
                    <a:gd name="connsiteY90" fmla="*/ 230198 h 1087466"/>
                    <a:gd name="connsiteX91" fmla="*/ 191832 w 818377"/>
                    <a:gd name="connsiteY91" fmla="*/ 220607 h 1087466"/>
                    <a:gd name="connsiteX92" fmla="*/ 179043 w 818377"/>
                    <a:gd name="connsiteY92" fmla="*/ 204621 h 1087466"/>
                    <a:gd name="connsiteX93" fmla="*/ 172649 w 818377"/>
                    <a:gd name="connsiteY93" fmla="*/ 198226 h 1087466"/>
                    <a:gd name="connsiteX94" fmla="*/ 150269 w 818377"/>
                    <a:gd name="connsiteY94" fmla="*/ 153466 h 1087466"/>
                    <a:gd name="connsiteX95" fmla="*/ 140677 w 818377"/>
                    <a:gd name="connsiteY95" fmla="*/ 137480 h 1087466"/>
                    <a:gd name="connsiteX96" fmla="*/ 137480 w 818377"/>
                    <a:gd name="connsiteY96" fmla="*/ 127888 h 1087466"/>
                    <a:gd name="connsiteX97" fmla="*/ 127888 w 818377"/>
                    <a:gd name="connsiteY97" fmla="*/ 115099 h 1087466"/>
                    <a:gd name="connsiteX98" fmla="*/ 121494 w 818377"/>
                    <a:gd name="connsiteY98" fmla="*/ 105507 h 1087466"/>
                    <a:gd name="connsiteX99" fmla="*/ 108705 w 818377"/>
                    <a:gd name="connsiteY99" fmla="*/ 89521 h 1087466"/>
                    <a:gd name="connsiteX100" fmla="*/ 92719 w 818377"/>
                    <a:gd name="connsiteY100" fmla="*/ 63944 h 1087466"/>
                    <a:gd name="connsiteX101" fmla="*/ 89522 w 818377"/>
                    <a:gd name="connsiteY101" fmla="*/ 54352 h 1087466"/>
                    <a:gd name="connsiteX102" fmla="*/ 83127 w 818377"/>
                    <a:gd name="connsiteY102" fmla="*/ 44761 h 1087466"/>
                    <a:gd name="connsiteX103" fmla="*/ 83127 w 818377"/>
                    <a:gd name="connsiteY103"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11015 w 818377"/>
                    <a:gd name="connsiteY6" fmla="*/ 479580 h 1087466"/>
                    <a:gd name="connsiteX7" fmla="*/ 242987 w 818377"/>
                    <a:gd name="connsiteY7" fmla="*/ 517947 h 1087466"/>
                    <a:gd name="connsiteX8" fmla="*/ 252579 w 818377"/>
                    <a:gd name="connsiteY8" fmla="*/ 521144 h 1087466"/>
                    <a:gd name="connsiteX9" fmla="*/ 322918 w 818377"/>
                    <a:gd name="connsiteY9" fmla="*/ 524341 h 1087466"/>
                    <a:gd name="connsiteX10" fmla="*/ 335706 w 818377"/>
                    <a:gd name="connsiteY10" fmla="*/ 530735 h 1087466"/>
                    <a:gd name="connsiteX11" fmla="*/ 354890 w 818377"/>
                    <a:gd name="connsiteY11" fmla="*/ 553116 h 1087466"/>
                    <a:gd name="connsiteX12" fmla="*/ 364481 w 818377"/>
                    <a:gd name="connsiteY12" fmla="*/ 556313 h 1087466"/>
                    <a:gd name="connsiteX13" fmla="*/ 370876 w 818377"/>
                    <a:gd name="connsiteY13" fmla="*/ 569102 h 1087466"/>
                    <a:gd name="connsiteX14" fmla="*/ 383664 w 818377"/>
                    <a:gd name="connsiteY14" fmla="*/ 588285 h 1087466"/>
                    <a:gd name="connsiteX15" fmla="*/ 390059 w 818377"/>
                    <a:gd name="connsiteY15" fmla="*/ 597877 h 1087466"/>
                    <a:gd name="connsiteX16" fmla="*/ 406045 w 818377"/>
                    <a:gd name="connsiteY16" fmla="*/ 626652 h 1087466"/>
                    <a:gd name="connsiteX17" fmla="*/ 409242 w 818377"/>
                    <a:gd name="connsiteY17" fmla="*/ 639440 h 1087466"/>
                    <a:gd name="connsiteX18" fmla="*/ 418834 w 818377"/>
                    <a:gd name="connsiteY18" fmla="*/ 652229 h 1087466"/>
                    <a:gd name="connsiteX19" fmla="*/ 428425 w 818377"/>
                    <a:gd name="connsiteY19" fmla="*/ 671412 h 1087466"/>
                    <a:gd name="connsiteX20" fmla="*/ 431622 w 818377"/>
                    <a:gd name="connsiteY20" fmla="*/ 690596 h 1087466"/>
                    <a:gd name="connsiteX21" fmla="*/ 438017 w 818377"/>
                    <a:gd name="connsiteY21" fmla="*/ 700187 h 1087466"/>
                    <a:gd name="connsiteX22" fmla="*/ 447608 w 818377"/>
                    <a:gd name="connsiteY22" fmla="*/ 722568 h 1087466"/>
                    <a:gd name="connsiteX23" fmla="*/ 457200 w 818377"/>
                    <a:gd name="connsiteY23" fmla="*/ 748145 h 1087466"/>
                    <a:gd name="connsiteX24" fmla="*/ 463594 w 818377"/>
                    <a:gd name="connsiteY24" fmla="*/ 754540 h 1087466"/>
                    <a:gd name="connsiteX25" fmla="*/ 469989 w 818377"/>
                    <a:gd name="connsiteY25" fmla="*/ 767328 h 1087466"/>
                    <a:gd name="connsiteX26" fmla="*/ 482778 w 818377"/>
                    <a:gd name="connsiteY26" fmla="*/ 786512 h 1087466"/>
                    <a:gd name="connsiteX27" fmla="*/ 495567 w 818377"/>
                    <a:gd name="connsiteY27" fmla="*/ 805695 h 1087466"/>
                    <a:gd name="connsiteX28" fmla="*/ 524341 w 818377"/>
                    <a:gd name="connsiteY28" fmla="*/ 831273 h 1087466"/>
                    <a:gd name="connsiteX29" fmla="*/ 537130 w 818377"/>
                    <a:gd name="connsiteY29" fmla="*/ 834470 h 1087466"/>
                    <a:gd name="connsiteX30" fmla="*/ 559511 w 818377"/>
                    <a:gd name="connsiteY30" fmla="*/ 847259 h 1087466"/>
                    <a:gd name="connsiteX31" fmla="*/ 597877 w 818377"/>
                    <a:gd name="connsiteY31" fmla="*/ 856850 h 1087466"/>
                    <a:gd name="connsiteX32" fmla="*/ 601074 w 818377"/>
                    <a:gd name="connsiteY32" fmla="*/ 869639 h 1087466"/>
                    <a:gd name="connsiteX33" fmla="*/ 610666 w 818377"/>
                    <a:gd name="connsiteY33" fmla="*/ 872836 h 1087466"/>
                    <a:gd name="connsiteX34" fmla="*/ 623455 w 818377"/>
                    <a:gd name="connsiteY34" fmla="*/ 885625 h 1087466"/>
                    <a:gd name="connsiteX35" fmla="*/ 639441 w 818377"/>
                    <a:gd name="connsiteY35" fmla="*/ 901611 h 1087466"/>
                    <a:gd name="connsiteX36" fmla="*/ 668215 w 818377"/>
                    <a:gd name="connsiteY36" fmla="*/ 949569 h 1087466"/>
                    <a:gd name="connsiteX37" fmla="*/ 677807 w 818377"/>
                    <a:gd name="connsiteY37" fmla="*/ 962358 h 1087466"/>
                    <a:gd name="connsiteX38" fmla="*/ 687399 w 818377"/>
                    <a:gd name="connsiteY38" fmla="*/ 984738 h 1087466"/>
                    <a:gd name="connsiteX39" fmla="*/ 693793 w 818377"/>
                    <a:gd name="connsiteY39" fmla="*/ 997527 h 1087466"/>
                    <a:gd name="connsiteX40" fmla="*/ 700187 w 818377"/>
                    <a:gd name="connsiteY40" fmla="*/ 1007119 h 1087466"/>
                    <a:gd name="connsiteX41" fmla="*/ 712976 w 818377"/>
                    <a:gd name="connsiteY41" fmla="*/ 1029499 h 1087466"/>
                    <a:gd name="connsiteX42" fmla="*/ 722568 w 818377"/>
                    <a:gd name="connsiteY42" fmla="*/ 1042288 h 1087466"/>
                    <a:gd name="connsiteX43" fmla="*/ 732160 w 818377"/>
                    <a:gd name="connsiteY43" fmla="*/ 1067866 h 1087466"/>
                    <a:gd name="connsiteX44" fmla="*/ 735357 w 818377"/>
                    <a:gd name="connsiteY44" fmla="*/ 1083852 h 1087466"/>
                    <a:gd name="connsiteX45" fmla="*/ 754540 w 818377"/>
                    <a:gd name="connsiteY45" fmla="*/ 1087049 h 1087466"/>
                    <a:gd name="connsiteX46" fmla="*/ 815287 w 818377"/>
                    <a:gd name="connsiteY46" fmla="*/ 1080654 h 1087466"/>
                    <a:gd name="connsiteX47" fmla="*/ 808892 w 818377"/>
                    <a:gd name="connsiteY47" fmla="*/ 1048682 h 1087466"/>
                    <a:gd name="connsiteX48" fmla="*/ 796104 w 818377"/>
                    <a:gd name="connsiteY48" fmla="*/ 1019907 h 1087466"/>
                    <a:gd name="connsiteX49" fmla="*/ 789709 w 818377"/>
                    <a:gd name="connsiteY49" fmla="*/ 1003921 h 1087466"/>
                    <a:gd name="connsiteX50" fmla="*/ 786512 w 818377"/>
                    <a:gd name="connsiteY50" fmla="*/ 978344 h 1087466"/>
                    <a:gd name="connsiteX51" fmla="*/ 780118 w 818377"/>
                    <a:gd name="connsiteY51" fmla="*/ 959161 h 1087466"/>
                    <a:gd name="connsiteX52" fmla="*/ 773723 w 818377"/>
                    <a:gd name="connsiteY52" fmla="*/ 936780 h 1087466"/>
                    <a:gd name="connsiteX53" fmla="*/ 767329 w 818377"/>
                    <a:gd name="connsiteY53" fmla="*/ 923991 h 1087466"/>
                    <a:gd name="connsiteX54" fmla="*/ 760934 w 818377"/>
                    <a:gd name="connsiteY54" fmla="*/ 904808 h 1087466"/>
                    <a:gd name="connsiteX55" fmla="*/ 757737 w 818377"/>
                    <a:gd name="connsiteY55" fmla="*/ 892019 h 1087466"/>
                    <a:gd name="connsiteX56" fmla="*/ 748146 w 818377"/>
                    <a:gd name="connsiteY56" fmla="*/ 882428 h 1087466"/>
                    <a:gd name="connsiteX57" fmla="*/ 741751 w 818377"/>
                    <a:gd name="connsiteY57" fmla="*/ 856850 h 1087466"/>
                    <a:gd name="connsiteX58" fmla="*/ 738554 w 818377"/>
                    <a:gd name="connsiteY58" fmla="*/ 844061 h 1087466"/>
                    <a:gd name="connsiteX59" fmla="*/ 744948 w 818377"/>
                    <a:gd name="connsiteY59" fmla="*/ 776920 h 1087466"/>
                    <a:gd name="connsiteX60" fmla="*/ 748146 w 818377"/>
                    <a:gd name="connsiteY60" fmla="*/ 767328 h 1087466"/>
                    <a:gd name="connsiteX61" fmla="*/ 744948 w 818377"/>
                    <a:gd name="connsiteY61" fmla="*/ 712976 h 1087466"/>
                    <a:gd name="connsiteX62" fmla="*/ 728962 w 818377"/>
                    <a:gd name="connsiteY62" fmla="*/ 681004 h 1087466"/>
                    <a:gd name="connsiteX63" fmla="*/ 725765 w 818377"/>
                    <a:gd name="connsiteY63" fmla="*/ 658624 h 1087466"/>
                    <a:gd name="connsiteX64" fmla="*/ 709779 w 818377"/>
                    <a:gd name="connsiteY64" fmla="*/ 623454 h 1087466"/>
                    <a:gd name="connsiteX65" fmla="*/ 696990 w 818377"/>
                    <a:gd name="connsiteY65" fmla="*/ 610666 h 1087466"/>
                    <a:gd name="connsiteX66" fmla="*/ 661821 w 818377"/>
                    <a:gd name="connsiteY66" fmla="*/ 601074 h 1087466"/>
                    <a:gd name="connsiteX67" fmla="*/ 649032 w 818377"/>
                    <a:gd name="connsiteY67" fmla="*/ 594680 h 1087466"/>
                    <a:gd name="connsiteX68" fmla="*/ 613863 w 818377"/>
                    <a:gd name="connsiteY68" fmla="*/ 575496 h 1087466"/>
                    <a:gd name="connsiteX69" fmla="*/ 581891 w 818377"/>
                    <a:gd name="connsiteY69" fmla="*/ 562707 h 1087466"/>
                    <a:gd name="connsiteX70" fmla="*/ 546722 w 818377"/>
                    <a:gd name="connsiteY70" fmla="*/ 553116 h 1087466"/>
                    <a:gd name="connsiteX71" fmla="*/ 489172 w 818377"/>
                    <a:gd name="connsiteY71" fmla="*/ 537130 h 1087466"/>
                    <a:gd name="connsiteX72" fmla="*/ 457200 w 818377"/>
                    <a:gd name="connsiteY72" fmla="*/ 514749 h 1087466"/>
                    <a:gd name="connsiteX73" fmla="*/ 454003 w 818377"/>
                    <a:gd name="connsiteY73" fmla="*/ 505158 h 1087466"/>
                    <a:gd name="connsiteX74" fmla="*/ 447608 w 818377"/>
                    <a:gd name="connsiteY74" fmla="*/ 495566 h 1087466"/>
                    <a:gd name="connsiteX75" fmla="*/ 444411 w 818377"/>
                    <a:gd name="connsiteY75" fmla="*/ 466791 h 1087466"/>
                    <a:gd name="connsiteX76" fmla="*/ 431622 w 818377"/>
                    <a:gd name="connsiteY76" fmla="*/ 386861 h 1087466"/>
                    <a:gd name="connsiteX77" fmla="*/ 418834 w 818377"/>
                    <a:gd name="connsiteY77" fmla="*/ 329312 h 1087466"/>
                    <a:gd name="connsiteX78" fmla="*/ 396453 w 818377"/>
                    <a:gd name="connsiteY78" fmla="*/ 316523 h 1087466"/>
                    <a:gd name="connsiteX79" fmla="*/ 361284 w 818377"/>
                    <a:gd name="connsiteY79" fmla="*/ 300537 h 1087466"/>
                    <a:gd name="connsiteX80" fmla="*/ 351692 w 818377"/>
                    <a:gd name="connsiteY80" fmla="*/ 290945 h 1087466"/>
                    <a:gd name="connsiteX81" fmla="*/ 342101 w 818377"/>
                    <a:gd name="connsiteY81" fmla="*/ 287748 h 1087466"/>
                    <a:gd name="connsiteX82" fmla="*/ 313326 w 818377"/>
                    <a:gd name="connsiteY82" fmla="*/ 274959 h 1087466"/>
                    <a:gd name="connsiteX83" fmla="*/ 300537 w 818377"/>
                    <a:gd name="connsiteY83" fmla="*/ 268565 h 1087466"/>
                    <a:gd name="connsiteX84" fmla="*/ 284551 w 818377"/>
                    <a:gd name="connsiteY84" fmla="*/ 262170 h 1087466"/>
                    <a:gd name="connsiteX85" fmla="*/ 274960 w 818377"/>
                    <a:gd name="connsiteY85" fmla="*/ 255776 h 1087466"/>
                    <a:gd name="connsiteX86" fmla="*/ 265368 w 818377"/>
                    <a:gd name="connsiteY86" fmla="*/ 252579 h 1087466"/>
                    <a:gd name="connsiteX87" fmla="*/ 249382 w 818377"/>
                    <a:gd name="connsiteY87" fmla="*/ 246184 h 1087466"/>
                    <a:gd name="connsiteX88" fmla="*/ 227001 w 818377"/>
                    <a:gd name="connsiteY88" fmla="*/ 239790 h 1087466"/>
                    <a:gd name="connsiteX89" fmla="*/ 211015 w 818377"/>
                    <a:gd name="connsiteY89" fmla="*/ 230198 h 1087466"/>
                    <a:gd name="connsiteX90" fmla="*/ 191832 w 818377"/>
                    <a:gd name="connsiteY90" fmla="*/ 220607 h 1087466"/>
                    <a:gd name="connsiteX91" fmla="*/ 179043 w 818377"/>
                    <a:gd name="connsiteY91" fmla="*/ 204621 h 1087466"/>
                    <a:gd name="connsiteX92" fmla="*/ 172649 w 818377"/>
                    <a:gd name="connsiteY92" fmla="*/ 198226 h 1087466"/>
                    <a:gd name="connsiteX93" fmla="*/ 150269 w 818377"/>
                    <a:gd name="connsiteY93" fmla="*/ 153466 h 1087466"/>
                    <a:gd name="connsiteX94" fmla="*/ 140677 w 818377"/>
                    <a:gd name="connsiteY94" fmla="*/ 137480 h 1087466"/>
                    <a:gd name="connsiteX95" fmla="*/ 137480 w 818377"/>
                    <a:gd name="connsiteY95" fmla="*/ 127888 h 1087466"/>
                    <a:gd name="connsiteX96" fmla="*/ 127888 w 818377"/>
                    <a:gd name="connsiteY96" fmla="*/ 115099 h 1087466"/>
                    <a:gd name="connsiteX97" fmla="*/ 121494 w 818377"/>
                    <a:gd name="connsiteY97" fmla="*/ 105507 h 1087466"/>
                    <a:gd name="connsiteX98" fmla="*/ 108705 w 818377"/>
                    <a:gd name="connsiteY98" fmla="*/ 89521 h 1087466"/>
                    <a:gd name="connsiteX99" fmla="*/ 92719 w 818377"/>
                    <a:gd name="connsiteY99" fmla="*/ 63944 h 1087466"/>
                    <a:gd name="connsiteX100" fmla="*/ 89522 w 818377"/>
                    <a:gd name="connsiteY100" fmla="*/ 54352 h 1087466"/>
                    <a:gd name="connsiteX101" fmla="*/ 83127 w 818377"/>
                    <a:gd name="connsiteY101" fmla="*/ 44761 h 1087466"/>
                    <a:gd name="connsiteX102" fmla="*/ 83127 w 818377"/>
                    <a:gd name="connsiteY102"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11015 w 818377"/>
                    <a:gd name="connsiteY6" fmla="*/ 479580 h 1087466"/>
                    <a:gd name="connsiteX7" fmla="*/ 242987 w 818377"/>
                    <a:gd name="connsiteY7" fmla="*/ 517947 h 1087466"/>
                    <a:gd name="connsiteX8" fmla="*/ 322918 w 818377"/>
                    <a:gd name="connsiteY8" fmla="*/ 524341 h 1087466"/>
                    <a:gd name="connsiteX9" fmla="*/ 335706 w 818377"/>
                    <a:gd name="connsiteY9" fmla="*/ 530735 h 1087466"/>
                    <a:gd name="connsiteX10" fmla="*/ 354890 w 818377"/>
                    <a:gd name="connsiteY10" fmla="*/ 553116 h 1087466"/>
                    <a:gd name="connsiteX11" fmla="*/ 364481 w 818377"/>
                    <a:gd name="connsiteY11" fmla="*/ 556313 h 1087466"/>
                    <a:gd name="connsiteX12" fmla="*/ 370876 w 818377"/>
                    <a:gd name="connsiteY12" fmla="*/ 569102 h 1087466"/>
                    <a:gd name="connsiteX13" fmla="*/ 383664 w 818377"/>
                    <a:gd name="connsiteY13" fmla="*/ 588285 h 1087466"/>
                    <a:gd name="connsiteX14" fmla="*/ 390059 w 818377"/>
                    <a:gd name="connsiteY14" fmla="*/ 597877 h 1087466"/>
                    <a:gd name="connsiteX15" fmla="*/ 406045 w 818377"/>
                    <a:gd name="connsiteY15" fmla="*/ 626652 h 1087466"/>
                    <a:gd name="connsiteX16" fmla="*/ 409242 w 818377"/>
                    <a:gd name="connsiteY16" fmla="*/ 639440 h 1087466"/>
                    <a:gd name="connsiteX17" fmla="*/ 418834 w 818377"/>
                    <a:gd name="connsiteY17" fmla="*/ 652229 h 1087466"/>
                    <a:gd name="connsiteX18" fmla="*/ 428425 w 818377"/>
                    <a:gd name="connsiteY18" fmla="*/ 671412 h 1087466"/>
                    <a:gd name="connsiteX19" fmla="*/ 431622 w 818377"/>
                    <a:gd name="connsiteY19" fmla="*/ 690596 h 1087466"/>
                    <a:gd name="connsiteX20" fmla="*/ 438017 w 818377"/>
                    <a:gd name="connsiteY20" fmla="*/ 700187 h 1087466"/>
                    <a:gd name="connsiteX21" fmla="*/ 447608 w 818377"/>
                    <a:gd name="connsiteY21" fmla="*/ 722568 h 1087466"/>
                    <a:gd name="connsiteX22" fmla="*/ 457200 w 818377"/>
                    <a:gd name="connsiteY22" fmla="*/ 748145 h 1087466"/>
                    <a:gd name="connsiteX23" fmla="*/ 463594 w 818377"/>
                    <a:gd name="connsiteY23" fmla="*/ 754540 h 1087466"/>
                    <a:gd name="connsiteX24" fmla="*/ 469989 w 818377"/>
                    <a:gd name="connsiteY24" fmla="*/ 767328 h 1087466"/>
                    <a:gd name="connsiteX25" fmla="*/ 482778 w 818377"/>
                    <a:gd name="connsiteY25" fmla="*/ 786512 h 1087466"/>
                    <a:gd name="connsiteX26" fmla="*/ 495567 w 818377"/>
                    <a:gd name="connsiteY26" fmla="*/ 805695 h 1087466"/>
                    <a:gd name="connsiteX27" fmla="*/ 524341 w 818377"/>
                    <a:gd name="connsiteY27" fmla="*/ 831273 h 1087466"/>
                    <a:gd name="connsiteX28" fmla="*/ 537130 w 818377"/>
                    <a:gd name="connsiteY28" fmla="*/ 834470 h 1087466"/>
                    <a:gd name="connsiteX29" fmla="*/ 559511 w 818377"/>
                    <a:gd name="connsiteY29" fmla="*/ 847259 h 1087466"/>
                    <a:gd name="connsiteX30" fmla="*/ 597877 w 818377"/>
                    <a:gd name="connsiteY30" fmla="*/ 856850 h 1087466"/>
                    <a:gd name="connsiteX31" fmla="*/ 601074 w 818377"/>
                    <a:gd name="connsiteY31" fmla="*/ 869639 h 1087466"/>
                    <a:gd name="connsiteX32" fmla="*/ 610666 w 818377"/>
                    <a:gd name="connsiteY32" fmla="*/ 872836 h 1087466"/>
                    <a:gd name="connsiteX33" fmla="*/ 623455 w 818377"/>
                    <a:gd name="connsiteY33" fmla="*/ 885625 h 1087466"/>
                    <a:gd name="connsiteX34" fmla="*/ 639441 w 818377"/>
                    <a:gd name="connsiteY34" fmla="*/ 901611 h 1087466"/>
                    <a:gd name="connsiteX35" fmla="*/ 668215 w 818377"/>
                    <a:gd name="connsiteY35" fmla="*/ 949569 h 1087466"/>
                    <a:gd name="connsiteX36" fmla="*/ 677807 w 818377"/>
                    <a:gd name="connsiteY36" fmla="*/ 962358 h 1087466"/>
                    <a:gd name="connsiteX37" fmla="*/ 687399 w 818377"/>
                    <a:gd name="connsiteY37" fmla="*/ 984738 h 1087466"/>
                    <a:gd name="connsiteX38" fmla="*/ 693793 w 818377"/>
                    <a:gd name="connsiteY38" fmla="*/ 997527 h 1087466"/>
                    <a:gd name="connsiteX39" fmla="*/ 700187 w 818377"/>
                    <a:gd name="connsiteY39" fmla="*/ 1007119 h 1087466"/>
                    <a:gd name="connsiteX40" fmla="*/ 712976 w 818377"/>
                    <a:gd name="connsiteY40" fmla="*/ 1029499 h 1087466"/>
                    <a:gd name="connsiteX41" fmla="*/ 722568 w 818377"/>
                    <a:gd name="connsiteY41" fmla="*/ 1042288 h 1087466"/>
                    <a:gd name="connsiteX42" fmla="*/ 732160 w 818377"/>
                    <a:gd name="connsiteY42" fmla="*/ 1067866 h 1087466"/>
                    <a:gd name="connsiteX43" fmla="*/ 735357 w 818377"/>
                    <a:gd name="connsiteY43" fmla="*/ 1083852 h 1087466"/>
                    <a:gd name="connsiteX44" fmla="*/ 754540 w 818377"/>
                    <a:gd name="connsiteY44" fmla="*/ 1087049 h 1087466"/>
                    <a:gd name="connsiteX45" fmla="*/ 815287 w 818377"/>
                    <a:gd name="connsiteY45" fmla="*/ 1080654 h 1087466"/>
                    <a:gd name="connsiteX46" fmla="*/ 808892 w 818377"/>
                    <a:gd name="connsiteY46" fmla="*/ 1048682 h 1087466"/>
                    <a:gd name="connsiteX47" fmla="*/ 796104 w 818377"/>
                    <a:gd name="connsiteY47" fmla="*/ 1019907 h 1087466"/>
                    <a:gd name="connsiteX48" fmla="*/ 789709 w 818377"/>
                    <a:gd name="connsiteY48" fmla="*/ 1003921 h 1087466"/>
                    <a:gd name="connsiteX49" fmla="*/ 786512 w 818377"/>
                    <a:gd name="connsiteY49" fmla="*/ 978344 h 1087466"/>
                    <a:gd name="connsiteX50" fmla="*/ 780118 w 818377"/>
                    <a:gd name="connsiteY50" fmla="*/ 959161 h 1087466"/>
                    <a:gd name="connsiteX51" fmla="*/ 773723 w 818377"/>
                    <a:gd name="connsiteY51" fmla="*/ 936780 h 1087466"/>
                    <a:gd name="connsiteX52" fmla="*/ 767329 w 818377"/>
                    <a:gd name="connsiteY52" fmla="*/ 923991 h 1087466"/>
                    <a:gd name="connsiteX53" fmla="*/ 760934 w 818377"/>
                    <a:gd name="connsiteY53" fmla="*/ 904808 h 1087466"/>
                    <a:gd name="connsiteX54" fmla="*/ 757737 w 818377"/>
                    <a:gd name="connsiteY54" fmla="*/ 892019 h 1087466"/>
                    <a:gd name="connsiteX55" fmla="*/ 748146 w 818377"/>
                    <a:gd name="connsiteY55" fmla="*/ 882428 h 1087466"/>
                    <a:gd name="connsiteX56" fmla="*/ 741751 w 818377"/>
                    <a:gd name="connsiteY56" fmla="*/ 856850 h 1087466"/>
                    <a:gd name="connsiteX57" fmla="*/ 738554 w 818377"/>
                    <a:gd name="connsiteY57" fmla="*/ 844061 h 1087466"/>
                    <a:gd name="connsiteX58" fmla="*/ 744948 w 818377"/>
                    <a:gd name="connsiteY58" fmla="*/ 776920 h 1087466"/>
                    <a:gd name="connsiteX59" fmla="*/ 748146 w 818377"/>
                    <a:gd name="connsiteY59" fmla="*/ 767328 h 1087466"/>
                    <a:gd name="connsiteX60" fmla="*/ 744948 w 818377"/>
                    <a:gd name="connsiteY60" fmla="*/ 712976 h 1087466"/>
                    <a:gd name="connsiteX61" fmla="*/ 728962 w 818377"/>
                    <a:gd name="connsiteY61" fmla="*/ 681004 h 1087466"/>
                    <a:gd name="connsiteX62" fmla="*/ 725765 w 818377"/>
                    <a:gd name="connsiteY62" fmla="*/ 658624 h 1087466"/>
                    <a:gd name="connsiteX63" fmla="*/ 709779 w 818377"/>
                    <a:gd name="connsiteY63" fmla="*/ 623454 h 1087466"/>
                    <a:gd name="connsiteX64" fmla="*/ 696990 w 818377"/>
                    <a:gd name="connsiteY64" fmla="*/ 610666 h 1087466"/>
                    <a:gd name="connsiteX65" fmla="*/ 661821 w 818377"/>
                    <a:gd name="connsiteY65" fmla="*/ 601074 h 1087466"/>
                    <a:gd name="connsiteX66" fmla="*/ 649032 w 818377"/>
                    <a:gd name="connsiteY66" fmla="*/ 594680 h 1087466"/>
                    <a:gd name="connsiteX67" fmla="*/ 613863 w 818377"/>
                    <a:gd name="connsiteY67" fmla="*/ 575496 h 1087466"/>
                    <a:gd name="connsiteX68" fmla="*/ 581891 w 818377"/>
                    <a:gd name="connsiteY68" fmla="*/ 562707 h 1087466"/>
                    <a:gd name="connsiteX69" fmla="*/ 546722 w 818377"/>
                    <a:gd name="connsiteY69" fmla="*/ 553116 h 1087466"/>
                    <a:gd name="connsiteX70" fmla="*/ 489172 w 818377"/>
                    <a:gd name="connsiteY70" fmla="*/ 537130 h 1087466"/>
                    <a:gd name="connsiteX71" fmla="*/ 457200 w 818377"/>
                    <a:gd name="connsiteY71" fmla="*/ 514749 h 1087466"/>
                    <a:gd name="connsiteX72" fmla="*/ 454003 w 818377"/>
                    <a:gd name="connsiteY72" fmla="*/ 505158 h 1087466"/>
                    <a:gd name="connsiteX73" fmla="*/ 447608 w 818377"/>
                    <a:gd name="connsiteY73" fmla="*/ 495566 h 1087466"/>
                    <a:gd name="connsiteX74" fmla="*/ 444411 w 818377"/>
                    <a:gd name="connsiteY74" fmla="*/ 466791 h 1087466"/>
                    <a:gd name="connsiteX75" fmla="*/ 431622 w 818377"/>
                    <a:gd name="connsiteY75" fmla="*/ 386861 h 1087466"/>
                    <a:gd name="connsiteX76" fmla="*/ 418834 w 818377"/>
                    <a:gd name="connsiteY76" fmla="*/ 329312 h 1087466"/>
                    <a:gd name="connsiteX77" fmla="*/ 396453 w 818377"/>
                    <a:gd name="connsiteY77" fmla="*/ 316523 h 1087466"/>
                    <a:gd name="connsiteX78" fmla="*/ 361284 w 818377"/>
                    <a:gd name="connsiteY78" fmla="*/ 300537 h 1087466"/>
                    <a:gd name="connsiteX79" fmla="*/ 351692 w 818377"/>
                    <a:gd name="connsiteY79" fmla="*/ 290945 h 1087466"/>
                    <a:gd name="connsiteX80" fmla="*/ 342101 w 818377"/>
                    <a:gd name="connsiteY80" fmla="*/ 287748 h 1087466"/>
                    <a:gd name="connsiteX81" fmla="*/ 313326 w 818377"/>
                    <a:gd name="connsiteY81" fmla="*/ 274959 h 1087466"/>
                    <a:gd name="connsiteX82" fmla="*/ 300537 w 818377"/>
                    <a:gd name="connsiteY82" fmla="*/ 268565 h 1087466"/>
                    <a:gd name="connsiteX83" fmla="*/ 284551 w 818377"/>
                    <a:gd name="connsiteY83" fmla="*/ 262170 h 1087466"/>
                    <a:gd name="connsiteX84" fmla="*/ 274960 w 818377"/>
                    <a:gd name="connsiteY84" fmla="*/ 255776 h 1087466"/>
                    <a:gd name="connsiteX85" fmla="*/ 265368 w 818377"/>
                    <a:gd name="connsiteY85" fmla="*/ 252579 h 1087466"/>
                    <a:gd name="connsiteX86" fmla="*/ 249382 w 818377"/>
                    <a:gd name="connsiteY86" fmla="*/ 246184 h 1087466"/>
                    <a:gd name="connsiteX87" fmla="*/ 227001 w 818377"/>
                    <a:gd name="connsiteY87" fmla="*/ 239790 h 1087466"/>
                    <a:gd name="connsiteX88" fmla="*/ 211015 w 818377"/>
                    <a:gd name="connsiteY88" fmla="*/ 230198 h 1087466"/>
                    <a:gd name="connsiteX89" fmla="*/ 191832 w 818377"/>
                    <a:gd name="connsiteY89" fmla="*/ 220607 h 1087466"/>
                    <a:gd name="connsiteX90" fmla="*/ 179043 w 818377"/>
                    <a:gd name="connsiteY90" fmla="*/ 204621 h 1087466"/>
                    <a:gd name="connsiteX91" fmla="*/ 172649 w 818377"/>
                    <a:gd name="connsiteY91" fmla="*/ 198226 h 1087466"/>
                    <a:gd name="connsiteX92" fmla="*/ 150269 w 818377"/>
                    <a:gd name="connsiteY92" fmla="*/ 153466 h 1087466"/>
                    <a:gd name="connsiteX93" fmla="*/ 140677 w 818377"/>
                    <a:gd name="connsiteY93" fmla="*/ 137480 h 1087466"/>
                    <a:gd name="connsiteX94" fmla="*/ 137480 w 818377"/>
                    <a:gd name="connsiteY94" fmla="*/ 127888 h 1087466"/>
                    <a:gd name="connsiteX95" fmla="*/ 127888 w 818377"/>
                    <a:gd name="connsiteY95" fmla="*/ 115099 h 1087466"/>
                    <a:gd name="connsiteX96" fmla="*/ 121494 w 818377"/>
                    <a:gd name="connsiteY96" fmla="*/ 105507 h 1087466"/>
                    <a:gd name="connsiteX97" fmla="*/ 108705 w 818377"/>
                    <a:gd name="connsiteY97" fmla="*/ 89521 h 1087466"/>
                    <a:gd name="connsiteX98" fmla="*/ 92719 w 818377"/>
                    <a:gd name="connsiteY98" fmla="*/ 63944 h 1087466"/>
                    <a:gd name="connsiteX99" fmla="*/ 89522 w 818377"/>
                    <a:gd name="connsiteY99" fmla="*/ 54352 h 1087466"/>
                    <a:gd name="connsiteX100" fmla="*/ 83127 w 818377"/>
                    <a:gd name="connsiteY100" fmla="*/ 44761 h 1087466"/>
                    <a:gd name="connsiteX101" fmla="*/ 83127 w 818377"/>
                    <a:gd name="connsiteY101"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11015 w 818377"/>
                    <a:gd name="connsiteY6" fmla="*/ 479580 h 1087466"/>
                    <a:gd name="connsiteX7" fmla="*/ 322918 w 818377"/>
                    <a:gd name="connsiteY7" fmla="*/ 524341 h 1087466"/>
                    <a:gd name="connsiteX8" fmla="*/ 335706 w 818377"/>
                    <a:gd name="connsiteY8" fmla="*/ 530735 h 1087466"/>
                    <a:gd name="connsiteX9" fmla="*/ 354890 w 818377"/>
                    <a:gd name="connsiteY9" fmla="*/ 553116 h 1087466"/>
                    <a:gd name="connsiteX10" fmla="*/ 364481 w 818377"/>
                    <a:gd name="connsiteY10" fmla="*/ 556313 h 1087466"/>
                    <a:gd name="connsiteX11" fmla="*/ 370876 w 818377"/>
                    <a:gd name="connsiteY11" fmla="*/ 569102 h 1087466"/>
                    <a:gd name="connsiteX12" fmla="*/ 383664 w 818377"/>
                    <a:gd name="connsiteY12" fmla="*/ 588285 h 1087466"/>
                    <a:gd name="connsiteX13" fmla="*/ 390059 w 818377"/>
                    <a:gd name="connsiteY13" fmla="*/ 597877 h 1087466"/>
                    <a:gd name="connsiteX14" fmla="*/ 406045 w 818377"/>
                    <a:gd name="connsiteY14" fmla="*/ 626652 h 1087466"/>
                    <a:gd name="connsiteX15" fmla="*/ 409242 w 818377"/>
                    <a:gd name="connsiteY15" fmla="*/ 639440 h 1087466"/>
                    <a:gd name="connsiteX16" fmla="*/ 418834 w 818377"/>
                    <a:gd name="connsiteY16" fmla="*/ 652229 h 1087466"/>
                    <a:gd name="connsiteX17" fmla="*/ 428425 w 818377"/>
                    <a:gd name="connsiteY17" fmla="*/ 671412 h 1087466"/>
                    <a:gd name="connsiteX18" fmla="*/ 431622 w 818377"/>
                    <a:gd name="connsiteY18" fmla="*/ 690596 h 1087466"/>
                    <a:gd name="connsiteX19" fmla="*/ 438017 w 818377"/>
                    <a:gd name="connsiteY19" fmla="*/ 700187 h 1087466"/>
                    <a:gd name="connsiteX20" fmla="*/ 447608 w 818377"/>
                    <a:gd name="connsiteY20" fmla="*/ 722568 h 1087466"/>
                    <a:gd name="connsiteX21" fmla="*/ 457200 w 818377"/>
                    <a:gd name="connsiteY21" fmla="*/ 748145 h 1087466"/>
                    <a:gd name="connsiteX22" fmla="*/ 463594 w 818377"/>
                    <a:gd name="connsiteY22" fmla="*/ 754540 h 1087466"/>
                    <a:gd name="connsiteX23" fmla="*/ 469989 w 818377"/>
                    <a:gd name="connsiteY23" fmla="*/ 767328 h 1087466"/>
                    <a:gd name="connsiteX24" fmla="*/ 482778 w 818377"/>
                    <a:gd name="connsiteY24" fmla="*/ 786512 h 1087466"/>
                    <a:gd name="connsiteX25" fmla="*/ 495567 w 818377"/>
                    <a:gd name="connsiteY25" fmla="*/ 805695 h 1087466"/>
                    <a:gd name="connsiteX26" fmla="*/ 524341 w 818377"/>
                    <a:gd name="connsiteY26" fmla="*/ 831273 h 1087466"/>
                    <a:gd name="connsiteX27" fmla="*/ 537130 w 818377"/>
                    <a:gd name="connsiteY27" fmla="*/ 834470 h 1087466"/>
                    <a:gd name="connsiteX28" fmla="*/ 559511 w 818377"/>
                    <a:gd name="connsiteY28" fmla="*/ 847259 h 1087466"/>
                    <a:gd name="connsiteX29" fmla="*/ 597877 w 818377"/>
                    <a:gd name="connsiteY29" fmla="*/ 856850 h 1087466"/>
                    <a:gd name="connsiteX30" fmla="*/ 601074 w 818377"/>
                    <a:gd name="connsiteY30" fmla="*/ 869639 h 1087466"/>
                    <a:gd name="connsiteX31" fmla="*/ 610666 w 818377"/>
                    <a:gd name="connsiteY31" fmla="*/ 872836 h 1087466"/>
                    <a:gd name="connsiteX32" fmla="*/ 623455 w 818377"/>
                    <a:gd name="connsiteY32" fmla="*/ 885625 h 1087466"/>
                    <a:gd name="connsiteX33" fmla="*/ 639441 w 818377"/>
                    <a:gd name="connsiteY33" fmla="*/ 901611 h 1087466"/>
                    <a:gd name="connsiteX34" fmla="*/ 668215 w 818377"/>
                    <a:gd name="connsiteY34" fmla="*/ 949569 h 1087466"/>
                    <a:gd name="connsiteX35" fmla="*/ 677807 w 818377"/>
                    <a:gd name="connsiteY35" fmla="*/ 962358 h 1087466"/>
                    <a:gd name="connsiteX36" fmla="*/ 687399 w 818377"/>
                    <a:gd name="connsiteY36" fmla="*/ 984738 h 1087466"/>
                    <a:gd name="connsiteX37" fmla="*/ 693793 w 818377"/>
                    <a:gd name="connsiteY37" fmla="*/ 997527 h 1087466"/>
                    <a:gd name="connsiteX38" fmla="*/ 700187 w 818377"/>
                    <a:gd name="connsiteY38" fmla="*/ 1007119 h 1087466"/>
                    <a:gd name="connsiteX39" fmla="*/ 712976 w 818377"/>
                    <a:gd name="connsiteY39" fmla="*/ 1029499 h 1087466"/>
                    <a:gd name="connsiteX40" fmla="*/ 722568 w 818377"/>
                    <a:gd name="connsiteY40" fmla="*/ 1042288 h 1087466"/>
                    <a:gd name="connsiteX41" fmla="*/ 732160 w 818377"/>
                    <a:gd name="connsiteY41" fmla="*/ 1067866 h 1087466"/>
                    <a:gd name="connsiteX42" fmla="*/ 735357 w 818377"/>
                    <a:gd name="connsiteY42" fmla="*/ 1083852 h 1087466"/>
                    <a:gd name="connsiteX43" fmla="*/ 754540 w 818377"/>
                    <a:gd name="connsiteY43" fmla="*/ 1087049 h 1087466"/>
                    <a:gd name="connsiteX44" fmla="*/ 815287 w 818377"/>
                    <a:gd name="connsiteY44" fmla="*/ 1080654 h 1087466"/>
                    <a:gd name="connsiteX45" fmla="*/ 808892 w 818377"/>
                    <a:gd name="connsiteY45" fmla="*/ 1048682 h 1087466"/>
                    <a:gd name="connsiteX46" fmla="*/ 796104 w 818377"/>
                    <a:gd name="connsiteY46" fmla="*/ 1019907 h 1087466"/>
                    <a:gd name="connsiteX47" fmla="*/ 789709 w 818377"/>
                    <a:gd name="connsiteY47" fmla="*/ 1003921 h 1087466"/>
                    <a:gd name="connsiteX48" fmla="*/ 786512 w 818377"/>
                    <a:gd name="connsiteY48" fmla="*/ 978344 h 1087466"/>
                    <a:gd name="connsiteX49" fmla="*/ 780118 w 818377"/>
                    <a:gd name="connsiteY49" fmla="*/ 959161 h 1087466"/>
                    <a:gd name="connsiteX50" fmla="*/ 773723 w 818377"/>
                    <a:gd name="connsiteY50" fmla="*/ 936780 h 1087466"/>
                    <a:gd name="connsiteX51" fmla="*/ 767329 w 818377"/>
                    <a:gd name="connsiteY51" fmla="*/ 923991 h 1087466"/>
                    <a:gd name="connsiteX52" fmla="*/ 760934 w 818377"/>
                    <a:gd name="connsiteY52" fmla="*/ 904808 h 1087466"/>
                    <a:gd name="connsiteX53" fmla="*/ 757737 w 818377"/>
                    <a:gd name="connsiteY53" fmla="*/ 892019 h 1087466"/>
                    <a:gd name="connsiteX54" fmla="*/ 748146 w 818377"/>
                    <a:gd name="connsiteY54" fmla="*/ 882428 h 1087466"/>
                    <a:gd name="connsiteX55" fmla="*/ 741751 w 818377"/>
                    <a:gd name="connsiteY55" fmla="*/ 856850 h 1087466"/>
                    <a:gd name="connsiteX56" fmla="*/ 738554 w 818377"/>
                    <a:gd name="connsiteY56" fmla="*/ 844061 h 1087466"/>
                    <a:gd name="connsiteX57" fmla="*/ 744948 w 818377"/>
                    <a:gd name="connsiteY57" fmla="*/ 776920 h 1087466"/>
                    <a:gd name="connsiteX58" fmla="*/ 748146 w 818377"/>
                    <a:gd name="connsiteY58" fmla="*/ 767328 h 1087466"/>
                    <a:gd name="connsiteX59" fmla="*/ 744948 w 818377"/>
                    <a:gd name="connsiteY59" fmla="*/ 712976 h 1087466"/>
                    <a:gd name="connsiteX60" fmla="*/ 728962 w 818377"/>
                    <a:gd name="connsiteY60" fmla="*/ 681004 h 1087466"/>
                    <a:gd name="connsiteX61" fmla="*/ 725765 w 818377"/>
                    <a:gd name="connsiteY61" fmla="*/ 658624 h 1087466"/>
                    <a:gd name="connsiteX62" fmla="*/ 709779 w 818377"/>
                    <a:gd name="connsiteY62" fmla="*/ 623454 h 1087466"/>
                    <a:gd name="connsiteX63" fmla="*/ 696990 w 818377"/>
                    <a:gd name="connsiteY63" fmla="*/ 610666 h 1087466"/>
                    <a:gd name="connsiteX64" fmla="*/ 661821 w 818377"/>
                    <a:gd name="connsiteY64" fmla="*/ 601074 h 1087466"/>
                    <a:gd name="connsiteX65" fmla="*/ 649032 w 818377"/>
                    <a:gd name="connsiteY65" fmla="*/ 594680 h 1087466"/>
                    <a:gd name="connsiteX66" fmla="*/ 613863 w 818377"/>
                    <a:gd name="connsiteY66" fmla="*/ 575496 h 1087466"/>
                    <a:gd name="connsiteX67" fmla="*/ 581891 w 818377"/>
                    <a:gd name="connsiteY67" fmla="*/ 562707 h 1087466"/>
                    <a:gd name="connsiteX68" fmla="*/ 546722 w 818377"/>
                    <a:gd name="connsiteY68" fmla="*/ 553116 h 1087466"/>
                    <a:gd name="connsiteX69" fmla="*/ 489172 w 818377"/>
                    <a:gd name="connsiteY69" fmla="*/ 537130 h 1087466"/>
                    <a:gd name="connsiteX70" fmla="*/ 457200 w 818377"/>
                    <a:gd name="connsiteY70" fmla="*/ 514749 h 1087466"/>
                    <a:gd name="connsiteX71" fmla="*/ 454003 w 818377"/>
                    <a:gd name="connsiteY71" fmla="*/ 505158 h 1087466"/>
                    <a:gd name="connsiteX72" fmla="*/ 447608 w 818377"/>
                    <a:gd name="connsiteY72" fmla="*/ 495566 h 1087466"/>
                    <a:gd name="connsiteX73" fmla="*/ 444411 w 818377"/>
                    <a:gd name="connsiteY73" fmla="*/ 466791 h 1087466"/>
                    <a:gd name="connsiteX74" fmla="*/ 431622 w 818377"/>
                    <a:gd name="connsiteY74" fmla="*/ 386861 h 1087466"/>
                    <a:gd name="connsiteX75" fmla="*/ 418834 w 818377"/>
                    <a:gd name="connsiteY75" fmla="*/ 329312 h 1087466"/>
                    <a:gd name="connsiteX76" fmla="*/ 396453 w 818377"/>
                    <a:gd name="connsiteY76" fmla="*/ 316523 h 1087466"/>
                    <a:gd name="connsiteX77" fmla="*/ 361284 w 818377"/>
                    <a:gd name="connsiteY77" fmla="*/ 300537 h 1087466"/>
                    <a:gd name="connsiteX78" fmla="*/ 351692 w 818377"/>
                    <a:gd name="connsiteY78" fmla="*/ 290945 h 1087466"/>
                    <a:gd name="connsiteX79" fmla="*/ 342101 w 818377"/>
                    <a:gd name="connsiteY79" fmla="*/ 287748 h 1087466"/>
                    <a:gd name="connsiteX80" fmla="*/ 313326 w 818377"/>
                    <a:gd name="connsiteY80" fmla="*/ 274959 h 1087466"/>
                    <a:gd name="connsiteX81" fmla="*/ 300537 w 818377"/>
                    <a:gd name="connsiteY81" fmla="*/ 268565 h 1087466"/>
                    <a:gd name="connsiteX82" fmla="*/ 284551 w 818377"/>
                    <a:gd name="connsiteY82" fmla="*/ 262170 h 1087466"/>
                    <a:gd name="connsiteX83" fmla="*/ 274960 w 818377"/>
                    <a:gd name="connsiteY83" fmla="*/ 255776 h 1087466"/>
                    <a:gd name="connsiteX84" fmla="*/ 265368 w 818377"/>
                    <a:gd name="connsiteY84" fmla="*/ 252579 h 1087466"/>
                    <a:gd name="connsiteX85" fmla="*/ 249382 w 818377"/>
                    <a:gd name="connsiteY85" fmla="*/ 246184 h 1087466"/>
                    <a:gd name="connsiteX86" fmla="*/ 227001 w 818377"/>
                    <a:gd name="connsiteY86" fmla="*/ 239790 h 1087466"/>
                    <a:gd name="connsiteX87" fmla="*/ 211015 w 818377"/>
                    <a:gd name="connsiteY87" fmla="*/ 230198 h 1087466"/>
                    <a:gd name="connsiteX88" fmla="*/ 191832 w 818377"/>
                    <a:gd name="connsiteY88" fmla="*/ 220607 h 1087466"/>
                    <a:gd name="connsiteX89" fmla="*/ 179043 w 818377"/>
                    <a:gd name="connsiteY89" fmla="*/ 204621 h 1087466"/>
                    <a:gd name="connsiteX90" fmla="*/ 172649 w 818377"/>
                    <a:gd name="connsiteY90" fmla="*/ 198226 h 1087466"/>
                    <a:gd name="connsiteX91" fmla="*/ 150269 w 818377"/>
                    <a:gd name="connsiteY91" fmla="*/ 153466 h 1087466"/>
                    <a:gd name="connsiteX92" fmla="*/ 140677 w 818377"/>
                    <a:gd name="connsiteY92" fmla="*/ 137480 h 1087466"/>
                    <a:gd name="connsiteX93" fmla="*/ 137480 w 818377"/>
                    <a:gd name="connsiteY93" fmla="*/ 127888 h 1087466"/>
                    <a:gd name="connsiteX94" fmla="*/ 127888 w 818377"/>
                    <a:gd name="connsiteY94" fmla="*/ 115099 h 1087466"/>
                    <a:gd name="connsiteX95" fmla="*/ 121494 w 818377"/>
                    <a:gd name="connsiteY95" fmla="*/ 105507 h 1087466"/>
                    <a:gd name="connsiteX96" fmla="*/ 108705 w 818377"/>
                    <a:gd name="connsiteY96" fmla="*/ 89521 h 1087466"/>
                    <a:gd name="connsiteX97" fmla="*/ 92719 w 818377"/>
                    <a:gd name="connsiteY97" fmla="*/ 63944 h 1087466"/>
                    <a:gd name="connsiteX98" fmla="*/ 89522 w 818377"/>
                    <a:gd name="connsiteY98" fmla="*/ 54352 h 1087466"/>
                    <a:gd name="connsiteX99" fmla="*/ 83127 w 818377"/>
                    <a:gd name="connsiteY99" fmla="*/ 44761 h 1087466"/>
                    <a:gd name="connsiteX100" fmla="*/ 83127 w 818377"/>
                    <a:gd name="connsiteY10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51496 w 818377"/>
                    <a:gd name="connsiteY6" fmla="*/ 517680 h 1087466"/>
                    <a:gd name="connsiteX7" fmla="*/ 322918 w 818377"/>
                    <a:gd name="connsiteY7" fmla="*/ 524341 h 1087466"/>
                    <a:gd name="connsiteX8" fmla="*/ 335706 w 818377"/>
                    <a:gd name="connsiteY8" fmla="*/ 530735 h 1087466"/>
                    <a:gd name="connsiteX9" fmla="*/ 354890 w 818377"/>
                    <a:gd name="connsiteY9" fmla="*/ 553116 h 1087466"/>
                    <a:gd name="connsiteX10" fmla="*/ 364481 w 818377"/>
                    <a:gd name="connsiteY10" fmla="*/ 556313 h 1087466"/>
                    <a:gd name="connsiteX11" fmla="*/ 370876 w 818377"/>
                    <a:gd name="connsiteY11" fmla="*/ 569102 h 1087466"/>
                    <a:gd name="connsiteX12" fmla="*/ 383664 w 818377"/>
                    <a:gd name="connsiteY12" fmla="*/ 588285 h 1087466"/>
                    <a:gd name="connsiteX13" fmla="*/ 390059 w 818377"/>
                    <a:gd name="connsiteY13" fmla="*/ 597877 h 1087466"/>
                    <a:gd name="connsiteX14" fmla="*/ 406045 w 818377"/>
                    <a:gd name="connsiteY14" fmla="*/ 626652 h 1087466"/>
                    <a:gd name="connsiteX15" fmla="*/ 409242 w 818377"/>
                    <a:gd name="connsiteY15" fmla="*/ 639440 h 1087466"/>
                    <a:gd name="connsiteX16" fmla="*/ 418834 w 818377"/>
                    <a:gd name="connsiteY16" fmla="*/ 652229 h 1087466"/>
                    <a:gd name="connsiteX17" fmla="*/ 428425 w 818377"/>
                    <a:gd name="connsiteY17" fmla="*/ 671412 h 1087466"/>
                    <a:gd name="connsiteX18" fmla="*/ 431622 w 818377"/>
                    <a:gd name="connsiteY18" fmla="*/ 690596 h 1087466"/>
                    <a:gd name="connsiteX19" fmla="*/ 438017 w 818377"/>
                    <a:gd name="connsiteY19" fmla="*/ 700187 h 1087466"/>
                    <a:gd name="connsiteX20" fmla="*/ 447608 w 818377"/>
                    <a:gd name="connsiteY20" fmla="*/ 722568 h 1087466"/>
                    <a:gd name="connsiteX21" fmla="*/ 457200 w 818377"/>
                    <a:gd name="connsiteY21" fmla="*/ 748145 h 1087466"/>
                    <a:gd name="connsiteX22" fmla="*/ 463594 w 818377"/>
                    <a:gd name="connsiteY22" fmla="*/ 754540 h 1087466"/>
                    <a:gd name="connsiteX23" fmla="*/ 469989 w 818377"/>
                    <a:gd name="connsiteY23" fmla="*/ 767328 h 1087466"/>
                    <a:gd name="connsiteX24" fmla="*/ 482778 w 818377"/>
                    <a:gd name="connsiteY24" fmla="*/ 786512 h 1087466"/>
                    <a:gd name="connsiteX25" fmla="*/ 495567 w 818377"/>
                    <a:gd name="connsiteY25" fmla="*/ 805695 h 1087466"/>
                    <a:gd name="connsiteX26" fmla="*/ 524341 w 818377"/>
                    <a:gd name="connsiteY26" fmla="*/ 831273 h 1087466"/>
                    <a:gd name="connsiteX27" fmla="*/ 537130 w 818377"/>
                    <a:gd name="connsiteY27" fmla="*/ 834470 h 1087466"/>
                    <a:gd name="connsiteX28" fmla="*/ 559511 w 818377"/>
                    <a:gd name="connsiteY28" fmla="*/ 847259 h 1087466"/>
                    <a:gd name="connsiteX29" fmla="*/ 597877 w 818377"/>
                    <a:gd name="connsiteY29" fmla="*/ 856850 h 1087466"/>
                    <a:gd name="connsiteX30" fmla="*/ 601074 w 818377"/>
                    <a:gd name="connsiteY30" fmla="*/ 869639 h 1087466"/>
                    <a:gd name="connsiteX31" fmla="*/ 610666 w 818377"/>
                    <a:gd name="connsiteY31" fmla="*/ 872836 h 1087466"/>
                    <a:gd name="connsiteX32" fmla="*/ 623455 w 818377"/>
                    <a:gd name="connsiteY32" fmla="*/ 885625 h 1087466"/>
                    <a:gd name="connsiteX33" fmla="*/ 639441 w 818377"/>
                    <a:gd name="connsiteY33" fmla="*/ 901611 h 1087466"/>
                    <a:gd name="connsiteX34" fmla="*/ 668215 w 818377"/>
                    <a:gd name="connsiteY34" fmla="*/ 949569 h 1087466"/>
                    <a:gd name="connsiteX35" fmla="*/ 677807 w 818377"/>
                    <a:gd name="connsiteY35" fmla="*/ 962358 h 1087466"/>
                    <a:gd name="connsiteX36" fmla="*/ 687399 w 818377"/>
                    <a:gd name="connsiteY36" fmla="*/ 984738 h 1087466"/>
                    <a:gd name="connsiteX37" fmla="*/ 693793 w 818377"/>
                    <a:gd name="connsiteY37" fmla="*/ 997527 h 1087466"/>
                    <a:gd name="connsiteX38" fmla="*/ 700187 w 818377"/>
                    <a:gd name="connsiteY38" fmla="*/ 1007119 h 1087466"/>
                    <a:gd name="connsiteX39" fmla="*/ 712976 w 818377"/>
                    <a:gd name="connsiteY39" fmla="*/ 1029499 h 1087466"/>
                    <a:gd name="connsiteX40" fmla="*/ 722568 w 818377"/>
                    <a:gd name="connsiteY40" fmla="*/ 1042288 h 1087466"/>
                    <a:gd name="connsiteX41" fmla="*/ 732160 w 818377"/>
                    <a:gd name="connsiteY41" fmla="*/ 1067866 h 1087466"/>
                    <a:gd name="connsiteX42" fmla="*/ 735357 w 818377"/>
                    <a:gd name="connsiteY42" fmla="*/ 1083852 h 1087466"/>
                    <a:gd name="connsiteX43" fmla="*/ 754540 w 818377"/>
                    <a:gd name="connsiteY43" fmla="*/ 1087049 h 1087466"/>
                    <a:gd name="connsiteX44" fmla="*/ 815287 w 818377"/>
                    <a:gd name="connsiteY44" fmla="*/ 1080654 h 1087466"/>
                    <a:gd name="connsiteX45" fmla="*/ 808892 w 818377"/>
                    <a:gd name="connsiteY45" fmla="*/ 1048682 h 1087466"/>
                    <a:gd name="connsiteX46" fmla="*/ 796104 w 818377"/>
                    <a:gd name="connsiteY46" fmla="*/ 1019907 h 1087466"/>
                    <a:gd name="connsiteX47" fmla="*/ 789709 w 818377"/>
                    <a:gd name="connsiteY47" fmla="*/ 1003921 h 1087466"/>
                    <a:gd name="connsiteX48" fmla="*/ 786512 w 818377"/>
                    <a:gd name="connsiteY48" fmla="*/ 978344 h 1087466"/>
                    <a:gd name="connsiteX49" fmla="*/ 780118 w 818377"/>
                    <a:gd name="connsiteY49" fmla="*/ 959161 h 1087466"/>
                    <a:gd name="connsiteX50" fmla="*/ 773723 w 818377"/>
                    <a:gd name="connsiteY50" fmla="*/ 936780 h 1087466"/>
                    <a:gd name="connsiteX51" fmla="*/ 767329 w 818377"/>
                    <a:gd name="connsiteY51" fmla="*/ 923991 h 1087466"/>
                    <a:gd name="connsiteX52" fmla="*/ 760934 w 818377"/>
                    <a:gd name="connsiteY52" fmla="*/ 904808 h 1087466"/>
                    <a:gd name="connsiteX53" fmla="*/ 757737 w 818377"/>
                    <a:gd name="connsiteY53" fmla="*/ 892019 h 1087466"/>
                    <a:gd name="connsiteX54" fmla="*/ 748146 w 818377"/>
                    <a:gd name="connsiteY54" fmla="*/ 882428 h 1087466"/>
                    <a:gd name="connsiteX55" fmla="*/ 741751 w 818377"/>
                    <a:gd name="connsiteY55" fmla="*/ 856850 h 1087466"/>
                    <a:gd name="connsiteX56" fmla="*/ 738554 w 818377"/>
                    <a:gd name="connsiteY56" fmla="*/ 844061 h 1087466"/>
                    <a:gd name="connsiteX57" fmla="*/ 744948 w 818377"/>
                    <a:gd name="connsiteY57" fmla="*/ 776920 h 1087466"/>
                    <a:gd name="connsiteX58" fmla="*/ 748146 w 818377"/>
                    <a:gd name="connsiteY58" fmla="*/ 767328 h 1087466"/>
                    <a:gd name="connsiteX59" fmla="*/ 744948 w 818377"/>
                    <a:gd name="connsiteY59" fmla="*/ 712976 h 1087466"/>
                    <a:gd name="connsiteX60" fmla="*/ 728962 w 818377"/>
                    <a:gd name="connsiteY60" fmla="*/ 681004 h 1087466"/>
                    <a:gd name="connsiteX61" fmla="*/ 725765 w 818377"/>
                    <a:gd name="connsiteY61" fmla="*/ 658624 h 1087466"/>
                    <a:gd name="connsiteX62" fmla="*/ 709779 w 818377"/>
                    <a:gd name="connsiteY62" fmla="*/ 623454 h 1087466"/>
                    <a:gd name="connsiteX63" fmla="*/ 696990 w 818377"/>
                    <a:gd name="connsiteY63" fmla="*/ 610666 h 1087466"/>
                    <a:gd name="connsiteX64" fmla="*/ 661821 w 818377"/>
                    <a:gd name="connsiteY64" fmla="*/ 601074 h 1087466"/>
                    <a:gd name="connsiteX65" fmla="*/ 649032 w 818377"/>
                    <a:gd name="connsiteY65" fmla="*/ 594680 h 1087466"/>
                    <a:gd name="connsiteX66" fmla="*/ 613863 w 818377"/>
                    <a:gd name="connsiteY66" fmla="*/ 575496 h 1087466"/>
                    <a:gd name="connsiteX67" fmla="*/ 581891 w 818377"/>
                    <a:gd name="connsiteY67" fmla="*/ 562707 h 1087466"/>
                    <a:gd name="connsiteX68" fmla="*/ 546722 w 818377"/>
                    <a:gd name="connsiteY68" fmla="*/ 553116 h 1087466"/>
                    <a:gd name="connsiteX69" fmla="*/ 489172 w 818377"/>
                    <a:gd name="connsiteY69" fmla="*/ 537130 h 1087466"/>
                    <a:gd name="connsiteX70" fmla="*/ 457200 w 818377"/>
                    <a:gd name="connsiteY70" fmla="*/ 514749 h 1087466"/>
                    <a:gd name="connsiteX71" fmla="*/ 454003 w 818377"/>
                    <a:gd name="connsiteY71" fmla="*/ 505158 h 1087466"/>
                    <a:gd name="connsiteX72" fmla="*/ 447608 w 818377"/>
                    <a:gd name="connsiteY72" fmla="*/ 495566 h 1087466"/>
                    <a:gd name="connsiteX73" fmla="*/ 444411 w 818377"/>
                    <a:gd name="connsiteY73" fmla="*/ 466791 h 1087466"/>
                    <a:gd name="connsiteX74" fmla="*/ 431622 w 818377"/>
                    <a:gd name="connsiteY74" fmla="*/ 386861 h 1087466"/>
                    <a:gd name="connsiteX75" fmla="*/ 418834 w 818377"/>
                    <a:gd name="connsiteY75" fmla="*/ 329312 h 1087466"/>
                    <a:gd name="connsiteX76" fmla="*/ 396453 w 818377"/>
                    <a:gd name="connsiteY76" fmla="*/ 316523 h 1087466"/>
                    <a:gd name="connsiteX77" fmla="*/ 361284 w 818377"/>
                    <a:gd name="connsiteY77" fmla="*/ 300537 h 1087466"/>
                    <a:gd name="connsiteX78" fmla="*/ 351692 w 818377"/>
                    <a:gd name="connsiteY78" fmla="*/ 290945 h 1087466"/>
                    <a:gd name="connsiteX79" fmla="*/ 342101 w 818377"/>
                    <a:gd name="connsiteY79" fmla="*/ 287748 h 1087466"/>
                    <a:gd name="connsiteX80" fmla="*/ 313326 w 818377"/>
                    <a:gd name="connsiteY80" fmla="*/ 274959 h 1087466"/>
                    <a:gd name="connsiteX81" fmla="*/ 300537 w 818377"/>
                    <a:gd name="connsiteY81" fmla="*/ 268565 h 1087466"/>
                    <a:gd name="connsiteX82" fmla="*/ 284551 w 818377"/>
                    <a:gd name="connsiteY82" fmla="*/ 262170 h 1087466"/>
                    <a:gd name="connsiteX83" fmla="*/ 274960 w 818377"/>
                    <a:gd name="connsiteY83" fmla="*/ 255776 h 1087466"/>
                    <a:gd name="connsiteX84" fmla="*/ 265368 w 818377"/>
                    <a:gd name="connsiteY84" fmla="*/ 252579 h 1087466"/>
                    <a:gd name="connsiteX85" fmla="*/ 249382 w 818377"/>
                    <a:gd name="connsiteY85" fmla="*/ 246184 h 1087466"/>
                    <a:gd name="connsiteX86" fmla="*/ 227001 w 818377"/>
                    <a:gd name="connsiteY86" fmla="*/ 239790 h 1087466"/>
                    <a:gd name="connsiteX87" fmla="*/ 211015 w 818377"/>
                    <a:gd name="connsiteY87" fmla="*/ 230198 h 1087466"/>
                    <a:gd name="connsiteX88" fmla="*/ 191832 w 818377"/>
                    <a:gd name="connsiteY88" fmla="*/ 220607 h 1087466"/>
                    <a:gd name="connsiteX89" fmla="*/ 179043 w 818377"/>
                    <a:gd name="connsiteY89" fmla="*/ 204621 h 1087466"/>
                    <a:gd name="connsiteX90" fmla="*/ 172649 w 818377"/>
                    <a:gd name="connsiteY90" fmla="*/ 198226 h 1087466"/>
                    <a:gd name="connsiteX91" fmla="*/ 150269 w 818377"/>
                    <a:gd name="connsiteY91" fmla="*/ 153466 h 1087466"/>
                    <a:gd name="connsiteX92" fmla="*/ 140677 w 818377"/>
                    <a:gd name="connsiteY92" fmla="*/ 137480 h 1087466"/>
                    <a:gd name="connsiteX93" fmla="*/ 137480 w 818377"/>
                    <a:gd name="connsiteY93" fmla="*/ 127888 h 1087466"/>
                    <a:gd name="connsiteX94" fmla="*/ 127888 w 818377"/>
                    <a:gd name="connsiteY94" fmla="*/ 115099 h 1087466"/>
                    <a:gd name="connsiteX95" fmla="*/ 121494 w 818377"/>
                    <a:gd name="connsiteY95" fmla="*/ 105507 h 1087466"/>
                    <a:gd name="connsiteX96" fmla="*/ 108705 w 818377"/>
                    <a:gd name="connsiteY96" fmla="*/ 89521 h 1087466"/>
                    <a:gd name="connsiteX97" fmla="*/ 92719 w 818377"/>
                    <a:gd name="connsiteY97" fmla="*/ 63944 h 1087466"/>
                    <a:gd name="connsiteX98" fmla="*/ 89522 w 818377"/>
                    <a:gd name="connsiteY98" fmla="*/ 54352 h 1087466"/>
                    <a:gd name="connsiteX99" fmla="*/ 83127 w 818377"/>
                    <a:gd name="connsiteY99" fmla="*/ 44761 h 1087466"/>
                    <a:gd name="connsiteX100" fmla="*/ 83127 w 818377"/>
                    <a:gd name="connsiteY10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35706 w 818377"/>
                    <a:gd name="connsiteY8" fmla="*/ 530735 h 1087466"/>
                    <a:gd name="connsiteX9" fmla="*/ 354890 w 818377"/>
                    <a:gd name="connsiteY9" fmla="*/ 553116 h 1087466"/>
                    <a:gd name="connsiteX10" fmla="*/ 364481 w 818377"/>
                    <a:gd name="connsiteY10" fmla="*/ 556313 h 1087466"/>
                    <a:gd name="connsiteX11" fmla="*/ 370876 w 818377"/>
                    <a:gd name="connsiteY11" fmla="*/ 569102 h 1087466"/>
                    <a:gd name="connsiteX12" fmla="*/ 383664 w 818377"/>
                    <a:gd name="connsiteY12" fmla="*/ 588285 h 1087466"/>
                    <a:gd name="connsiteX13" fmla="*/ 390059 w 818377"/>
                    <a:gd name="connsiteY13" fmla="*/ 597877 h 1087466"/>
                    <a:gd name="connsiteX14" fmla="*/ 406045 w 818377"/>
                    <a:gd name="connsiteY14" fmla="*/ 626652 h 1087466"/>
                    <a:gd name="connsiteX15" fmla="*/ 409242 w 818377"/>
                    <a:gd name="connsiteY15" fmla="*/ 639440 h 1087466"/>
                    <a:gd name="connsiteX16" fmla="*/ 418834 w 818377"/>
                    <a:gd name="connsiteY16" fmla="*/ 652229 h 1087466"/>
                    <a:gd name="connsiteX17" fmla="*/ 428425 w 818377"/>
                    <a:gd name="connsiteY17" fmla="*/ 671412 h 1087466"/>
                    <a:gd name="connsiteX18" fmla="*/ 431622 w 818377"/>
                    <a:gd name="connsiteY18" fmla="*/ 690596 h 1087466"/>
                    <a:gd name="connsiteX19" fmla="*/ 438017 w 818377"/>
                    <a:gd name="connsiteY19" fmla="*/ 700187 h 1087466"/>
                    <a:gd name="connsiteX20" fmla="*/ 447608 w 818377"/>
                    <a:gd name="connsiteY20" fmla="*/ 722568 h 1087466"/>
                    <a:gd name="connsiteX21" fmla="*/ 457200 w 818377"/>
                    <a:gd name="connsiteY21" fmla="*/ 748145 h 1087466"/>
                    <a:gd name="connsiteX22" fmla="*/ 463594 w 818377"/>
                    <a:gd name="connsiteY22" fmla="*/ 754540 h 1087466"/>
                    <a:gd name="connsiteX23" fmla="*/ 469989 w 818377"/>
                    <a:gd name="connsiteY23" fmla="*/ 767328 h 1087466"/>
                    <a:gd name="connsiteX24" fmla="*/ 482778 w 818377"/>
                    <a:gd name="connsiteY24" fmla="*/ 786512 h 1087466"/>
                    <a:gd name="connsiteX25" fmla="*/ 495567 w 818377"/>
                    <a:gd name="connsiteY25" fmla="*/ 805695 h 1087466"/>
                    <a:gd name="connsiteX26" fmla="*/ 524341 w 818377"/>
                    <a:gd name="connsiteY26" fmla="*/ 831273 h 1087466"/>
                    <a:gd name="connsiteX27" fmla="*/ 537130 w 818377"/>
                    <a:gd name="connsiteY27" fmla="*/ 834470 h 1087466"/>
                    <a:gd name="connsiteX28" fmla="*/ 559511 w 818377"/>
                    <a:gd name="connsiteY28" fmla="*/ 847259 h 1087466"/>
                    <a:gd name="connsiteX29" fmla="*/ 597877 w 818377"/>
                    <a:gd name="connsiteY29" fmla="*/ 856850 h 1087466"/>
                    <a:gd name="connsiteX30" fmla="*/ 601074 w 818377"/>
                    <a:gd name="connsiteY30" fmla="*/ 869639 h 1087466"/>
                    <a:gd name="connsiteX31" fmla="*/ 610666 w 818377"/>
                    <a:gd name="connsiteY31" fmla="*/ 872836 h 1087466"/>
                    <a:gd name="connsiteX32" fmla="*/ 623455 w 818377"/>
                    <a:gd name="connsiteY32" fmla="*/ 885625 h 1087466"/>
                    <a:gd name="connsiteX33" fmla="*/ 639441 w 818377"/>
                    <a:gd name="connsiteY33" fmla="*/ 901611 h 1087466"/>
                    <a:gd name="connsiteX34" fmla="*/ 668215 w 818377"/>
                    <a:gd name="connsiteY34" fmla="*/ 949569 h 1087466"/>
                    <a:gd name="connsiteX35" fmla="*/ 677807 w 818377"/>
                    <a:gd name="connsiteY35" fmla="*/ 962358 h 1087466"/>
                    <a:gd name="connsiteX36" fmla="*/ 687399 w 818377"/>
                    <a:gd name="connsiteY36" fmla="*/ 984738 h 1087466"/>
                    <a:gd name="connsiteX37" fmla="*/ 693793 w 818377"/>
                    <a:gd name="connsiteY37" fmla="*/ 997527 h 1087466"/>
                    <a:gd name="connsiteX38" fmla="*/ 700187 w 818377"/>
                    <a:gd name="connsiteY38" fmla="*/ 1007119 h 1087466"/>
                    <a:gd name="connsiteX39" fmla="*/ 712976 w 818377"/>
                    <a:gd name="connsiteY39" fmla="*/ 1029499 h 1087466"/>
                    <a:gd name="connsiteX40" fmla="*/ 722568 w 818377"/>
                    <a:gd name="connsiteY40" fmla="*/ 1042288 h 1087466"/>
                    <a:gd name="connsiteX41" fmla="*/ 732160 w 818377"/>
                    <a:gd name="connsiteY41" fmla="*/ 1067866 h 1087466"/>
                    <a:gd name="connsiteX42" fmla="*/ 735357 w 818377"/>
                    <a:gd name="connsiteY42" fmla="*/ 1083852 h 1087466"/>
                    <a:gd name="connsiteX43" fmla="*/ 754540 w 818377"/>
                    <a:gd name="connsiteY43" fmla="*/ 1087049 h 1087466"/>
                    <a:gd name="connsiteX44" fmla="*/ 815287 w 818377"/>
                    <a:gd name="connsiteY44" fmla="*/ 1080654 h 1087466"/>
                    <a:gd name="connsiteX45" fmla="*/ 808892 w 818377"/>
                    <a:gd name="connsiteY45" fmla="*/ 1048682 h 1087466"/>
                    <a:gd name="connsiteX46" fmla="*/ 796104 w 818377"/>
                    <a:gd name="connsiteY46" fmla="*/ 1019907 h 1087466"/>
                    <a:gd name="connsiteX47" fmla="*/ 789709 w 818377"/>
                    <a:gd name="connsiteY47" fmla="*/ 1003921 h 1087466"/>
                    <a:gd name="connsiteX48" fmla="*/ 786512 w 818377"/>
                    <a:gd name="connsiteY48" fmla="*/ 978344 h 1087466"/>
                    <a:gd name="connsiteX49" fmla="*/ 780118 w 818377"/>
                    <a:gd name="connsiteY49" fmla="*/ 959161 h 1087466"/>
                    <a:gd name="connsiteX50" fmla="*/ 773723 w 818377"/>
                    <a:gd name="connsiteY50" fmla="*/ 936780 h 1087466"/>
                    <a:gd name="connsiteX51" fmla="*/ 767329 w 818377"/>
                    <a:gd name="connsiteY51" fmla="*/ 923991 h 1087466"/>
                    <a:gd name="connsiteX52" fmla="*/ 760934 w 818377"/>
                    <a:gd name="connsiteY52" fmla="*/ 904808 h 1087466"/>
                    <a:gd name="connsiteX53" fmla="*/ 757737 w 818377"/>
                    <a:gd name="connsiteY53" fmla="*/ 892019 h 1087466"/>
                    <a:gd name="connsiteX54" fmla="*/ 748146 w 818377"/>
                    <a:gd name="connsiteY54" fmla="*/ 882428 h 1087466"/>
                    <a:gd name="connsiteX55" fmla="*/ 741751 w 818377"/>
                    <a:gd name="connsiteY55" fmla="*/ 856850 h 1087466"/>
                    <a:gd name="connsiteX56" fmla="*/ 738554 w 818377"/>
                    <a:gd name="connsiteY56" fmla="*/ 844061 h 1087466"/>
                    <a:gd name="connsiteX57" fmla="*/ 744948 w 818377"/>
                    <a:gd name="connsiteY57" fmla="*/ 776920 h 1087466"/>
                    <a:gd name="connsiteX58" fmla="*/ 748146 w 818377"/>
                    <a:gd name="connsiteY58" fmla="*/ 767328 h 1087466"/>
                    <a:gd name="connsiteX59" fmla="*/ 744948 w 818377"/>
                    <a:gd name="connsiteY59" fmla="*/ 712976 h 1087466"/>
                    <a:gd name="connsiteX60" fmla="*/ 728962 w 818377"/>
                    <a:gd name="connsiteY60" fmla="*/ 681004 h 1087466"/>
                    <a:gd name="connsiteX61" fmla="*/ 725765 w 818377"/>
                    <a:gd name="connsiteY61" fmla="*/ 658624 h 1087466"/>
                    <a:gd name="connsiteX62" fmla="*/ 709779 w 818377"/>
                    <a:gd name="connsiteY62" fmla="*/ 623454 h 1087466"/>
                    <a:gd name="connsiteX63" fmla="*/ 696990 w 818377"/>
                    <a:gd name="connsiteY63" fmla="*/ 610666 h 1087466"/>
                    <a:gd name="connsiteX64" fmla="*/ 661821 w 818377"/>
                    <a:gd name="connsiteY64" fmla="*/ 601074 h 1087466"/>
                    <a:gd name="connsiteX65" fmla="*/ 649032 w 818377"/>
                    <a:gd name="connsiteY65" fmla="*/ 594680 h 1087466"/>
                    <a:gd name="connsiteX66" fmla="*/ 613863 w 818377"/>
                    <a:gd name="connsiteY66" fmla="*/ 575496 h 1087466"/>
                    <a:gd name="connsiteX67" fmla="*/ 581891 w 818377"/>
                    <a:gd name="connsiteY67" fmla="*/ 562707 h 1087466"/>
                    <a:gd name="connsiteX68" fmla="*/ 546722 w 818377"/>
                    <a:gd name="connsiteY68" fmla="*/ 553116 h 1087466"/>
                    <a:gd name="connsiteX69" fmla="*/ 489172 w 818377"/>
                    <a:gd name="connsiteY69" fmla="*/ 537130 h 1087466"/>
                    <a:gd name="connsiteX70" fmla="*/ 457200 w 818377"/>
                    <a:gd name="connsiteY70" fmla="*/ 514749 h 1087466"/>
                    <a:gd name="connsiteX71" fmla="*/ 454003 w 818377"/>
                    <a:gd name="connsiteY71" fmla="*/ 505158 h 1087466"/>
                    <a:gd name="connsiteX72" fmla="*/ 447608 w 818377"/>
                    <a:gd name="connsiteY72" fmla="*/ 495566 h 1087466"/>
                    <a:gd name="connsiteX73" fmla="*/ 444411 w 818377"/>
                    <a:gd name="connsiteY73" fmla="*/ 466791 h 1087466"/>
                    <a:gd name="connsiteX74" fmla="*/ 431622 w 818377"/>
                    <a:gd name="connsiteY74" fmla="*/ 386861 h 1087466"/>
                    <a:gd name="connsiteX75" fmla="*/ 418834 w 818377"/>
                    <a:gd name="connsiteY75" fmla="*/ 329312 h 1087466"/>
                    <a:gd name="connsiteX76" fmla="*/ 396453 w 818377"/>
                    <a:gd name="connsiteY76" fmla="*/ 316523 h 1087466"/>
                    <a:gd name="connsiteX77" fmla="*/ 361284 w 818377"/>
                    <a:gd name="connsiteY77" fmla="*/ 300537 h 1087466"/>
                    <a:gd name="connsiteX78" fmla="*/ 351692 w 818377"/>
                    <a:gd name="connsiteY78" fmla="*/ 290945 h 1087466"/>
                    <a:gd name="connsiteX79" fmla="*/ 342101 w 818377"/>
                    <a:gd name="connsiteY79" fmla="*/ 287748 h 1087466"/>
                    <a:gd name="connsiteX80" fmla="*/ 313326 w 818377"/>
                    <a:gd name="connsiteY80" fmla="*/ 274959 h 1087466"/>
                    <a:gd name="connsiteX81" fmla="*/ 300537 w 818377"/>
                    <a:gd name="connsiteY81" fmla="*/ 268565 h 1087466"/>
                    <a:gd name="connsiteX82" fmla="*/ 284551 w 818377"/>
                    <a:gd name="connsiteY82" fmla="*/ 262170 h 1087466"/>
                    <a:gd name="connsiteX83" fmla="*/ 274960 w 818377"/>
                    <a:gd name="connsiteY83" fmla="*/ 255776 h 1087466"/>
                    <a:gd name="connsiteX84" fmla="*/ 265368 w 818377"/>
                    <a:gd name="connsiteY84" fmla="*/ 252579 h 1087466"/>
                    <a:gd name="connsiteX85" fmla="*/ 249382 w 818377"/>
                    <a:gd name="connsiteY85" fmla="*/ 246184 h 1087466"/>
                    <a:gd name="connsiteX86" fmla="*/ 227001 w 818377"/>
                    <a:gd name="connsiteY86" fmla="*/ 239790 h 1087466"/>
                    <a:gd name="connsiteX87" fmla="*/ 211015 w 818377"/>
                    <a:gd name="connsiteY87" fmla="*/ 230198 h 1087466"/>
                    <a:gd name="connsiteX88" fmla="*/ 191832 w 818377"/>
                    <a:gd name="connsiteY88" fmla="*/ 220607 h 1087466"/>
                    <a:gd name="connsiteX89" fmla="*/ 179043 w 818377"/>
                    <a:gd name="connsiteY89" fmla="*/ 204621 h 1087466"/>
                    <a:gd name="connsiteX90" fmla="*/ 172649 w 818377"/>
                    <a:gd name="connsiteY90" fmla="*/ 198226 h 1087466"/>
                    <a:gd name="connsiteX91" fmla="*/ 150269 w 818377"/>
                    <a:gd name="connsiteY91" fmla="*/ 153466 h 1087466"/>
                    <a:gd name="connsiteX92" fmla="*/ 140677 w 818377"/>
                    <a:gd name="connsiteY92" fmla="*/ 137480 h 1087466"/>
                    <a:gd name="connsiteX93" fmla="*/ 137480 w 818377"/>
                    <a:gd name="connsiteY93" fmla="*/ 127888 h 1087466"/>
                    <a:gd name="connsiteX94" fmla="*/ 127888 w 818377"/>
                    <a:gd name="connsiteY94" fmla="*/ 115099 h 1087466"/>
                    <a:gd name="connsiteX95" fmla="*/ 121494 w 818377"/>
                    <a:gd name="connsiteY95" fmla="*/ 105507 h 1087466"/>
                    <a:gd name="connsiteX96" fmla="*/ 108705 w 818377"/>
                    <a:gd name="connsiteY96" fmla="*/ 89521 h 1087466"/>
                    <a:gd name="connsiteX97" fmla="*/ 92719 w 818377"/>
                    <a:gd name="connsiteY97" fmla="*/ 63944 h 1087466"/>
                    <a:gd name="connsiteX98" fmla="*/ 89522 w 818377"/>
                    <a:gd name="connsiteY98" fmla="*/ 54352 h 1087466"/>
                    <a:gd name="connsiteX99" fmla="*/ 83127 w 818377"/>
                    <a:gd name="connsiteY99" fmla="*/ 44761 h 1087466"/>
                    <a:gd name="connsiteX100" fmla="*/ 83127 w 818377"/>
                    <a:gd name="connsiteY10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54890 w 818377"/>
                    <a:gd name="connsiteY8" fmla="*/ 553116 h 1087466"/>
                    <a:gd name="connsiteX9" fmla="*/ 364481 w 818377"/>
                    <a:gd name="connsiteY9" fmla="*/ 556313 h 1087466"/>
                    <a:gd name="connsiteX10" fmla="*/ 370876 w 818377"/>
                    <a:gd name="connsiteY10" fmla="*/ 569102 h 1087466"/>
                    <a:gd name="connsiteX11" fmla="*/ 383664 w 818377"/>
                    <a:gd name="connsiteY11" fmla="*/ 588285 h 1087466"/>
                    <a:gd name="connsiteX12" fmla="*/ 390059 w 818377"/>
                    <a:gd name="connsiteY12" fmla="*/ 597877 h 1087466"/>
                    <a:gd name="connsiteX13" fmla="*/ 406045 w 818377"/>
                    <a:gd name="connsiteY13" fmla="*/ 626652 h 1087466"/>
                    <a:gd name="connsiteX14" fmla="*/ 409242 w 818377"/>
                    <a:gd name="connsiteY14" fmla="*/ 639440 h 1087466"/>
                    <a:gd name="connsiteX15" fmla="*/ 418834 w 818377"/>
                    <a:gd name="connsiteY15" fmla="*/ 652229 h 1087466"/>
                    <a:gd name="connsiteX16" fmla="*/ 428425 w 818377"/>
                    <a:gd name="connsiteY16" fmla="*/ 671412 h 1087466"/>
                    <a:gd name="connsiteX17" fmla="*/ 431622 w 818377"/>
                    <a:gd name="connsiteY17" fmla="*/ 690596 h 1087466"/>
                    <a:gd name="connsiteX18" fmla="*/ 438017 w 818377"/>
                    <a:gd name="connsiteY18" fmla="*/ 700187 h 1087466"/>
                    <a:gd name="connsiteX19" fmla="*/ 447608 w 818377"/>
                    <a:gd name="connsiteY19" fmla="*/ 722568 h 1087466"/>
                    <a:gd name="connsiteX20" fmla="*/ 457200 w 818377"/>
                    <a:gd name="connsiteY20" fmla="*/ 748145 h 1087466"/>
                    <a:gd name="connsiteX21" fmla="*/ 463594 w 818377"/>
                    <a:gd name="connsiteY21" fmla="*/ 754540 h 1087466"/>
                    <a:gd name="connsiteX22" fmla="*/ 469989 w 818377"/>
                    <a:gd name="connsiteY22" fmla="*/ 767328 h 1087466"/>
                    <a:gd name="connsiteX23" fmla="*/ 482778 w 818377"/>
                    <a:gd name="connsiteY23" fmla="*/ 786512 h 1087466"/>
                    <a:gd name="connsiteX24" fmla="*/ 495567 w 818377"/>
                    <a:gd name="connsiteY24" fmla="*/ 805695 h 1087466"/>
                    <a:gd name="connsiteX25" fmla="*/ 524341 w 818377"/>
                    <a:gd name="connsiteY25" fmla="*/ 831273 h 1087466"/>
                    <a:gd name="connsiteX26" fmla="*/ 537130 w 818377"/>
                    <a:gd name="connsiteY26" fmla="*/ 834470 h 1087466"/>
                    <a:gd name="connsiteX27" fmla="*/ 559511 w 818377"/>
                    <a:gd name="connsiteY27" fmla="*/ 847259 h 1087466"/>
                    <a:gd name="connsiteX28" fmla="*/ 597877 w 818377"/>
                    <a:gd name="connsiteY28" fmla="*/ 856850 h 1087466"/>
                    <a:gd name="connsiteX29" fmla="*/ 601074 w 818377"/>
                    <a:gd name="connsiteY29" fmla="*/ 869639 h 1087466"/>
                    <a:gd name="connsiteX30" fmla="*/ 610666 w 818377"/>
                    <a:gd name="connsiteY30" fmla="*/ 872836 h 1087466"/>
                    <a:gd name="connsiteX31" fmla="*/ 623455 w 818377"/>
                    <a:gd name="connsiteY31" fmla="*/ 885625 h 1087466"/>
                    <a:gd name="connsiteX32" fmla="*/ 639441 w 818377"/>
                    <a:gd name="connsiteY32" fmla="*/ 901611 h 1087466"/>
                    <a:gd name="connsiteX33" fmla="*/ 668215 w 818377"/>
                    <a:gd name="connsiteY33" fmla="*/ 949569 h 1087466"/>
                    <a:gd name="connsiteX34" fmla="*/ 677807 w 818377"/>
                    <a:gd name="connsiteY34" fmla="*/ 962358 h 1087466"/>
                    <a:gd name="connsiteX35" fmla="*/ 687399 w 818377"/>
                    <a:gd name="connsiteY35" fmla="*/ 984738 h 1087466"/>
                    <a:gd name="connsiteX36" fmla="*/ 693793 w 818377"/>
                    <a:gd name="connsiteY36" fmla="*/ 997527 h 1087466"/>
                    <a:gd name="connsiteX37" fmla="*/ 700187 w 818377"/>
                    <a:gd name="connsiteY37" fmla="*/ 1007119 h 1087466"/>
                    <a:gd name="connsiteX38" fmla="*/ 712976 w 818377"/>
                    <a:gd name="connsiteY38" fmla="*/ 1029499 h 1087466"/>
                    <a:gd name="connsiteX39" fmla="*/ 722568 w 818377"/>
                    <a:gd name="connsiteY39" fmla="*/ 1042288 h 1087466"/>
                    <a:gd name="connsiteX40" fmla="*/ 732160 w 818377"/>
                    <a:gd name="connsiteY40" fmla="*/ 1067866 h 1087466"/>
                    <a:gd name="connsiteX41" fmla="*/ 735357 w 818377"/>
                    <a:gd name="connsiteY41" fmla="*/ 1083852 h 1087466"/>
                    <a:gd name="connsiteX42" fmla="*/ 754540 w 818377"/>
                    <a:gd name="connsiteY42" fmla="*/ 1087049 h 1087466"/>
                    <a:gd name="connsiteX43" fmla="*/ 815287 w 818377"/>
                    <a:gd name="connsiteY43" fmla="*/ 1080654 h 1087466"/>
                    <a:gd name="connsiteX44" fmla="*/ 808892 w 818377"/>
                    <a:gd name="connsiteY44" fmla="*/ 1048682 h 1087466"/>
                    <a:gd name="connsiteX45" fmla="*/ 796104 w 818377"/>
                    <a:gd name="connsiteY45" fmla="*/ 1019907 h 1087466"/>
                    <a:gd name="connsiteX46" fmla="*/ 789709 w 818377"/>
                    <a:gd name="connsiteY46" fmla="*/ 1003921 h 1087466"/>
                    <a:gd name="connsiteX47" fmla="*/ 786512 w 818377"/>
                    <a:gd name="connsiteY47" fmla="*/ 978344 h 1087466"/>
                    <a:gd name="connsiteX48" fmla="*/ 780118 w 818377"/>
                    <a:gd name="connsiteY48" fmla="*/ 959161 h 1087466"/>
                    <a:gd name="connsiteX49" fmla="*/ 773723 w 818377"/>
                    <a:gd name="connsiteY49" fmla="*/ 936780 h 1087466"/>
                    <a:gd name="connsiteX50" fmla="*/ 767329 w 818377"/>
                    <a:gd name="connsiteY50" fmla="*/ 923991 h 1087466"/>
                    <a:gd name="connsiteX51" fmla="*/ 760934 w 818377"/>
                    <a:gd name="connsiteY51" fmla="*/ 904808 h 1087466"/>
                    <a:gd name="connsiteX52" fmla="*/ 757737 w 818377"/>
                    <a:gd name="connsiteY52" fmla="*/ 892019 h 1087466"/>
                    <a:gd name="connsiteX53" fmla="*/ 748146 w 818377"/>
                    <a:gd name="connsiteY53" fmla="*/ 882428 h 1087466"/>
                    <a:gd name="connsiteX54" fmla="*/ 741751 w 818377"/>
                    <a:gd name="connsiteY54" fmla="*/ 856850 h 1087466"/>
                    <a:gd name="connsiteX55" fmla="*/ 738554 w 818377"/>
                    <a:gd name="connsiteY55" fmla="*/ 844061 h 1087466"/>
                    <a:gd name="connsiteX56" fmla="*/ 744948 w 818377"/>
                    <a:gd name="connsiteY56" fmla="*/ 776920 h 1087466"/>
                    <a:gd name="connsiteX57" fmla="*/ 748146 w 818377"/>
                    <a:gd name="connsiteY57" fmla="*/ 767328 h 1087466"/>
                    <a:gd name="connsiteX58" fmla="*/ 744948 w 818377"/>
                    <a:gd name="connsiteY58" fmla="*/ 712976 h 1087466"/>
                    <a:gd name="connsiteX59" fmla="*/ 728962 w 818377"/>
                    <a:gd name="connsiteY59" fmla="*/ 681004 h 1087466"/>
                    <a:gd name="connsiteX60" fmla="*/ 725765 w 818377"/>
                    <a:gd name="connsiteY60" fmla="*/ 658624 h 1087466"/>
                    <a:gd name="connsiteX61" fmla="*/ 709779 w 818377"/>
                    <a:gd name="connsiteY61" fmla="*/ 623454 h 1087466"/>
                    <a:gd name="connsiteX62" fmla="*/ 696990 w 818377"/>
                    <a:gd name="connsiteY62" fmla="*/ 610666 h 1087466"/>
                    <a:gd name="connsiteX63" fmla="*/ 661821 w 818377"/>
                    <a:gd name="connsiteY63" fmla="*/ 601074 h 1087466"/>
                    <a:gd name="connsiteX64" fmla="*/ 649032 w 818377"/>
                    <a:gd name="connsiteY64" fmla="*/ 594680 h 1087466"/>
                    <a:gd name="connsiteX65" fmla="*/ 613863 w 818377"/>
                    <a:gd name="connsiteY65" fmla="*/ 575496 h 1087466"/>
                    <a:gd name="connsiteX66" fmla="*/ 581891 w 818377"/>
                    <a:gd name="connsiteY66" fmla="*/ 562707 h 1087466"/>
                    <a:gd name="connsiteX67" fmla="*/ 546722 w 818377"/>
                    <a:gd name="connsiteY67" fmla="*/ 553116 h 1087466"/>
                    <a:gd name="connsiteX68" fmla="*/ 489172 w 818377"/>
                    <a:gd name="connsiteY68" fmla="*/ 537130 h 1087466"/>
                    <a:gd name="connsiteX69" fmla="*/ 457200 w 818377"/>
                    <a:gd name="connsiteY69" fmla="*/ 514749 h 1087466"/>
                    <a:gd name="connsiteX70" fmla="*/ 454003 w 818377"/>
                    <a:gd name="connsiteY70" fmla="*/ 505158 h 1087466"/>
                    <a:gd name="connsiteX71" fmla="*/ 447608 w 818377"/>
                    <a:gd name="connsiteY71" fmla="*/ 495566 h 1087466"/>
                    <a:gd name="connsiteX72" fmla="*/ 444411 w 818377"/>
                    <a:gd name="connsiteY72" fmla="*/ 466791 h 1087466"/>
                    <a:gd name="connsiteX73" fmla="*/ 431622 w 818377"/>
                    <a:gd name="connsiteY73" fmla="*/ 386861 h 1087466"/>
                    <a:gd name="connsiteX74" fmla="*/ 418834 w 818377"/>
                    <a:gd name="connsiteY74" fmla="*/ 329312 h 1087466"/>
                    <a:gd name="connsiteX75" fmla="*/ 396453 w 818377"/>
                    <a:gd name="connsiteY75" fmla="*/ 316523 h 1087466"/>
                    <a:gd name="connsiteX76" fmla="*/ 361284 w 818377"/>
                    <a:gd name="connsiteY76" fmla="*/ 300537 h 1087466"/>
                    <a:gd name="connsiteX77" fmla="*/ 351692 w 818377"/>
                    <a:gd name="connsiteY77" fmla="*/ 290945 h 1087466"/>
                    <a:gd name="connsiteX78" fmla="*/ 342101 w 818377"/>
                    <a:gd name="connsiteY78" fmla="*/ 287748 h 1087466"/>
                    <a:gd name="connsiteX79" fmla="*/ 313326 w 818377"/>
                    <a:gd name="connsiteY79" fmla="*/ 274959 h 1087466"/>
                    <a:gd name="connsiteX80" fmla="*/ 300537 w 818377"/>
                    <a:gd name="connsiteY80" fmla="*/ 268565 h 1087466"/>
                    <a:gd name="connsiteX81" fmla="*/ 284551 w 818377"/>
                    <a:gd name="connsiteY81" fmla="*/ 262170 h 1087466"/>
                    <a:gd name="connsiteX82" fmla="*/ 274960 w 818377"/>
                    <a:gd name="connsiteY82" fmla="*/ 255776 h 1087466"/>
                    <a:gd name="connsiteX83" fmla="*/ 265368 w 818377"/>
                    <a:gd name="connsiteY83" fmla="*/ 252579 h 1087466"/>
                    <a:gd name="connsiteX84" fmla="*/ 249382 w 818377"/>
                    <a:gd name="connsiteY84" fmla="*/ 246184 h 1087466"/>
                    <a:gd name="connsiteX85" fmla="*/ 227001 w 818377"/>
                    <a:gd name="connsiteY85" fmla="*/ 239790 h 1087466"/>
                    <a:gd name="connsiteX86" fmla="*/ 211015 w 818377"/>
                    <a:gd name="connsiteY86" fmla="*/ 230198 h 1087466"/>
                    <a:gd name="connsiteX87" fmla="*/ 191832 w 818377"/>
                    <a:gd name="connsiteY87" fmla="*/ 220607 h 1087466"/>
                    <a:gd name="connsiteX88" fmla="*/ 179043 w 818377"/>
                    <a:gd name="connsiteY88" fmla="*/ 204621 h 1087466"/>
                    <a:gd name="connsiteX89" fmla="*/ 172649 w 818377"/>
                    <a:gd name="connsiteY89" fmla="*/ 198226 h 1087466"/>
                    <a:gd name="connsiteX90" fmla="*/ 150269 w 818377"/>
                    <a:gd name="connsiteY90" fmla="*/ 153466 h 1087466"/>
                    <a:gd name="connsiteX91" fmla="*/ 140677 w 818377"/>
                    <a:gd name="connsiteY91" fmla="*/ 137480 h 1087466"/>
                    <a:gd name="connsiteX92" fmla="*/ 137480 w 818377"/>
                    <a:gd name="connsiteY92" fmla="*/ 127888 h 1087466"/>
                    <a:gd name="connsiteX93" fmla="*/ 127888 w 818377"/>
                    <a:gd name="connsiteY93" fmla="*/ 115099 h 1087466"/>
                    <a:gd name="connsiteX94" fmla="*/ 121494 w 818377"/>
                    <a:gd name="connsiteY94" fmla="*/ 105507 h 1087466"/>
                    <a:gd name="connsiteX95" fmla="*/ 108705 w 818377"/>
                    <a:gd name="connsiteY95" fmla="*/ 89521 h 1087466"/>
                    <a:gd name="connsiteX96" fmla="*/ 92719 w 818377"/>
                    <a:gd name="connsiteY96" fmla="*/ 63944 h 1087466"/>
                    <a:gd name="connsiteX97" fmla="*/ 89522 w 818377"/>
                    <a:gd name="connsiteY97" fmla="*/ 54352 h 1087466"/>
                    <a:gd name="connsiteX98" fmla="*/ 83127 w 818377"/>
                    <a:gd name="connsiteY98" fmla="*/ 44761 h 1087466"/>
                    <a:gd name="connsiteX99" fmla="*/ 83127 w 818377"/>
                    <a:gd name="connsiteY99"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54890 w 818377"/>
                    <a:gd name="connsiteY8" fmla="*/ 553116 h 1087466"/>
                    <a:gd name="connsiteX9" fmla="*/ 364481 w 818377"/>
                    <a:gd name="connsiteY9" fmla="*/ 556313 h 1087466"/>
                    <a:gd name="connsiteX10" fmla="*/ 383664 w 818377"/>
                    <a:gd name="connsiteY10" fmla="*/ 588285 h 1087466"/>
                    <a:gd name="connsiteX11" fmla="*/ 390059 w 818377"/>
                    <a:gd name="connsiteY11" fmla="*/ 597877 h 1087466"/>
                    <a:gd name="connsiteX12" fmla="*/ 406045 w 818377"/>
                    <a:gd name="connsiteY12" fmla="*/ 626652 h 1087466"/>
                    <a:gd name="connsiteX13" fmla="*/ 409242 w 818377"/>
                    <a:gd name="connsiteY13" fmla="*/ 639440 h 1087466"/>
                    <a:gd name="connsiteX14" fmla="*/ 418834 w 818377"/>
                    <a:gd name="connsiteY14" fmla="*/ 652229 h 1087466"/>
                    <a:gd name="connsiteX15" fmla="*/ 428425 w 818377"/>
                    <a:gd name="connsiteY15" fmla="*/ 671412 h 1087466"/>
                    <a:gd name="connsiteX16" fmla="*/ 431622 w 818377"/>
                    <a:gd name="connsiteY16" fmla="*/ 690596 h 1087466"/>
                    <a:gd name="connsiteX17" fmla="*/ 438017 w 818377"/>
                    <a:gd name="connsiteY17" fmla="*/ 700187 h 1087466"/>
                    <a:gd name="connsiteX18" fmla="*/ 447608 w 818377"/>
                    <a:gd name="connsiteY18" fmla="*/ 722568 h 1087466"/>
                    <a:gd name="connsiteX19" fmla="*/ 457200 w 818377"/>
                    <a:gd name="connsiteY19" fmla="*/ 748145 h 1087466"/>
                    <a:gd name="connsiteX20" fmla="*/ 463594 w 818377"/>
                    <a:gd name="connsiteY20" fmla="*/ 754540 h 1087466"/>
                    <a:gd name="connsiteX21" fmla="*/ 469989 w 818377"/>
                    <a:gd name="connsiteY21" fmla="*/ 767328 h 1087466"/>
                    <a:gd name="connsiteX22" fmla="*/ 482778 w 818377"/>
                    <a:gd name="connsiteY22" fmla="*/ 786512 h 1087466"/>
                    <a:gd name="connsiteX23" fmla="*/ 495567 w 818377"/>
                    <a:gd name="connsiteY23" fmla="*/ 805695 h 1087466"/>
                    <a:gd name="connsiteX24" fmla="*/ 524341 w 818377"/>
                    <a:gd name="connsiteY24" fmla="*/ 831273 h 1087466"/>
                    <a:gd name="connsiteX25" fmla="*/ 537130 w 818377"/>
                    <a:gd name="connsiteY25" fmla="*/ 834470 h 1087466"/>
                    <a:gd name="connsiteX26" fmla="*/ 559511 w 818377"/>
                    <a:gd name="connsiteY26" fmla="*/ 847259 h 1087466"/>
                    <a:gd name="connsiteX27" fmla="*/ 597877 w 818377"/>
                    <a:gd name="connsiteY27" fmla="*/ 856850 h 1087466"/>
                    <a:gd name="connsiteX28" fmla="*/ 601074 w 818377"/>
                    <a:gd name="connsiteY28" fmla="*/ 869639 h 1087466"/>
                    <a:gd name="connsiteX29" fmla="*/ 610666 w 818377"/>
                    <a:gd name="connsiteY29" fmla="*/ 872836 h 1087466"/>
                    <a:gd name="connsiteX30" fmla="*/ 623455 w 818377"/>
                    <a:gd name="connsiteY30" fmla="*/ 885625 h 1087466"/>
                    <a:gd name="connsiteX31" fmla="*/ 639441 w 818377"/>
                    <a:gd name="connsiteY31" fmla="*/ 901611 h 1087466"/>
                    <a:gd name="connsiteX32" fmla="*/ 668215 w 818377"/>
                    <a:gd name="connsiteY32" fmla="*/ 949569 h 1087466"/>
                    <a:gd name="connsiteX33" fmla="*/ 677807 w 818377"/>
                    <a:gd name="connsiteY33" fmla="*/ 962358 h 1087466"/>
                    <a:gd name="connsiteX34" fmla="*/ 687399 w 818377"/>
                    <a:gd name="connsiteY34" fmla="*/ 984738 h 1087466"/>
                    <a:gd name="connsiteX35" fmla="*/ 693793 w 818377"/>
                    <a:gd name="connsiteY35" fmla="*/ 997527 h 1087466"/>
                    <a:gd name="connsiteX36" fmla="*/ 700187 w 818377"/>
                    <a:gd name="connsiteY36" fmla="*/ 1007119 h 1087466"/>
                    <a:gd name="connsiteX37" fmla="*/ 712976 w 818377"/>
                    <a:gd name="connsiteY37" fmla="*/ 1029499 h 1087466"/>
                    <a:gd name="connsiteX38" fmla="*/ 722568 w 818377"/>
                    <a:gd name="connsiteY38" fmla="*/ 1042288 h 1087466"/>
                    <a:gd name="connsiteX39" fmla="*/ 732160 w 818377"/>
                    <a:gd name="connsiteY39" fmla="*/ 1067866 h 1087466"/>
                    <a:gd name="connsiteX40" fmla="*/ 735357 w 818377"/>
                    <a:gd name="connsiteY40" fmla="*/ 1083852 h 1087466"/>
                    <a:gd name="connsiteX41" fmla="*/ 754540 w 818377"/>
                    <a:gd name="connsiteY41" fmla="*/ 1087049 h 1087466"/>
                    <a:gd name="connsiteX42" fmla="*/ 815287 w 818377"/>
                    <a:gd name="connsiteY42" fmla="*/ 1080654 h 1087466"/>
                    <a:gd name="connsiteX43" fmla="*/ 808892 w 818377"/>
                    <a:gd name="connsiteY43" fmla="*/ 1048682 h 1087466"/>
                    <a:gd name="connsiteX44" fmla="*/ 796104 w 818377"/>
                    <a:gd name="connsiteY44" fmla="*/ 1019907 h 1087466"/>
                    <a:gd name="connsiteX45" fmla="*/ 789709 w 818377"/>
                    <a:gd name="connsiteY45" fmla="*/ 1003921 h 1087466"/>
                    <a:gd name="connsiteX46" fmla="*/ 786512 w 818377"/>
                    <a:gd name="connsiteY46" fmla="*/ 978344 h 1087466"/>
                    <a:gd name="connsiteX47" fmla="*/ 780118 w 818377"/>
                    <a:gd name="connsiteY47" fmla="*/ 959161 h 1087466"/>
                    <a:gd name="connsiteX48" fmla="*/ 773723 w 818377"/>
                    <a:gd name="connsiteY48" fmla="*/ 936780 h 1087466"/>
                    <a:gd name="connsiteX49" fmla="*/ 767329 w 818377"/>
                    <a:gd name="connsiteY49" fmla="*/ 923991 h 1087466"/>
                    <a:gd name="connsiteX50" fmla="*/ 760934 w 818377"/>
                    <a:gd name="connsiteY50" fmla="*/ 904808 h 1087466"/>
                    <a:gd name="connsiteX51" fmla="*/ 757737 w 818377"/>
                    <a:gd name="connsiteY51" fmla="*/ 892019 h 1087466"/>
                    <a:gd name="connsiteX52" fmla="*/ 748146 w 818377"/>
                    <a:gd name="connsiteY52" fmla="*/ 882428 h 1087466"/>
                    <a:gd name="connsiteX53" fmla="*/ 741751 w 818377"/>
                    <a:gd name="connsiteY53" fmla="*/ 856850 h 1087466"/>
                    <a:gd name="connsiteX54" fmla="*/ 738554 w 818377"/>
                    <a:gd name="connsiteY54" fmla="*/ 844061 h 1087466"/>
                    <a:gd name="connsiteX55" fmla="*/ 744948 w 818377"/>
                    <a:gd name="connsiteY55" fmla="*/ 776920 h 1087466"/>
                    <a:gd name="connsiteX56" fmla="*/ 748146 w 818377"/>
                    <a:gd name="connsiteY56" fmla="*/ 767328 h 1087466"/>
                    <a:gd name="connsiteX57" fmla="*/ 744948 w 818377"/>
                    <a:gd name="connsiteY57" fmla="*/ 712976 h 1087466"/>
                    <a:gd name="connsiteX58" fmla="*/ 728962 w 818377"/>
                    <a:gd name="connsiteY58" fmla="*/ 681004 h 1087466"/>
                    <a:gd name="connsiteX59" fmla="*/ 725765 w 818377"/>
                    <a:gd name="connsiteY59" fmla="*/ 658624 h 1087466"/>
                    <a:gd name="connsiteX60" fmla="*/ 709779 w 818377"/>
                    <a:gd name="connsiteY60" fmla="*/ 623454 h 1087466"/>
                    <a:gd name="connsiteX61" fmla="*/ 696990 w 818377"/>
                    <a:gd name="connsiteY61" fmla="*/ 610666 h 1087466"/>
                    <a:gd name="connsiteX62" fmla="*/ 661821 w 818377"/>
                    <a:gd name="connsiteY62" fmla="*/ 601074 h 1087466"/>
                    <a:gd name="connsiteX63" fmla="*/ 649032 w 818377"/>
                    <a:gd name="connsiteY63" fmla="*/ 594680 h 1087466"/>
                    <a:gd name="connsiteX64" fmla="*/ 613863 w 818377"/>
                    <a:gd name="connsiteY64" fmla="*/ 575496 h 1087466"/>
                    <a:gd name="connsiteX65" fmla="*/ 581891 w 818377"/>
                    <a:gd name="connsiteY65" fmla="*/ 562707 h 1087466"/>
                    <a:gd name="connsiteX66" fmla="*/ 546722 w 818377"/>
                    <a:gd name="connsiteY66" fmla="*/ 553116 h 1087466"/>
                    <a:gd name="connsiteX67" fmla="*/ 489172 w 818377"/>
                    <a:gd name="connsiteY67" fmla="*/ 537130 h 1087466"/>
                    <a:gd name="connsiteX68" fmla="*/ 457200 w 818377"/>
                    <a:gd name="connsiteY68" fmla="*/ 514749 h 1087466"/>
                    <a:gd name="connsiteX69" fmla="*/ 454003 w 818377"/>
                    <a:gd name="connsiteY69" fmla="*/ 505158 h 1087466"/>
                    <a:gd name="connsiteX70" fmla="*/ 447608 w 818377"/>
                    <a:gd name="connsiteY70" fmla="*/ 495566 h 1087466"/>
                    <a:gd name="connsiteX71" fmla="*/ 444411 w 818377"/>
                    <a:gd name="connsiteY71" fmla="*/ 466791 h 1087466"/>
                    <a:gd name="connsiteX72" fmla="*/ 431622 w 818377"/>
                    <a:gd name="connsiteY72" fmla="*/ 386861 h 1087466"/>
                    <a:gd name="connsiteX73" fmla="*/ 418834 w 818377"/>
                    <a:gd name="connsiteY73" fmla="*/ 329312 h 1087466"/>
                    <a:gd name="connsiteX74" fmla="*/ 396453 w 818377"/>
                    <a:gd name="connsiteY74" fmla="*/ 316523 h 1087466"/>
                    <a:gd name="connsiteX75" fmla="*/ 361284 w 818377"/>
                    <a:gd name="connsiteY75" fmla="*/ 300537 h 1087466"/>
                    <a:gd name="connsiteX76" fmla="*/ 351692 w 818377"/>
                    <a:gd name="connsiteY76" fmla="*/ 290945 h 1087466"/>
                    <a:gd name="connsiteX77" fmla="*/ 342101 w 818377"/>
                    <a:gd name="connsiteY77" fmla="*/ 287748 h 1087466"/>
                    <a:gd name="connsiteX78" fmla="*/ 313326 w 818377"/>
                    <a:gd name="connsiteY78" fmla="*/ 274959 h 1087466"/>
                    <a:gd name="connsiteX79" fmla="*/ 300537 w 818377"/>
                    <a:gd name="connsiteY79" fmla="*/ 268565 h 1087466"/>
                    <a:gd name="connsiteX80" fmla="*/ 284551 w 818377"/>
                    <a:gd name="connsiteY80" fmla="*/ 262170 h 1087466"/>
                    <a:gd name="connsiteX81" fmla="*/ 274960 w 818377"/>
                    <a:gd name="connsiteY81" fmla="*/ 255776 h 1087466"/>
                    <a:gd name="connsiteX82" fmla="*/ 265368 w 818377"/>
                    <a:gd name="connsiteY82" fmla="*/ 252579 h 1087466"/>
                    <a:gd name="connsiteX83" fmla="*/ 249382 w 818377"/>
                    <a:gd name="connsiteY83" fmla="*/ 246184 h 1087466"/>
                    <a:gd name="connsiteX84" fmla="*/ 227001 w 818377"/>
                    <a:gd name="connsiteY84" fmla="*/ 239790 h 1087466"/>
                    <a:gd name="connsiteX85" fmla="*/ 211015 w 818377"/>
                    <a:gd name="connsiteY85" fmla="*/ 230198 h 1087466"/>
                    <a:gd name="connsiteX86" fmla="*/ 191832 w 818377"/>
                    <a:gd name="connsiteY86" fmla="*/ 220607 h 1087466"/>
                    <a:gd name="connsiteX87" fmla="*/ 179043 w 818377"/>
                    <a:gd name="connsiteY87" fmla="*/ 204621 h 1087466"/>
                    <a:gd name="connsiteX88" fmla="*/ 172649 w 818377"/>
                    <a:gd name="connsiteY88" fmla="*/ 198226 h 1087466"/>
                    <a:gd name="connsiteX89" fmla="*/ 150269 w 818377"/>
                    <a:gd name="connsiteY89" fmla="*/ 153466 h 1087466"/>
                    <a:gd name="connsiteX90" fmla="*/ 140677 w 818377"/>
                    <a:gd name="connsiteY90" fmla="*/ 137480 h 1087466"/>
                    <a:gd name="connsiteX91" fmla="*/ 137480 w 818377"/>
                    <a:gd name="connsiteY91" fmla="*/ 127888 h 1087466"/>
                    <a:gd name="connsiteX92" fmla="*/ 127888 w 818377"/>
                    <a:gd name="connsiteY92" fmla="*/ 115099 h 1087466"/>
                    <a:gd name="connsiteX93" fmla="*/ 121494 w 818377"/>
                    <a:gd name="connsiteY93" fmla="*/ 105507 h 1087466"/>
                    <a:gd name="connsiteX94" fmla="*/ 108705 w 818377"/>
                    <a:gd name="connsiteY94" fmla="*/ 89521 h 1087466"/>
                    <a:gd name="connsiteX95" fmla="*/ 92719 w 818377"/>
                    <a:gd name="connsiteY95" fmla="*/ 63944 h 1087466"/>
                    <a:gd name="connsiteX96" fmla="*/ 89522 w 818377"/>
                    <a:gd name="connsiteY96" fmla="*/ 54352 h 1087466"/>
                    <a:gd name="connsiteX97" fmla="*/ 83127 w 818377"/>
                    <a:gd name="connsiteY97" fmla="*/ 44761 h 1087466"/>
                    <a:gd name="connsiteX98" fmla="*/ 83127 w 818377"/>
                    <a:gd name="connsiteY98"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54890 w 818377"/>
                    <a:gd name="connsiteY8" fmla="*/ 553116 h 1087466"/>
                    <a:gd name="connsiteX9" fmla="*/ 383664 w 818377"/>
                    <a:gd name="connsiteY9" fmla="*/ 588285 h 1087466"/>
                    <a:gd name="connsiteX10" fmla="*/ 390059 w 818377"/>
                    <a:gd name="connsiteY10" fmla="*/ 597877 h 1087466"/>
                    <a:gd name="connsiteX11" fmla="*/ 406045 w 818377"/>
                    <a:gd name="connsiteY11" fmla="*/ 626652 h 1087466"/>
                    <a:gd name="connsiteX12" fmla="*/ 409242 w 818377"/>
                    <a:gd name="connsiteY12" fmla="*/ 639440 h 1087466"/>
                    <a:gd name="connsiteX13" fmla="*/ 418834 w 818377"/>
                    <a:gd name="connsiteY13" fmla="*/ 652229 h 1087466"/>
                    <a:gd name="connsiteX14" fmla="*/ 428425 w 818377"/>
                    <a:gd name="connsiteY14" fmla="*/ 671412 h 1087466"/>
                    <a:gd name="connsiteX15" fmla="*/ 431622 w 818377"/>
                    <a:gd name="connsiteY15" fmla="*/ 690596 h 1087466"/>
                    <a:gd name="connsiteX16" fmla="*/ 438017 w 818377"/>
                    <a:gd name="connsiteY16" fmla="*/ 700187 h 1087466"/>
                    <a:gd name="connsiteX17" fmla="*/ 447608 w 818377"/>
                    <a:gd name="connsiteY17" fmla="*/ 722568 h 1087466"/>
                    <a:gd name="connsiteX18" fmla="*/ 457200 w 818377"/>
                    <a:gd name="connsiteY18" fmla="*/ 748145 h 1087466"/>
                    <a:gd name="connsiteX19" fmla="*/ 463594 w 818377"/>
                    <a:gd name="connsiteY19" fmla="*/ 754540 h 1087466"/>
                    <a:gd name="connsiteX20" fmla="*/ 469989 w 818377"/>
                    <a:gd name="connsiteY20" fmla="*/ 767328 h 1087466"/>
                    <a:gd name="connsiteX21" fmla="*/ 482778 w 818377"/>
                    <a:gd name="connsiteY21" fmla="*/ 786512 h 1087466"/>
                    <a:gd name="connsiteX22" fmla="*/ 495567 w 818377"/>
                    <a:gd name="connsiteY22" fmla="*/ 805695 h 1087466"/>
                    <a:gd name="connsiteX23" fmla="*/ 524341 w 818377"/>
                    <a:gd name="connsiteY23" fmla="*/ 831273 h 1087466"/>
                    <a:gd name="connsiteX24" fmla="*/ 537130 w 818377"/>
                    <a:gd name="connsiteY24" fmla="*/ 834470 h 1087466"/>
                    <a:gd name="connsiteX25" fmla="*/ 559511 w 818377"/>
                    <a:gd name="connsiteY25" fmla="*/ 847259 h 1087466"/>
                    <a:gd name="connsiteX26" fmla="*/ 597877 w 818377"/>
                    <a:gd name="connsiteY26" fmla="*/ 856850 h 1087466"/>
                    <a:gd name="connsiteX27" fmla="*/ 601074 w 818377"/>
                    <a:gd name="connsiteY27" fmla="*/ 869639 h 1087466"/>
                    <a:gd name="connsiteX28" fmla="*/ 610666 w 818377"/>
                    <a:gd name="connsiteY28" fmla="*/ 872836 h 1087466"/>
                    <a:gd name="connsiteX29" fmla="*/ 623455 w 818377"/>
                    <a:gd name="connsiteY29" fmla="*/ 885625 h 1087466"/>
                    <a:gd name="connsiteX30" fmla="*/ 639441 w 818377"/>
                    <a:gd name="connsiteY30" fmla="*/ 901611 h 1087466"/>
                    <a:gd name="connsiteX31" fmla="*/ 668215 w 818377"/>
                    <a:gd name="connsiteY31" fmla="*/ 949569 h 1087466"/>
                    <a:gd name="connsiteX32" fmla="*/ 677807 w 818377"/>
                    <a:gd name="connsiteY32" fmla="*/ 962358 h 1087466"/>
                    <a:gd name="connsiteX33" fmla="*/ 687399 w 818377"/>
                    <a:gd name="connsiteY33" fmla="*/ 984738 h 1087466"/>
                    <a:gd name="connsiteX34" fmla="*/ 693793 w 818377"/>
                    <a:gd name="connsiteY34" fmla="*/ 997527 h 1087466"/>
                    <a:gd name="connsiteX35" fmla="*/ 700187 w 818377"/>
                    <a:gd name="connsiteY35" fmla="*/ 1007119 h 1087466"/>
                    <a:gd name="connsiteX36" fmla="*/ 712976 w 818377"/>
                    <a:gd name="connsiteY36" fmla="*/ 1029499 h 1087466"/>
                    <a:gd name="connsiteX37" fmla="*/ 722568 w 818377"/>
                    <a:gd name="connsiteY37" fmla="*/ 1042288 h 1087466"/>
                    <a:gd name="connsiteX38" fmla="*/ 732160 w 818377"/>
                    <a:gd name="connsiteY38" fmla="*/ 1067866 h 1087466"/>
                    <a:gd name="connsiteX39" fmla="*/ 735357 w 818377"/>
                    <a:gd name="connsiteY39" fmla="*/ 1083852 h 1087466"/>
                    <a:gd name="connsiteX40" fmla="*/ 754540 w 818377"/>
                    <a:gd name="connsiteY40" fmla="*/ 1087049 h 1087466"/>
                    <a:gd name="connsiteX41" fmla="*/ 815287 w 818377"/>
                    <a:gd name="connsiteY41" fmla="*/ 1080654 h 1087466"/>
                    <a:gd name="connsiteX42" fmla="*/ 808892 w 818377"/>
                    <a:gd name="connsiteY42" fmla="*/ 1048682 h 1087466"/>
                    <a:gd name="connsiteX43" fmla="*/ 796104 w 818377"/>
                    <a:gd name="connsiteY43" fmla="*/ 1019907 h 1087466"/>
                    <a:gd name="connsiteX44" fmla="*/ 789709 w 818377"/>
                    <a:gd name="connsiteY44" fmla="*/ 1003921 h 1087466"/>
                    <a:gd name="connsiteX45" fmla="*/ 786512 w 818377"/>
                    <a:gd name="connsiteY45" fmla="*/ 978344 h 1087466"/>
                    <a:gd name="connsiteX46" fmla="*/ 780118 w 818377"/>
                    <a:gd name="connsiteY46" fmla="*/ 959161 h 1087466"/>
                    <a:gd name="connsiteX47" fmla="*/ 773723 w 818377"/>
                    <a:gd name="connsiteY47" fmla="*/ 936780 h 1087466"/>
                    <a:gd name="connsiteX48" fmla="*/ 767329 w 818377"/>
                    <a:gd name="connsiteY48" fmla="*/ 923991 h 1087466"/>
                    <a:gd name="connsiteX49" fmla="*/ 760934 w 818377"/>
                    <a:gd name="connsiteY49" fmla="*/ 904808 h 1087466"/>
                    <a:gd name="connsiteX50" fmla="*/ 757737 w 818377"/>
                    <a:gd name="connsiteY50" fmla="*/ 892019 h 1087466"/>
                    <a:gd name="connsiteX51" fmla="*/ 748146 w 818377"/>
                    <a:gd name="connsiteY51" fmla="*/ 882428 h 1087466"/>
                    <a:gd name="connsiteX52" fmla="*/ 741751 w 818377"/>
                    <a:gd name="connsiteY52" fmla="*/ 856850 h 1087466"/>
                    <a:gd name="connsiteX53" fmla="*/ 738554 w 818377"/>
                    <a:gd name="connsiteY53" fmla="*/ 844061 h 1087466"/>
                    <a:gd name="connsiteX54" fmla="*/ 744948 w 818377"/>
                    <a:gd name="connsiteY54" fmla="*/ 776920 h 1087466"/>
                    <a:gd name="connsiteX55" fmla="*/ 748146 w 818377"/>
                    <a:gd name="connsiteY55" fmla="*/ 767328 h 1087466"/>
                    <a:gd name="connsiteX56" fmla="*/ 744948 w 818377"/>
                    <a:gd name="connsiteY56" fmla="*/ 712976 h 1087466"/>
                    <a:gd name="connsiteX57" fmla="*/ 728962 w 818377"/>
                    <a:gd name="connsiteY57" fmla="*/ 681004 h 1087466"/>
                    <a:gd name="connsiteX58" fmla="*/ 725765 w 818377"/>
                    <a:gd name="connsiteY58" fmla="*/ 658624 h 1087466"/>
                    <a:gd name="connsiteX59" fmla="*/ 709779 w 818377"/>
                    <a:gd name="connsiteY59" fmla="*/ 623454 h 1087466"/>
                    <a:gd name="connsiteX60" fmla="*/ 696990 w 818377"/>
                    <a:gd name="connsiteY60" fmla="*/ 610666 h 1087466"/>
                    <a:gd name="connsiteX61" fmla="*/ 661821 w 818377"/>
                    <a:gd name="connsiteY61" fmla="*/ 601074 h 1087466"/>
                    <a:gd name="connsiteX62" fmla="*/ 649032 w 818377"/>
                    <a:gd name="connsiteY62" fmla="*/ 594680 h 1087466"/>
                    <a:gd name="connsiteX63" fmla="*/ 613863 w 818377"/>
                    <a:gd name="connsiteY63" fmla="*/ 575496 h 1087466"/>
                    <a:gd name="connsiteX64" fmla="*/ 581891 w 818377"/>
                    <a:gd name="connsiteY64" fmla="*/ 562707 h 1087466"/>
                    <a:gd name="connsiteX65" fmla="*/ 546722 w 818377"/>
                    <a:gd name="connsiteY65" fmla="*/ 553116 h 1087466"/>
                    <a:gd name="connsiteX66" fmla="*/ 489172 w 818377"/>
                    <a:gd name="connsiteY66" fmla="*/ 537130 h 1087466"/>
                    <a:gd name="connsiteX67" fmla="*/ 457200 w 818377"/>
                    <a:gd name="connsiteY67" fmla="*/ 514749 h 1087466"/>
                    <a:gd name="connsiteX68" fmla="*/ 454003 w 818377"/>
                    <a:gd name="connsiteY68" fmla="*/ 505158 h 1087466"/>
                    <a:gd name="connsiteX69" fmla="*/ 447608 w 818377"/>
                    <a:gd name="connsiteY69" fmla="*/ 495566 h 1087466"/>
                    <a:gd name="connsiteX70" fmla="*/ 444411 w 818377"/>
                    <a:gd name="connsiteY70" fmla="*/ 466791 h 1087466"/>
                    <a:gd name="connsiteX71" fmla="*/ 431622 w 818377"/>
                    <a:gd name="connsiteY71" fmla="*/ 386861 h 1087466"/>
                    <a:gd name="connsiteX72" fmla="*/ 418834 w 818377"/>
                    <a:gd name="connsiteY72" fmla="*/ 329312 h 1087466"/>
                    <a:gd name="connsiteX73" fmla="*/ 396453 w 818377"/>
                    <a:gd name="connsiteY73" fmla="*/ 316523 h 1087466"/>
                    <a:gd name="connsiteX74" fmla="*/ 361284 w 818377"/>
                    <a:gd name="connsiteY74" fmla="*/ 300537 h 1087466"/>
                    <a:gd name="connsiteX75" fmla="*/ 351692 w 818377"/>
                    <a:gd name="connsiteY75" fmla="*/ 290945 h 1087466"/>
                    <a:gd name="connsiteX76" fmla="*/ 342101 w 818377"/>
                    <a:gd name="connsiteY76" fmla="*/ 287748 h 1087466"/>
                    <a:gd name="connsiteX77" fmla="*/ 313326 w 818377"/>
                    <a:gd name="connsiteY77" fmla="*/ 274959 h 1087466"/>
                    <a:gd name="connsiteX78" fmla="*/ 300537 w 818377"/>
                    <a:gd name="connsiteY78" fmla="*/ 268565 h 1087466"/>
                    <a:gd name="connsiteX79" fmla="*/ 284551 w 818377"/>
                    <a:gd name="connsiteY79" fmla="*/ 262170 h 1087466"/>
                    <a:gd name="connsiteX80" fmla="*/ 274960 w 818377"/>
                    <a:gd name="connsiteY80" fmla="*/ 255776 h 1087466"/>
                    <a:gd name="connsiteX81" fmla="*/ 265368 w 818377"/>
                    <a:gd name="connsiteY81" fmla="*/ 252579 h 1087466"/>
                    <a:gd name="connsiteX82" fmla="*/ 249382 w 818377"/>
                    <a:gd name="connsiteY82" fmla="*/ 246184 h 1087466"/>
                    <a:gd name="connsiteX83" fmla="*/ 227001 w 818377"/>
                    <a:gd name="connsiteY83" fmla="*/ 239790 h 1087466"/>
                    <a:gd name="connsiteX84" fmla="*/ 211015 w 818377"/>
                    <a:gd name="connsiteY84" fmla="*/ 230198 h 1087466"/>
                    <a:gd name="connsiteX85" fmla="*/ 191832 w 818377"/>
                    <a:gd name="connsiteY85" fmla="*/ 220607 h 1087466"/>
                    <a:gd name="connsiteX86" fmla="*/ 179043 w 818377"/>
                    <a:gd name="connsiteY86" fmla="*/ 204621 h 1087466"/>
                    <a:gd name="connsiteX87" fmla="*/ 172649 w 818377"/>
                    <a:gd name="connsiteY87" fmla="*/ 198226 h 1087466"/>
                    <a:gd name="connsiteX88" fmla="*/ 150269 w 818377"/>
                    <a:gd name="connsiteY88" fmla="*/ 153466 h 1087466"/>
                    <a:gd name="connsiteX89" fmla="*/ 140677 w 818377"/>
                    <a:gd name="connsiteY89" fmla="*/ 137480 h 1087466"/>
                    <a:gd name="connsiteX90" fmla="*/ 137480 w 818377"/>
                    <a:gd name="connsiteY90" fmla="*/ 127888 h 1087466"/>
                    <a:gd name="connsiteX91" fmla="*/ 127888 w 818377"/>
                    <a:gd name="connsiteY91" fmla="*/ 115099 h 1087466"/>
                    <a:gd name="connsiteX92" fmla="*/ 121494 w 818377"/>
                    <a:gd name="connsiteY92" fmla="*/ 105507 h 1087466"/>
                    <a:gd name="connsiteX93" fmla="*/ 108705 w 818377"/>
                    <a:gd name="connsiteY93" fmla="*/ 89521 h 1087466"/>
                    <a:gd name="connsiteX94" fmla="*/ 92719 w 818377"/>
                    <a:gd name="connsiteY94" fmla="*/ 63944 h 1087466"/>
                    <a:gd name="connsiteX95" fmla="*/ 89522 w 818377"/>
                    <a:gd name="connsiteY95" fmla="*/ 54352 h 1087466"/>
                    <a:gd name="connsiteX96" fmla="*/ 83127 w 818377"/>
                    <a:gd name="connsiteY96" fmla="*/ 44761 h 1087466"/>
                    <a:gd name="connsiteX97" fmla="*/ 83127 w 818377"/>
                    <a:gd name="connsiteY9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390059 w 818377"/>
                    <a:gd name="connsiteY9" fmla="*/ 597877 h 1087466"/>
                    <a:gd name="connsiteX10" fmla="*/ 406045 w 818377"/>
                    <a:gd name="connsiteY10" fmla="*/ 626652 h 1087466"/>
                    <a:gd name="connsiteX11" fmla="*/ 409242 w 818377"/>
                    <a:gd name="connsiteY11" fmla="*/ 639440 h 1087466"/>
                    <a:gd name="connsiteX12" fmla="*/ 418834 w 818377"/>
                    <a:gd name="connsiteY12" fmla="*/ 652229 h 1087466"/>
                    <a:gd name="connsiteX13" fmla="*/ 428425 w 818377"/>
                    <a:gd name="connsiteY13" fmla="*/ 671412 h 1087466"/>
                    <a:gd name="connsiteX14" fmla="*/ 431622 w 818377"/>
                    <a:gd name="connsiteY14" fmla="*/ 690596 h 1087466"/>
                    <a:gd name="connsiteX15" fmla="*/ 438017 w 818377"/>
                    <a:gd name="connsiteY15" fmla="*/ 700187 h 1087466"/>
                    <a:gd name="connsiteX16" fmla="*/ 447608 w 818377"/>
                    <a:gd name="connsiteY16" fmla="*/ 722568 h 1087466"/>
                    <a:gd name="connsiteX17" fmla="*/ 457200 w 818377"/>
                    <a:gd name="connsiteY17" fmla="*/ 748145 h 1087466"/>
                    <a:gd name="connsiteX18" fmla="*/ 463594 w 818377"/>
                    <a:gd name="connsiteY18" fmla="*/ 754540 h 1087466"/>
                    <a:gd name="connsiteX19" fmla="*/ 469989 w 818377"/>
                    <a:gd name="connsiteY19" fmla="*/ 767328 h 1087466"/>
                    <a:gd name="connsiteX20" fmla="*/ 482778 w 818377"/>
                    <a:gd name="connsiteY20" fmla="*/ 786512 h 1087466"/>
                    <a:gd name="connsiteX21" fmla="*/ 495567 w 818377"/>
                    <a:gd name="connsiteY21" fmla="*/ 805695 h 1087466"/>
                    <a:gd name="connsiteX22" fmla="*/ 524341 w 818377"/>
                    <a:gd name="connsiteY22" fmla="*/ 831273 h 1087466"/>
                    <a:gd name="connsiteX23" fmla="*/ 537130 w 818377"/>
                    <a:gd name="connsiteY23" fmla="*/ 834470 h 1087466"/>
                    <a:gd name="connsiteX24" fmla="*/ 559511 w 818377"/>
                    <a:gd name="connsiteY24" fmla="*/ 847259 h 1087466"/>
                    <a:gd name="connsiteX25" fmla="*/ 597877 w 818377"/>
                    <a:gd name="connsiteY25" fmla="*/ 856850 h 1087466"/>
                    <a:gd name="connsiteX26" fmla="*/ 601074 w 818377"/>
                    <a:gd name="connsiteY26" fmla="*/ 869639 h 1087466"/>
                    <a:gd name="connsiteX27" fmla="*/ 610666 w 818377"/>
                    <a:gd name="connsiteY27" fmla="*/ 872836 h 1087466"/>
                    <a:gd name="connsiteX28" fmla="*/ 623455 w 818377"/>
                    <a:gd name="connsiteY28" fmla="*/ 885625 h 1087466"/>
                    <a:gd name="connsiteX29" fmla="*/ 639441 w 818377"/>
                    <a:gd name="connsiteY29" fmla="*/ 901611 h 1087466"/>
                    <a:gd name="connsiteX30" fmla="*/ 668215 w 818377"/>
                    <a:gd name="connsiteY30" fmla="*/ 949569 h 1087466"/>
                    <a:gd name="connsiteX31" fmla="*/ 677807 w 818377"/>
                    <a:gd name="connsiteY31" fmla="*/ 962358 h 1087466"/>
                    <a:gd name="connsiteX32" fmla="*/ 687399 w 818377"/>
                    <a:gd name="connsiteY32" fmla="*/ 984738 h 1087466"/>
                    <a:gd name="connsiteX33" fmla="*/ 693793 w 818377"/>
                    <a:gd name="connsiteY33" fmla="*/ 997527 h 1087466"/>
                    <a:gd name="connsiteX34" fmla="*/ 700187 w 818377"/>
                    <a:gd name="connsiteY34" fmla="*/ 1007119 h 1087466"/>
                    <a:gd name="connsiteX35" fmla="*/ 712976 w 818377"/>
                    <a:gd name="connsiteY35" fmla="*/ 1029499 h 1087466"/>
                    <a:gd name="connsiteX36" fmla="*/ 722568 w 818377"/>
                    <a:gd name="connsiteY36" fmla="*/ 1042288 h 1087466"/>
                    <a:gd name="connsiteX37" fmla="*/ 732160 w 818377"/>
                    <a:gd name="connsiteY37" fmla="*/ 1067866 h 1087466"/>
                    <a:gd name="connsiteX38" fmla="*/ 735357 w 818377"/>
                    <a:gd name="connsiteY38" fmla="*/ 1083852 h 1087466"/>
                    <a:gd name="connsiteX39" fmla="*/ 754540 w 818377"/>
                    <a:gd name="connsiteY39" fmla="*/ 1087049 h 1087466"/>
                    <a:gd name="connsiteX40" fmla="*/ 815287 w 818377"/>
                    <a:gd name="connsiteY40" fmla="*/ 1080654 h 1087466"/>
                    <a:gd name="connsiteX41" fmla="*/ 808892 w 818377"/>
                    <a:gd name="connsiteY41" fmla="*/ 1048682 h 1087466"/>
                    <a:gd name="connsiteX42" fmla="*/ 796104 w 818377"/>
                    <a:gd name="connsiteY42" fmla="*/ 1019907 h 1087466"/>
                    <a:gd name="connsiteX43" fmla="*/ 789709 w 818377"/>
                    <a:gd name="connsiteY43" fmla="*/ 1003921 h 1087466"/>
                    <a:gd name="connsiteX44" fmla="*/ 786512 w 818377"/>
                    <a:gd name="connsiteY44" fmla="*/ 978344 h 1087466"/>
                    <a:gd name="connsiteX45" fmla="*/ 780118 w 818377"/>
                    <a:gd name="connsiteY45" fmla="*/ 959161 h 1087466"/>
                    <a:gd name="connsiteX46" fmla="*/ 773723 w 818377"/>
                    <a:gd name="connsiteY46" fmla="*/ 936780 h 1087466"/>
                    <a:gd name="connsiteX47" fmla="*/ 767329 w 818377"/>
                    <a:gd name="connsiteY47" fmla="*/ 923991 h 1087466"/>
                    <a:gd name="connsiteX48" fmla="*/ 760934 w 818377"/>
                    <a:gd name="connsiteY48" fmla="*/ 904808 h 1087466"/>
                    <a:gd name="connsiteX49" fmla="*/ 757737 w 818377"/>
                    <a:gd name="connsiteY49" fmla="*/ 892019 h 1087466"/>
                    <a:gd name="connsiteX50" fmla="*/ 748146 w 818377"/>
                    <a:gd name="connsiteY50" fmla="*/ 882428 h 1087466"/>
                    <a:gd name="connsiteX51" fmla="*/ 741751 w 818377"/>
                    <a:gd name="connsiteY51" fmla="*/ 856850 h 1087466"/>
                    <a:gd name="connsiteX52" fmla="*/ 738554 w 818377"/>
                    <a:gd name="connsiteY52" fmla="*/ 844061 h 1087466"/>
                    <a:gd name="connsiteX53" fmla="*/ 744948 w 818377"/>
                    <a:gd name="connsiteY53" fmla="*/ 776920 h 1087466"/>
                    <a:gd name="connsiteX54" fmla="*/ 748146 w 818377"/>
                    <a:gd name="connsiteY54" fmla="*/ 767328 h 1087466"/>
                    <a:gd name="connsiteX55" fmla="*/ 744948 w 818377"/>
                    <a:gd name="connsiteY55" fmla="*/ 712976 h 1087466"/>
                    <a:gd name="connsiteX56" fmla="*/ 728962 w 818377"/>
                    <a:gd name="connsiteY56" fmla="*/ 681004 h 1087466"/>
                    <a:gd name="connsiteX57" fmla="*/ 725765 w 818377"/>
                    <a:gd name="connsiteY57" fmla="*/ 658624 h 1087466"/>
                    <a:gd name="connsiteX58" fmla="*/ 709779 w 818377"/>
                    <a:gd name="connsiteY58" fmla="*/ 623454 h 1087466"/>
                    <a:gd name="connsiteX59" fmla="*/ 696990 w 818377"/>
                    <a:gd name="connsiteY59" fmla="*/ 610666 h 1087466"/>
                    <a:gd name="connsiteX60" fmla="*/ 661821 w 818377"/>
                    <a:gd name="connsiteY60" fmla="*/ 601074 h 1087466"/>
                    <a:gd name="connsiteX61" fmla="*/ 649032 w 818377"/>
                    <a:gd name="connsiteY61" fmla="*/ 594680 h 1087466"/>
                    <a:gd name="connsiteX62" fmla="*/ 613863 w 818377"/>
                    <a:gd name="connsiteY62" fmla="*/ 575496 h 1087466"/>
                    <a:gd name="connsiteX63" fmla="*/ 581891 w 818377"/>
                    <a:gd name="connsiteY63" fmla="*/ 562707 h 1087466"/>
                    <a:gd name="connsiteX64" fmla="*/ 546722 w 818377"/>
                    <a:gd name="connsiteY64" fmla="*/ 553116 h 1087466"/>
                    <a:gd name="connsiteX65" fmla="*/ 489172 w 818377"/>
                    <a:gd name="connsiteY65" fmla="*/ 537130 h 1087466"/>
                    <a:gd name="connsiteX66" fmla="*/ 457200 w 818377"/>
                    <a:gd name="connsiteY66" fmla="*/ 514749 h 1087466"/>
                    <a:gd name="connsiteX67" fmla="*/ 454003 w 818377"/>
                    <a:gd name="connsiteY67" fmla="*/ 505158 h 1087466"/>
                    <a:gd name="connsiteX68" fmla="*/ 447608 w 818377"/>
                    <a:gd name="connsiteY68" fmla="*/ 495566 h 1087466"/>
                    <a:gd name="connsiteX69" fmla="*/ 444411 w 818377"/>
                    <a:gd name="connsiteY69" fmla="*/ 466791 h 1087466"/>
                    <a:gd name="connsiteX70" fmla="*/ 431622 w 818377"/>
                    <a:gd name="connsiteY70" fmla="*/ 386861 h 1087466"/>
                    <a:gd name="connsiteX71" fmla="*/ 418834 w 818377"/>
                    <a:gd name="connsiteY71" fmla="*/ 329312 h 1087466"/>
                    <a:gd name="connsiteX72" fmla="*/ 396453 w 818377"/>
                    <a:gd name="connsiteY72" fmla="*/ 316523 h 1087466"/>
                    <a:gd name="connsiteX73" fmla="*/ 361284 w 818377"/>
                    <a:gd name="connsiteY73" fmla="*/ 300537 h 1087466"/>
                    <a:gd name="connsiteX74" fmla="*/ 351692 w 818377"/>
                    <a:gd name="connsiteY74" fmla="*/ 290945 h 1087466"/>
                    <a:gd name="connsiteX75" fmla="*/ 342101 w 818377"/>
                    <a:gd name="connsiteY75" fmla="*/ 287748 h 1087466"/>
                    <a:gd name="connsiteX76" fmla="*/ 313326 w 818377"/>
                    <a:gd name="connsiteY76" fmla="*/ 274959 h 1087466"/>
                    <a:gd name="connsiteX77" fmla="*/ 300537 w 818377"/>
                    <a:gd name="connsiteY77" fmla="*/ 268565 h 1087466"/>
                    <a:gd name="connsiteX78" fmla="*/ 284551 w 818377"/>
                    <a:gd name="connsiteY78" fmla="*/ 262170 h 1087466"/>
                    <a:gd name="connsiteX79" fmla="*/ 274960 w 818377"/>
                    <a:gd name="connsiteY79" fmla="*/ 255776 h 1087466"/>
                    <a:gd name="connsiteX80" fmla="*/ 265368 w 818377"/>
                    <a:gd name="connsiteY80" fmla="*/ 252579 h 1087466"/>
                    <a:gd name="connsiteX81" fmla="*/ 249382 w 818377"/>
                    <a:gd name="connsiteY81" fmla="*/ 246184 h 1087466"/>
                    <a:gd name="connsiteX82" fmla="*/ 227001 w 818377"/>
                    <a:gd name="connsiteY82" fmla="*/ 239790 h 1087466"/>
                    <a:gd name="connsiteX83" fmla="*/ 211015 w 818377"/>
                    <a:gd name="connsiteY83" fmla="*/ 230198 h 1087466"/>
                    <a:gd name="connsiteX84" fmla="*/ 191832 w 818377"/>
                    <a:gd name="connsiteY84" fmla="*/ 220607 h 1087466"/>
                    <a:gd name="connsiteX85" fmla="*/ 179043 w 818377"/>
                    <a:gd name="connsiteY85" fmla="*/ 204621 h 1087466"/>
                    <a:gd name="connsiteX86" fmla="*/ 172649 w 818377"/>
                    <a:gd name="connsiteY86" fmla="*/ 198226 h 1087466"/>
                    <a:gd name="connsiteX87" fmla="*/ 150269 w 818377"/>
                    <a:gd name="connsiteY87" fmla="*/ 153466 h 1087466"/>
                    <a:gd name="connsiteX88" fmla="*/ 140677 w 818377"/>
                    <a:gd name="connsiteY88" fmla="*/ 137480 h 1087466"/>
                    <a:gd name="connsiteX89" fmla="*/ 137480 w 818377"/>
                    <a:gd name="connsiteY89" fmla="*/ 127888 h 1087466"/>
                    <a:gd name="connsiteX90" fmla="*/ 127888 w 818377"/>
                    <a:gd name="connsiteY90" fmla="*/ 115099 h 1087466"/>
                    <a:gd name="connsiteX91" fmla="*/ 121494 w 818377"/>
                    <a:gd name="connsiteY91" fmla="*/ 105507 h 1087466"/>
                    <a:gd name="connsiteX92" fmla="*/ 108705 w 818377"/>
                    <a:gd name="connsiteY92" fmla="*/ 89521 h 1087466"/>
                    <a:gd name="connsiteX93" fmla="*/ 92719 w 818377"/>
                    <a:gd name="connsiteY93" fmla="*/ 63944 h 1087466"/>
                    <a:gd name="connsiteX94" fmla="*/ 89522 w 818377"/>
                    <a:gd name="connsiteY94" fmla="*/ 54352 h 1087466"/>
                    <a:gd name="connsiteX95" fmla="*/ 83127 w 818377"/>
                    <a:gd name="connsiteY95" fmla="*/ 44761 h 1087466"/>
                    <a:gd name="connsiteX96" fmla="*/ 83127 w 818377"/>
                    <a:gd name="connsiteY96"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09242 w 818377"/>
                    <a:gd name="connsiteY10" fmla="*/ 639440 h 1087466"/>
                    <a:gd name="connsiteX11" fmla="*/ 418834 w 818377"/>
                    <a:gd name="connsiteY11" fmla="*/ 652229 h 1087466"/>
                    <a:gd name="connsiteX12" fmla="*/ 428425 w 818377"/>
                    <a:gd name="connsiteY12" fmla="*/ 671412 h 1087466"/>
                    <a:gd name="connsiteX13" fmla="*/ 431622 w 818377"/>
                    <a:gd name="connsiteY13" fmla="*/ 690596 h 1087466"/>
                    <a:gd name="connsiteX14" fmla="*/ 438017 w 818377"/>
                    <a:gd name="connsiteY14" fmla="*/ 700187 h 1087466"/>
                    <a:gd name="connsiteX15" fmla="*/ 447608 w 818377"/>
                    <a:gd name="connsiteY15" fmla="*/ 722568 h 1087466"/>
                    <a:gd name="connsiteX16" fmla="*/ 457200 w 818377"/>
                    <a:gd name="connsiteY16" fmla="*/ 748145 h 1087466"/>
                    <a:gd name="connsiteX17" fmla="*/ 463594 w 818377"/>
                    <a:gd name="connsiteY17" fmla="*/ 754540 h 1087466"/>
                    <a:gd name="connsiteX18" fmla="*/ 469989 w 818377"/>
                    <a:gd name="connsiteY18" fmla="*/ 767328 h 1087466"/>
                    <a:gd name="connsiteX19" fmla="*/ 482778 w 818377"/>
                    <a:gd name="connsiteY19" fmla="*/ 786512 h 1087466"/>
                    <a:gd name="connsiteX20" fmla="*/ 495567 w 818377"/>
                    <a:gd name="connsiteY20" fmla="*/ 805695 h 1087466"/>
                    <a:gd name="connsiteX21" fmla="*/ 524341 w 818377"/>
                    <a:gd name="connsiteY21" fmla="*/ 831273 h 1087466"/>
                    <a:gd name="connsiteX22" fmla="*/ 537130 w 818377"/>
                    <a:gd name="connsiteY22" fmla="*/ 834470 h 1087466"/>
                    <a:gd name="connsiteX23" fmla="*/ 559511 w 818377"/>
                    <a:gd name="connsiteY23" fmla="*/ 847259 h 1087466"/>
                    <a:gd name="connsiteX24" fmla="*/ 597877 w 818377"/>
                    <a:gd name="connsiteY24" fmla="*/ 856850 h 1087466"/>
                    <a:gd name="connsiteX25" fmla="*/ 601074 w 818377"/>
                    <a:gd name="connsiteY25" fmla="*/ 869639 h 1087466"/>
                    <a:gd name="connsiteX26" fmla="*/ 610666 w 818377"/>
                    <a:gd name="connsiteY26" fmla="*/ 872836 h 1087466"/>
                    <a:gd name="connsiteX27" fmla="*/ 623455 w 818377"/>
                    <a:gd name="connsiteY27" fmla="*/ 885625 h 1087466"/>
                    <a:gd name="connsiteX28" fmla="*/ 639441 w 818377"/>
                    <a:gd name="connsiteY28" fmla="*/ 901611 h 1087466"/>
                    <a:gd name="connsiteX29" fmla="*/ 668215 w 818377"/>
                    <a:gd name="connsiteY29" fmla="*/ 949569 h 1087466"/>
                    <a:gd name="connsiteX30" fmla="*/ 677807 w 818377"/>
                    <a:gd name="connsiteY30" fmla="*/ 962358 h 1087466"/>
                    <a:gd name="connsiteX31" fmla="*/ 687399 w 818377"/>
                    <a:gd name="connsiteY31" fmla="*/ 984738 h 1087466"/>
                    <a:gd name="connsiteX32" fmla="*/ 693793 w 818377"/>
                    <a:gd name="connsiteY32" fmla="*/ 997527 h 1087466"/>
                    <a:gd name="connsiteX33" fmla="*/ 700187 w 818377"/>
                    <a:gd name="connsiteY33" fmla="*/ 1007119 h 1087466"/>
                    <a:gd name="connsiteX34" fmla="*/ 712976 w 818377"/>
                    <a:gd name="connsiteY34" fmla="*/ 1029499 h 1087466"/>
                    <a:gd name="connsiteX35" fmla="*/ 722568 w 818377"/>
                    <a:gd name="connsiteY35" fmla="*/ 1042288 h 1087466"/>
                    <a:gd name="connsiteX36" fmla="*/ 732160 w 818377"/>
                    <a:gd name="connsiteY36" fmla="*/ 1067866 h 1087466"/>
                    <a:gd name="connsiteX37" fmla="*/ 735357 w 818377"/>
                    <a:gd name="connsiteY37" fmla="*/ 1083852 h 1087466"/>
                    <a:gd name="connsiteX38" fmla="*/ 754540 w 818377"/>
                    <a:gd name="connsiteY38" fmla="*/ 1087049 h 1087466"/>
                    <a:gd name="connsiteX39" fmla="*/ 815287 w 818377"/>
                    <a:gd name="connsiteY39" fmla="*/ 1080654 h 1087466"/>
                    <a:gd name="connsiteX40" fmla="*/ 808892 w 818377"/>
                    <a:gd name="connsiteY40" fmla="*/ 1048682 h 1087466"/>
                    <a:gd name="connsiteX41" fmla="*/ 796104 w 818377"/>
                    <a:gd name="connsiteY41" fmla="*/ 1019907 h 1087466"/>
                    <a:gd name="connsiteX42" fmla="*/ 789709 w 818377"/>
                    <a:gd name="connsiteY42" fmla="*/ 1003921 h 1087466"/>
                    <a:gd name="connsiteX43" fmla="*/ 786512 w 818377"/>
                    <a:gd name="connsiteY43" fmla="*/ 978344 h 1087466"/>
                    <a:gd name="connsiteX44" fmla="*/ 780118 w 818377"/>
                    <a:gd name="connsiteY44" fmla="*/ 959161 h 1087466"/>
                    <a:gd name="connsiteX45" fmla="*/ 773723 w 818377"/>
                    <a:gd name="connsiteY45" fmla="*/ 936780 h 1087466"/>
                    <a:gd name="connsiteX46" fmla="*/ 767329 w 818377"/>
                    <a:gd name="connsiteY46" fmla="*/ 923991 h 1087466"/>
                    <a:gd name="connsiteX47" fmla="*/ 760934 w 818377"/>
                    <a:gd name="connsiteY47" fmla="*/ 904808 h 1087466"/>
                    <a:gd name="connsiteX48" fmla="*/ 757737 w 818377"/>
                    <a:gd name="connsiteY48" fmla="*/ 892019 h 1087466"/>
                    <a:gd name="connsiteX49" fmla="*/ 748146 w 818377"/>
                    <a:gd name="connsiteY49" fmla="*/ 882428 h 1087466"/>
                    <a:gd name="connsiteX50" fmla="*/ 741751 w 818377"/>
                    <a:gd name="connsiteY50" fmla="*/ 856850 h 1087466"/>
                    <a:gd name="connsiteX51" fmla="*/ 738554 w 818377"/>
                    <a:gd name="connsiteY51" fmla="*/ 844061 h 1087466"/>
                    <a:gd name="connsiteX52" fmla="*/ 744948 w 818377"/>
                    <a:gd name="connsiteY52" fmla="*/ 776920 h 1087466"/>
                    <a:gd name="connsiteX53" fmla="*/ 748146 w 818377"/>
                    <a:gd name="connsiteY53" fmla="*/ 767328 h 1087466"/>
                    <a:gd name="connsiteX54" fmla="*/ 744948 w 818377"/>
                    <a:gd name="connsiteY54" fmla="*/ 712976 h 1087466"/>
                    <a:gd name="connsiteX55" fmla="*/ 728962 w 818377"/>
                    <a:gd name="connsiteY55" fmla="*/ 681004 h 1087466"/>
                    <a:gd name="connsiteX56" fmla="*/ 725765 w 818377"/>
                    <a:gd name="connsiteY56" fmla="*/ 658624 h 1087466"/>
                    <a:gd name="connsiteX57" fmla="*/ 709779 w 818377"/>
                    <a:gd name="connsiteY57" fmla="*/ 623454 h 1087466"/>
                    <a:gd name="connsiteX58" fmla="*/ 696990 w 818377"/>
                    <a:gd name="connsiteY58" fmla="*/ 610666 h 1087466"/>
                    <a:gd name="connsiteX59" fmla="*/ 661821 w 818377"/>
                    <a:gd name="connsiteY59" fmla="*/ 601074 h 1087466"/>
                    <a:gd name="connsiteX60" fmla="*/ 649032 w 818377"/>
                    <a:gd name="connsiteY60" fmla="*/ 594680 h 1087466"/>
                    <a:gd name="connsiteX61" fmla="*/ 613863 w 818377"/>
                    <a:gd name="connsiteY61" fmla="*/ 575496 h 1087466"/>
                    <a:gd name="connsiteX62" fmla="*/ 581891 w 818377"/>
                    <a:gd name="connsiteY62" fmla="*/ 562707 h 1087466"/>
                    <a:gd name="connsiteX63" fmla="*/ 546722 w 818377"/>
                    <a:gd name="connsiteY63" fmla="*/ 553116 h 1087466"/>
                    <a:gd name="connsiteX64" fmla="*/ 489172 w 818377"/>
                    <a:gd name="connsiteY64" fmla="*/ 537130 h 1087466"/>
                    <a:gd name="connsiteX65" fmla="*/ 457200 w 818377"/>
                    <a:gd name="connsiteY65" fmla="*/ 514749 h 1087466"/>
                    <a:gd name="connsiteX66" fmla="*/ 454003 w 818377"/>
                    <a:gd name="connsiteY66" fmla="*/ 505158 h 1087466"/>
                    <a:gd name="connsiteX67" fmla="*/ 447608 w 818377"/>
                    <a:gd name="connsiteY67" fmla="*/ 495566 h 1087466"/>
                    <a:gd name="connsiteX68" fmla="*/ 444411 w 818377"/>
                    <a:gd name="connsiteY68" fmla="*/ 466791 h 1087466"/>
                    <a:gd name="connsiteX69" fmla="*/ 431622 w 818377"/>
                    <a:gd name="connsiteY69" fmla="*/ 386861 h 1087466"/>
                    <a:gd name="connsiteX70" fmla="*/ 418834 w 818377"/>
                    <a:gd name="connsiteY70" fmla="*/ 329312 h 1087466"/>
                    <a:gd name="connsiteX71" fmla="*/ 396453 w 818377"/>
                    <a:gd name="connsiteY71" fmla="*/ 316523 h 1087466"/>
                    <a:gd name="connsiteX72" fmla="*/ 361284 w 818377"/>
                    <a:gd name="connsiteY72" fmla="*/ 300537 h 1087466"/>
                    <a:gd name="connsiteX73" fmla="*/ 351692 w 818377"/>
                    <a:gd name="connsiteY73" fmla="*/ 290945 h 1087466"/>
                    <a:gd name="connsiteX74" fmla="*/ 342101 w 818377"/>
                    <a:gd name="connsiteY74" fmla="*/ 287748 h 1087466"/>
                    <a:gd name="connsiteX75" fmla="*/ 313326 w 818377"/>
                    <a:gd name="connsiteY75" fmla="*/ 274959 h 1087466"/>
                    <a:gd name="connsiteX76" fmla="*/ 300537 w 818377"/>
                    <a:gd name="connsiteY76" fmla="*/ 268565 h 1087466"/>
                    <a:gd name="connsiteX77" fmla="*/ 284551 w 818377"/>
                    <a:gd name="connsiteY77" fmla="*/ 262170 h 1087466"/>
                    <a:gd name="connsiteX78" fmla="*/ 274960 w 818377"/>
                    <a:gd name="connsiteY78" fmla="*/ 255776 h 1087466"/>
                    <a:gd name="connsiteX79" fmla="*/ 265368 w 818377"/>
                    <a:gd name="connsiteY79" fmla="*/ 252579 h 1087466"/>
                    <a:gd name="connsiteX80" fmla="*/ 249382 w 818377"/>
                    <a:gd name="connsiteY80" fmla="*/ 246184 h 1087466"/>
                    <a:gd name="connsiteX81" fmla="*/ 227001 w 818377"/>
                    <a:gd name="connsiteY81" fmla="*/ 239790 h 1087466"/>
                    <a:gd name="connsiteX82" fmla="*/ 211015 w 818377"/>
                    <a:gd name="connsiteY82" fmla="*/ 230198 h 1087466"/>
                    <a:gd name="connsiteX83" fmla="*/ 191832 w 818377"/>
                    <a:gd name="connsiteY83" fmla="*/ 220607 h 1087466"/>
                    <a:gd name="connsiteX84" fmla="*/ 179043 w 818377"/>
                    <a:gd name="connsiteY84" fmla="*/ 204621 h 1087466"/>
                    <a:gd name="connsiteX85" fmla="*/ 172649 w 818377"/>
                    <a:gd name="connsiteY85" fmla="*/ 198226 h 1087466"/>
                    <a:gd name="connsiteX86" fmla="*/ 150269 w 818377"/>
                    <a:gd name="connsiteY86" fmla="*/ 153466 h 1087466"/>
                    <a:gd name="connsiteX87" fmla="*/ 140677 w 818377"/>
                    <a:gd name="connsiteY87" fmla="*/ 137480 h 1087466"/>
                    <a:gd name="connsiteX88" fmla="*/ 137480 w 818377"/>
                    <a:gd name="connsiteY88" fmla="*/ 127888 h 1087466"/>
                    <a:gd name="connsiteX89" fmla="*/ 127888 w 818377"/>
                    <a:gd name="connsiteY89" fmla="*/ 115099 h 1087466"/>
                    <a:gd name="connsiteX90" fmla="*/ 121494 w 818377"/>
                    <a:gd name="connsiteY90" fmla="*/ 105507 h 1087466"/>
                    <a:gd name="connsiteX91" fmla="*/ 108705 w 818377"/>
                    <a:gd name="connsiteY91" fmla="*/ 89521 h 1087466"/>
                    <a:gd name="connsiteX92" fmla="*/ 92719 w 818377"/>
                    <a:gd name="connsiteY92" fmla="*/ 63944 h 1087466"/>
                    <a:gd name="connsiteX93" fmla="*/ 89522 w 818377"/>
                    <a:gd name="connsiteY93" fmla="*/ 54352 h 1087466"/>
                    <a:gd name="connsiteX94" fmla="*/ 83127 w 818377"/>
                    <a:gd name="connsiteY94" fmla="*/ 44761 h 1087466"/>
                    <a:gd name="connsiteX95" fmla="*/ 83127 w 818377"/>
                    <a:gd name="connsiteY9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09242 w 818377"/>
                    <a:gd name="connsiteY10" fmla="*/ 639440 h 1087466"/>
                    <a:gd name="connsiteX11" fmla="*/ 428425 w 818377"/>
                    <a:gd name="connsiteY11" fmla="*/ 671412 h 1087466"/>
                    <a:gd name="connsiteX12" fmla="*/ 431622 w 818377"/>
                    <a:gd name="connsiteY12" fmla="*/ 690596 h 1087466"/>
                    <a:gd name="connsiteX13" fmla="*/ 438017 w 818377"/>
                    <a:gd name="connsiteY13" fmla="*/ 700187 h 1087466"/>
                    <a:gd name="connsiteX14" fmla="*/ 447608 w 818377"/>
                    <a:gd name="connsiteY14" fmla="*/ 722568 h 1087466"/>
                    <a:gd name="connsiteX15" fmla="*/ 457200 w 818377"/>
                    <a:gd name="connsiteY15" fmla="*/ 748145 h 1087466"/>
                    <a:gd name="connsiteX16" fmla="*/ 463594 w 818377"/>
                    <a:gd name="connsiteY16" fmla="*/ 754540 h 1087466"/>
                    <a:gd name="connsiteX17" fmla="*/ 469989 w 818377"/>
                    <a:gd name="connsiteY17" fmla="*/ 767328 h 1087466"/>
                    <a:gd name="connsiteX18" fmla="*/ 482778 w 818377"/>
                    <a:gd name="connsiteY18" fmla="*/ 786512 h 1087466"/>
                    <a:gd name="connsiteX19" fmla="*/ 495567 w 818377"/>
                    <a:gd name="connsiteY19" fmla="*/ 805695 h 1087466"/>
                    <a:gd name="connsiteX20" fmla="*/ 524341 w 818377"/>
                    <a:gd name="connsiteY20" fmla="*/ 831273 h 1087466"/>
                    <a:gd name="connsiteX21" fmla="*/ 537130 w 818377"/>
                    <a:gd name="connsiteY21" fmla="*/ 834470 h 1087466"/>
                    <a:gd name="connsiteX22" fmla="*/ 559511 w 818377"/>
                    <a:gd name="connsiteY22" fmla="*/ 847259 h 1087466"/>
                    <a:gd name="connsiteX23" fmla="*/ 597877 w 818377"/>
                    <a:gd name="connsiteY23" fmla="*/ 856850 h 1087466"/>
                    <a:gd name="connsiteX24" fmla="*/ 601074 w 818377"/>
                    <a:gd name="connsiteY24" fmla="*/ 869639 h 1087466"/>
                    <a:gd name="connsiteX25" fmla="*/ 610666 w 818377"/>
                    <a:gd name="connsiteY25" fmla="*/ 872836 h 1087466"/>
                    <a:gd name="connsiteX26" fmla="*/ 623455 w 818377"/>
                    <a:gd name="connsiteY26" fmla="*/ 885625 h 1087466"/>
                    <a:gd name="connsiteX27" fmla="*/ 639441 w 818377"/>
                    <a:gd name="connsiteY27" fmla="*/ 901611 h 1087466"/>
                    <a:gd name="connsiteX28" fmla="*/ 668215 w 818377"/>
                    <a:gd name="connsiteY28" fmla="*/ 949569 h 1087466"/>
                    <a:gd name="connsiteX29" fmla="*/ 677807 w 818377"/>
                    <a:gd name="connsiteY29" fmla="*/ 962358 h 1087466"/>
                    <a:gd name="connsiteX30" fmla="*/ 687399 w 818377"/>
                    <a:gd name="connsiteY30" fmla="*/ 984738 h 1087466"/>
                    <a:gd name="connsiteX31" fmla="*/ 693793 w 818377"/>
                    <a:gd name="connsiteY31" fmla="*/ 997527 h 1087466"/>
                    <a:gd name="connsiteX32" fmla="*/ 700187 w 818377"/>
                    <a:gd name="connsiteY32" fmla="*/ 1007119 h 1087466"/>
                    <a:gd name="connsiteX33" fmla="*/ 712976 w 818377"/>
                    <a:gd name="connsiteY33" fmla="*/ 1029499 h 1087466"/>
                    <a:gd name="connsiteX34" fmla="*/ 722568 w 818377"/>
                    <a:gd name="connsiteY34" fmla="*/ 1042288 h 1087466"/>
                    <a:gd name="connsiteX35" fmla="*/ 732160 w 818377"/>
                    <a:gd name="connsiteY35" fmla="*/ 1067866 h 1087466"/>
                    <a:gd name="connsiteX36" fmla="*/ 735357 w 818377"/>
                    <a:gd name="connsiteY36" fmla="*/ 1083852 h 1087466"/>
                    <a:gd name="connsiteX37" fmla="*/ 754540 w 818377"/>
                    <a:gd name="connsiteY37" fmla="*/ 1087049 h 1087466"/>
                    <a:gd name="connsiteX38" fmla="*/ 815287 w 818377"/>
                    <a:gd name="connsiteY38" fmla="*/ 1080654 h 1087466"/>
                    <a:gd name="connsiteX39" fmla="*/ 808892 w 818377"/>
                    <a:gd name="connsiteY39" fmla="*/ 1048682 h 1087466"/>
                    <a:gd name="connsiteX40" fmla="*/ 796104 w 818377"/>
                    <a:gd name="connsiteY40" fmla="*/ 1019907 h 1087466"/>
                    <a:gd name="connsiteX41" fmla="*/ 789709 w 818377"/>
                    <a:gd name="connsiteY41" fmla="*/ 1003921 h 1087466"/>
                    <a:gd name="connsiteX42" fmla="*/ 786512 w 818377"/>
                    <a:gd name="connsiteY42" fmla="*/ 978344 h 1087466"/>
                    <a:gd name="connsiteX43" fmla="*/ 780118 w 818377"/>
                    <a:gd name="connsiteY43" fmla="*/ 959161 h 1087466"/>
                    <a:gd name="connsiteX44" fmla="*/ 773723 w 818377"/>
                    <a:gd name="connsiteY44" fmla="*/ 936780 h 1087466"/>
                    <a:gd name="connsiteX45" fmla="*/ 767329 w 818377"/>
                    <a:gd name="connsiteY45" fmla="*/ 923991 h 1087466"/>
                    <a:gd name="connsiteX46" fmla="*/ 760934 w 818377"/>
                    <a:gd name="connsiteY46" fmla="*/ 904808 h 1087466"/>
                    <a:gd name="connsiteX47" fmla="*/ 757737 w 818377"/>
                    <a:gd name="connsiteY47" fmla="*/ 892019 h 1087466"/>
                    <a:gd name="connsiteX48" fmla="*/ 748146 w 818377"/>
                    <a:gd name="connsiteY48" fmla="*/ 882428 h 1087466"/>
                    <a:gd name="connsiteX49" fmla="*/ 741751 w 818377"/>
                    <a:gd name="connsiteY49" fmla="*/ 856850 h 1087466"/>
                    <a:gd name="connsiteX50" fmla="*/ 738554 w 818377"/>
                    <a:gd name="connsiteY50" fmla="*/ 844061 h 1087466"/>
                    <a:gd name="connsiteX51" fmla="*/ 744948 w 818377"/>
                    <a:gd name="connsiteY51" fmla="*/ 776920 h 1087466"/>
                    <a:gd name="connsiteX52" fmla="*/ 748146 w 818377"/>
                    <a:gd name="connsiteY52" fmla="*/ 767328 h 1087466"/>
                    <a:gd name="connsiteX53" fmla="*/ 744948 w 818377"/>
                    <a:gd name="connsiteY53" fmla="*/ 712976 h 1087466"/>
                    <a:gd name="connsiteX54" fmla="*/ 728962 w 818377"/>
                    <a:gd name="connsiteY54" fmla="*/ 681004 h 1087466"/>
                    <a:gd name="connsiteX55" fmla="*/ 725765 w 818377"/>
                    <a:gd name="connsiteY55" fmla="*/ 658624 h 1087466"/>
                    <a:gd name="connsiteX56" fmla="*/ 709779 w 818377"/>
                    <a:gd name="connsiteY56" fmla="*/ 623454 h 1087466"/>
                    <a:gd name="connsiteX57" fmla="*/ 696990 w 818377"/>
                    <a:gd name="connsiteY57" fmla="*/ 610666 h 1087466"/>
                    <a:gd name="connsiteX58" fmla="*/ 661821 w 818377"/>
                    <a:gd name="connsiteY58" fmla="*/ 601074 h 1087466"/>
                    <a:gd name="connsiteX59" fmla="*/ 649032 w 818377"/>
                    <a:gd name="connsiteY59" fmla="*/ 594680 h 1087466"/>
                    <a:gd name="connsiteX60" fmla="*/ 613863 w 818377"/>
                    <a:gd name="connsiteY60" fmla="*/ 575496 h 1087466"/>
                    <a:gd name="connsiteX61" fmla="*/ 581891 w 818377"/>
                    <a:gd name="connsiteY61" fmla="*/ 562707 h 1087466"/>
                    <a:gd name="connsiteX62" fmla="*/ 546722 w 818377"/>
                    <a:gd name="connsiteY62" fmla="*/ 553116 h 1087466"/>
                    <a:gd name="connsiteX63" fmla="*/ 489172 w 818377"/>
                    <a:gd name="connsiteY63" fmla="*/ 537130 h 1087466"/>
                    <a:gd name="connsiteX64" fmla="*/ 457200 w 818377"/>
                    <a:gd name="connsiteY64" fmla="*/ 514749 h 1087466"/>
                    <a:gd name="connsiteX65" fmla="*/ 454003 w 818377"/>
                    <a:gd name="connsiteY65" fmla="*/ 505158 h 1087466"/>
                    <a:gd name="connsiteX66" fmla="*/ 447608 w 818377"/>
                    <a:gd name="connsiteY66" fmla="*/ 495566 h 1087466"/>
                    <a:gd name="connsiteX67" fmla="*/ 444411 w 818377"/>
                    <a:gd name="connsiteY67" fmla="*/ 466791 h 1087466"/>
                    <a:gd name="connsiteX68" fmla="*/ 431622 w 818377"/>
                    <a:gd name="connsiteY68" fmla="*/ 386861 h 1087466"/>
                    <a:gd name="connsiteX69" fmla="*/ 418834 w 818377"/>
                    <a:gd name="connsiteY69" fmla="*/ 329312 h 1087466"/>
                    <a:gd name="connsiteX70" fmla="*/ 396453 w 818377"/>
                    <a:gd name="connsiteY70" fmla="*/ 316523 h 1087466"/>
                    <a:gd name="connsiteX71" fmla="*/ 361284 w 818377"/>
                    <a:gd name="connsiteY71" fmla="*/ 300537 h 1087466"/>
                    <a:gd name="connsiteX72" fmla="*/ 351692 w 818377"/>
                    <a:gd name="connsiteY72" fmla="*/ 290945 h 1087466"/>
                    <a:gd name="connsiteX73" fmla="*/ 342101 w 818377"/>
                    <a:gd name="connsiteY73" fmla="*/ 287748 h 1087466"/>
                    <a:gd name="connsiteX74" fmla="*/ 313326 w 818377"/>
                    <a:gd name="connsiteY74" fmla="*/ 274959 h 1087466"/>
                    <a:gd name="connsiteX75" fmla="*/ 300537 w 818377"/>
                    <a:gd name="connsiteY75" fmla="*/ 268565 h 1087466"/>
                    <a:gd name="connsiteX76" fmla="*/ 284551 w 818377"/>
                    <a:gd name="connsiteY76" fmla="*/ 262170 h 1087466"/>
                    <a:gd name="connsiteX77" fmla="*/ 274960 w 818377"/>
                    <a:gd name="connsiteY77" fmla="*/ 255776 h 1087466"/>
                    <a:gd name="connsiteX78" fmla="*/ 265368 w 818377"/>
                    <a:gd name="connsiteY78" fmla="*/ 252579 h 1087466"/>
                    <a:gd name="connsiteX79" fmla="*/ 249382 w 818377"/>
                    <a:gd name="connsiteY79" fmla="*/ 246184 h 1087466"/>
                    <a:gd name="connsiteX80" fmla="*/ 227001 w 818377"/>
                    <a:gd name="connsiteY80" fmla="*/ 239790 h 1087466"/>
                    <a:gd name="connsiteX81" fmla="*/ 211015 w 818377"/>
                    <a:gd name="connsiteY81" fmla="*/ 230198 h 1087466"/>
                    <a:gd name="connsiteX82" fmla="*/ 191832 w 818377"/>
                    <a:gd name="connsiteY82" fmla="*/ 220607 h 1087466"/>
                    <a:gd name="connsiteX83" fmla="*/ 179043 w 818377"/>
                    <a:gd name="connsiteY83" fmla="*/ 204621 h 1087466"/>
                    <a:gd name="connsiteX84" fmla="*/ 172649 w 818377"/>
                    <a:gd name="connsiteY84" fmla="*/ 198226 h 1087466"/>
                    <a:gd name="connsiteX85" fmla="*/ 150269 w 818377"/>
                    <a:gd name="connsiteY85" fmla="*/ 153466 h 1087466"/>
                    <a:gd name="connsiteX86" fmla="*/ 140677 w 818377"/>
                    <a:gd name="connsiteY86" fmla="*/ 137480 h 1087466"/>
                    <a:gd name="connsiteX87" fmla="*/ 137480 w 818377"/>
                    <a:gd name="connsiteY87" fmla="*/ 127888 h 1087466"/>
                    <a:gd name="connsiteX88" fmla="*/ 127888 w 818377"/>
                    <a:gd name="connsiteY88" fmla="*/ 115099 h 1087466"/>
                    <a:gd name="connsiteX89" fmla="*/ 121494 w 818377"/>
                    <a:gd name="connsiteY89" fmla="*/ 105507 h 1087466"/>
                    <a:gd name="connsiteX90" fmla="*/ 108705 w 818377"/>
                    <a:gd name="connsiteY90" fmla="*/ 89521 h 1087466"/>
                    <a:gd name="connsiteX91" fmla="*/ 92719 w 818377"/>
                    <a:gd name="connsiteY91" fmla="*/ 63944 h 1087466"/>
                    <a:gd name="connsiteX92" fmla="*/ 89522 w 818377"/>
                    <a:gd name="connsiteY92" fmla="*/ 54352 h 1087466"/>
                    <a:gd name="connsiteX93" fmla="*/ 83127 w 818377"/>
                    <a:gd name="connsiteY93" fmla="*/ 44761 h 1087466"/>
                    <a:gd name="connsiteX94" fmla="*/ 83127 w 818377"/>
                    <a:gd name="connsiteY94"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31622 w 818377"/>
                    <a:gd name="connsiteY11" fmla="*/ 690596 h 1087466"/>
                    <a:gd name="connsiteX12" fmla="*/ 438017 w 818377"/>
                    <a:gd name="connsiteY12" fmla="*/ 700187 h 1087466"/>
                    <a:gd name="connsiteX13" fmla="*/ 447608 w 818377"/>
                    <a:gd name="connsiteY13" fmla="*/ 722568 h 1087466"/>
                    <a:gd name="connsiteX14" fmla="*/ 457200 w 818377"/>
                    <a:gd name="connsiteY14" fmla="*/ 748145 h 1087466"/>
                    <a:gd name="connsiteX15" fmla="*/ 463594 w 818377"/>
                    <a:gd name="connsiteY15" fmla="*/ 754540 h 1087466"/>
                    <a:gd name="connsiteX16" fmla="*/ 469989 w 818377"/>
                    <a:gd name="connsiteY16" fmla="*/ 767328 h 1087466"/>
                    <a:gd name="connsiteX17" fmla="*/ 482778 w 818377"/>
                    <a:gd name="connsiteY17" fmla="*/ 786512 h 1087466"/>
                    <a:gd name="connsiteX18" fmla="*/ 495567 w 818377"/>
                    <a:gd name="connsiteY18" fmla="*/ 805695 h 1087466"/>
                    <a:gd name="connsiteX19" fmla="*/ 524341 w 818377"/>
                    <a:gd name="connsiteY19" fmla="*/ 831273 h 1087466"/>
                    <a:gd name="connsiteX20" fmla="*/ 537130 w 818377"/>
                    <a:gd name="connsiteY20" fmla="*/ 834470 h 1087466"/>
                    <a:gd name="connsiteX21" fmla="*/ 559511 w 818377"/>
                    <a:gd name="connsiteY21" fmla="*/ 847259 h 1087466"/>
                    <a:gd name="connsiteX22" fmla="*/ 597877 w 818377"/>
                    <a:gd name="connsiteY22" fmla="*/ 856850 h 1087466"/>
                    <a:gd name="connsiteX23" fmla="*/ 601074 w 818377"/>
                    <a:gd name="connsiteY23" fmla="*/ 869639 h 1087466"/>
                    <a:gd name="connsiteX24" fmla="*/ 610666 w 818377"/>
                    <a:gd name="connsiteY24" fmla="*/ 872836 h 1087466"/>
                    <a:gd name="connsiteX25" fmla="*/ 623455 w 818377"/>
                    <a:gd name="connsiteY25" fmla="*/ 885625 h 1087466"/>
                    <a:gd name="connsiteX26" fmla="*/ 639441 w 818377"/>
                    <a:gd name="connsiteY26" fmla="*/ 901611 h 1087466"/>
                    <a:gd name="connsiteX27" fmla="*/ 668215 w 818377"/>
                    <a:gd name="connsiteY27" fmla="*/ 949569 h 1087466"/>
                    <a:gd name="connsiteX28" fmla="*/ 677807 w 818377"/>
                    <a:gd name="connsiteY28" fmla="*/ 962358 h 1087466"/>
                    <a:gd name="connsiteX29" fmla="*/ 687399 w 818377"/>
                    <a:gd name="connsiteY29" fmla="*/ 984738 h 1087466"/>
                    <a:gd name="connsiteX30" fmla="*/ 693793 w 818377"/>
                    <a:gd name="connsiteY30" fmla="*/ 997527 h 1087466"/>
                    <a:gd name="connsiteX31" fmla="*/ 700187 w 818377"/>
                    <a:gd name="connsiteY31" fmla="*/ 1007119 h 1087466"/>
                    <a:gd name="connsiteX32" fmla="*/ 712976 w 818377"/>
                    <a:gd name="connsiteY32" fmla="*/ 1029499 h 1087466"/>
                    <a:gd name="connsiteX33" fmla="*/ 722568 w 818377"/>
                    <a:gd name="connsiteY33" fmla="*/ 1042288 h 1087466"/>
                    <a:gd name="connsiteX34" fmla="*/ 732160 w 818377"/>
                    <a:gd name="connsiteY34" fmla="*/ 1067866 h 1087466"/>
                    <a:gd name="connsiteX35" fmla="*/ 735357 w 818377"/>
                    <a:gd name="connsiteY35" fmla="*/ 1083852 h 1087466"/>
                    <a:gd name="connsiteX36" fmla="*/ 754540 w 818377"/>
                    <a:gd name="connsiteY36" fmla="*/ 1087049 h 1087466"/>
                    <a:gd name="connsiteX37" fmla="*/ 815287 w 818377"/>
                    <a:gd name="connsiteY37" fmla="*/ 1080654 h 1087466"/>
                    <a:gd name="connsiteX38" fmla="*/ 808892 w 818377"/>
                    <a:gd name="connsiteY38" fmla="*/ 1048682 h 1087466"/>
                    <a:gd name="connsiteX39" fmla="*/ 796104 w 818377"/>
                    <a:gd name="connsiteY39" fmla="*/ 1019907 h 1087466"/>
                    <a:gd name="connsiteX40" fmla="*/ 789709 w 818377"/>
                    <a:gd name="connsiteY40" fmla="*/ 1003921 h 1087466"/>
                    <a:gd name="connsiteX41" fmla="*/ 786512 w 818377"/>
                    <a:gd name="connsiteY41" fmla="*/ 978344 h 1087466"/>
                    <a:gd name="connsiteX42" fmla="*/ 780118 w 818377"/>
                    <a:gd name="connsiteY42" fmla="*/ 959161 h 1087466"/>
                    <a:gd name="connsiteX43" fmla="*/ 773723 w 818377"/>
                    <a:gd name="connsiteY43" fmla="*/ 936780 h 1087466"/>
                    <a:gd name="connsiteX44" fmla="*/ 767329 w 818377"/>
                    <a:gd name="connsiteY44" fmla="*/ 923991 h 1087466"/>
                    <a:gd name="connsiteX45" fmla="*/ 760934 w 818377"/>
                    <a:gd name="connsiteY45" fmla="*/ 904808 h 1087466"/>
                    <a:gd name="connsiteX46" fmla="*/ 757737 w 818377"/>
                    <a:gd name="connsiteY46" fmla="*/ 892019 h 1087466"/>
                    <a:gd name="connsiteX47" fmla="*/ 748146 w 818377"/>
                    <a:gd name="connsiteY47" fmla="*/ 882428 h 1087466"/>
                    <a:gd name="connsiteX48" fmla="*/ 741751 w 818377"/>
                    <a:gd name="connsiteY48" fmla="*/ 856850 h 1087466"/>
                    <a:gd name="connsiteX49" fmla="*/ 738554 w 818377"/>
                    <a:gd name="connsiteY49" fmla="*/ 844061 h 1087466"/>
                    <a:gd name="connsiteX50" fmla="*/ 744948 w 818377"/>
                    <a:gd name="connsiteY50" fmla="*/ 776920 h 1087466"/>
                    <a:gd name="connsiteX51" fmla="*/ 748146 w 818377"/>
                    <a:gd name="connsiteY51" fmla="*/ 767328 h 1087466"/>
                    <a:gd name="connsiteX52" fmla="*/ 744948 w 818377"/>
                    <a:gd name="connsiteY52" fmla="*/ 712976 h 1087466"/>
                    <a:gd name="connsiteX53" fmla="*/ 728962 w 818377"/>
                    <a:gd name="connsiteY53" fmla="*/ 681004 h 1087466"/>
                    <a:gd name="connsiteX54" fmla="*/ 725765 w 818377"/>
                    <a:gd name="connsiteY54" fmla="*/ 658624 h 1087466"/>
                    <a:gd name="connsiteX55" fmla="*/ 709779 w 818377"/>
                    <a:gd name="connsiteY55" fmla="*/ 623454 h 1087466"/>
                    <a:gd name="connsiteX56" fmla="*/ 696990 w 818377"/>
                    <a:gd name="connsiteY56" fmla="*/ 610666 h 1087466"/>
                    <a:gd name="connsiteX57" fmla="*/ 661821 w 818377"/>
                    <a:gd name="connsiteY57" fmla="*/ 601074 h 1087466"/>
                    <a:gd name="connsiteX58" fmla="*/ 649032 w 818377"/>
                    <a:gd name="connsiteY58" fmla="*/ 594680 h 1087466"/>
                    <a:gd name="connsiteX59" fmla="*/ 613863 w 818377"/>
                    <a:gd name="connsiteY59" fmla="*/ 575496 h 1087466"/>
                    <a:gd name="connsiteX60" fmla="*/ 581891 w 818377"/>
                    <a:gd name="connsiteY60" fmla="*/ 562707 h 1087466"/>
                    <a:gd name="connsiteX61" fmla="*/ 546722 w 818377"/>
                    <a:gd name="connsiteY61" fmla="*/ 553116 h 1087466"/>
                    <a:gd name="connsiteX62" fmla="*/ 489172 w 818377"/>
                    <a:gd name="connsiteY62" fmla="*/ 537130 h 1087466"/>
                    <a:gd name="connsiteX63" fmla="*/ 457200 w 818377"/>
                    <a:gd name="connsiteY63" fmla="*/ 514749 h 1087466"/>
                    <a:gd name="connsiteX64" fmla="*/ 454003 w 818377"/>
                    <a:gd name="connsiteY64" fmla="*/ 505158 h 1087466"/>
                    <a:gd name="connsiteX65" fmla="*/ 447608 w 818377"/>
                    <a:gd name="connsiteY65" fmla="*/ 495566 h 1087466"/>
                    <a:gd name="connsiteX66" fmla="*/ 444411 w 818377"/>
                    <a:gd name="connsiteY66" fmla="*/ 466791 h 1087466"/>
                    <a:gd name="connsiteX67" fmla="*/ 431622 w 818377"/>
                    <a:gd name="connsiteY67" fmla="*/ 386861 h 1087466"/>
                    <a:gd name="connsiteX68" fmla="*/ 418834 w 818377"/>
                    <a:gd name="connsiteY68" fmla="*/ 329312 h 1087466"/>
                    <a:gd name="connsiteX69" fmla="*/ 396453 w 818377"/>
                    <a:gd name="connsiteY69" fmla="*/ 316523 h 1087466"/>
                    <a:gd name="connsiteX70" fmla="*/ 361284 w 818377"/>
                    <a:gd name="connsiteY70" fmla="*/ 300537 h 1087466"/>
                    <a:gd name="connsiteX71" fmla="*/ 351692 w 818377"/>
                    <a:gd name="connsiteY71" fmla="*/ 290945 h 1087466"/>
                    <a:gd name="connsiteX72" fmla="*/ 342101 w 818377"/>
                    <a:gd name="connsiteY72" fmla="*/ 287748 h 1087466"/>
                    <a:gd name="connsiteX73" fmla="*/ 313326 w 818377"/>
                    <a:gd name="connsiteY73" fmla="*/ 274959 h 1087466"/>
                    <a:gd name="connsiteX74" fmla="*/ 300537 w 818377"/>
                    <a:gd name="connsiteY74" fmla="*/ 268565 h 1087466"/>
                    <a:gd name="connsiteX75" fmla="*/ 284551 w 818377"/>
                    <a:gd name="connsiteY75" fmla="*/ 262170 h 1087466"/>
                    <a:gd name="connsiteX76" fmla="*/ 274960 w 818377"/>
                    <a:gd name="connsiteY76" fmla="*/ 255776 h 1087466"/>
                    <a:gd name="connsiteX77" fmla="*/ 265368 w 818377"/>
                    <a:gd name="connsiteY77" fmla="*/ 252579 h 1087466"/>
                    <a:gd name="connsiteX78" fmla="*/ 249382 w 818377"/>
                    <a:gd name="connsiteY78" fmla="*/ 246184 h 1087466"/>
                    <a:gd name="connsiteX79" fmla="*/ 227001 w 818377"/>
                    <a:gd name="connsiteY79" fmla="*/ 239790 h 1087466"/>
                    <a:gd name="connsiteX80" fmla="*/ 211015 w 818377"/>
                    <a:gd name="connsiteY80" fmla="*/ 230198 h 1087466"/>
                    <a:gd name="connsiteX81" fmla="*/ 191832 w 818377"/>
                    <a:gd name="connsiteY81" fmla="*/ 220607 h 1087466"/>
                    <a:gd name="connsiteX82" fmla="*/ 179043 w 818377"/>
                    <a:gd name="connsiteY82" fmla="*/ 204621 h 1087466"/>
                    <a:gd name="connsiteX83" fmla="*/ 172649 w 818377"/>
                    <a:gd name="connsiteY83" fmla="*/ 198226 h 1087466"/>
                    <a:gd name="connsiteX84" fmla="*/ 150269 w 818377"/>
                    <a:gd name="connsiteY84" fmla="*/ 153466 h 1087466"/>
                    <a:gd name="connsiteX85" fmla="*/ 140677 w 818377"/>
                    <a:gd name="connsiteY85" fmla="*/ 137480 h 1087466"/>
                    <a:gd name="connsiteX86" fmla="*/ 137480 w 818377"/>
                    <a:gd name="connsiteY86" fmla="*/ 127888 h 1087466"/>
                    <a:gd name="connsiteX87" fmla="*/ 127888 w 818377"/>
                    <a:gd name="connsiteY87" fmla="*/ 115099 h 1087466"/>
                    <a:gd name="connsiteX88" fmla="*/ 121494 w 818377"/>
                    <a:gd name="connsiteY88" fmla="*/ 105507 h 1087466"/>
                    <a:gd name="connsiteX89" fmla="*/ 108705 w 818377"/>
                    <a:gd name="connsiteY89" fmla="*/ 89521 h 1087466"/>
                    <a:gd name="connsiteX90" fmla="*/ 92719 w 818377"/>
                    <a:gd name="connsiteY90" fmla="*/ 63944 h 1087466"/>
                    <a:gd name="connsiteX91" fmla="*/ 89522 w 818377"/>
                    <a:gd name="connsiteY91" fmla="*/ 54352 h 1087466"/>
                    <a:gd name="connsiteX92" fmla="*/ 83127 w 818377"/>
                    <a:gd name="connsiteY92" fmla="*/ 44761 h 1087466"/>
                    <a:gd name="connsiteX93" fmla="*/ 83127 w 818377"/>
                    <a:gd name="connsiteY93"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31622 w 818377"/>
                    <a:gd name="connsiteY11" fmla="*/ 690596 h 1087466"/>
                    <a:gd name="connsiteX12" fmla="*/ 447608 w 818377"/>
                    <a:gd name="connsiteY12" fmla="*/ 722568 h 1087466"/>
                    <a:gd name="connsiteX13" fmla="*/ 457200 w 818377"/>
                    <a:gd name="connsiteY13" fmla="*/ 748145 h 1087466"/>
                    <a:gd name="connsiteX14" fmla="*/ 463594 w 818377"/>
                    <a:gd name="connsiteY14" fmla="*/ 754540 h 1087466"/>
                    <a:gd name="connsiteX15" fmla="*/ 469989 w 818377"/>
                    <a:gd name="connsiteY15" fmla="*/ 767328 h 1087466"/>
                    <a:gd name="connsiteX16" fmla="*/ 482778 w 818377"/>
                    <a:gd name="connsiteY16" fmla="*/ 786512 h 1087466"/>
                    <a:gd name="connsiteX17" fmla="*/ 495567 w 818377"/>
                    <a:gd name="connsiteY17" fmla="*/ 805695 h 1087466"/>
                    <a:gd name="connsiteX18" fmla="*/ 524341 w 818377"/>
                    <a:gd name="connsiteY18" fmla="*/ 831273 h 1087466"/>
                    <a:gd name="connsiteX19" fmla="*/ 537130 w 818377"/>
                    <a:gd name="connsiteY19" fmla="*/ 834470 h 1087466"/>
                    <a:gd name="connsiteX20" fmla="*/ 559511 w 818377"/>
                    <a:gd name="connsiteY20" fmla="*/ 847259 h 1087466"/>
                    <a:gd name="connsiteX21" fmla="*/ 597877 w 818377"/>
                    <a:gd name="connsiteY21" fmla="*/ 856850 h 1087466"/>
                    <a:gd name="connsiteX22" fmla="*/ 601074 w 818377"/>
                    <a:gd name="connsiteY22" fmla="*/ 869639 h 1087466"/>
                    <a:gd name="connsiteX23" fmla="*/ 610666 w 818377"/>
                    <a:gd name="connsiteY23" fmla="*/ 872836 h 1087466"/>
                    <a:gd name="connsiteX24" fmla="*/ 623455 w 818377"/>
                    <a:gd name="connsiteY24" fmla="*/ 885625 h 1087466"/>
                    <a:gd name="connsiteX25" fmla="*/ 639441 w 818377"/>
                    <a:gd name="connsiteY25" fmla="*/ 901611 h 1087466"/>
                    <a:gd name="connsiteX26" fmla="*/ 668215 w 818377"/>
                    <a:gd name="connsiteY26" fmla="*/ 949569 h 1087466"/>
                    <a:gd name="connsiteX27" fmla="*/ 677807 w 818377"/>
                    <a:gd name="connsiteY27" fmla="*/ 962358 h 1087466"/>
                    <a:gd name="connsiteX28" fmla="*/ 687399 w 818377"/>
                    <a:gd name="connsiteY28" fmla="*/ 984738 h 1087466"/>
                    <a:gd name="connsiteX29" fmla="*/ 693793 w 818377"/>
                    <a:gd name="connsiteY29" fmla="*/ 997527 h 1087466"/>
                    <a:gd name="connsiteX30" fmla="*/ 700187 w 818377"/>
                    <a:gd name="connsiteY30" fmla="*/ 1007119 h 1087466"/>
                    <a:gd name="connsiteX31" fmla="*/ 712976 w 818377"/>
                    <a:gd name="connsiteY31" fmla="*/ 1029499 h 1087466"/>
                    <a:gd name="connsiteX32" fmla="*/ 722568 w 818377"/>
                    <a:gd name="connsiteY32" fmla="*/ 1042288 h 1087466"/>
                    <a:gd name="connsiteX33" fmla="*/ 732160 w 818377"/>
                    <a:gd name="connsiteY33" fmla="*/ 1067866 h 1087466"/>
                    <a:gd name="connsiteX34" fmla="*/ 735357 w 818377"/>
                    <a:gd name="connsiteY34" fmla="*/ 1083852 h 1087466"/>
                    <a:gd name="connsiteX35" fmla="*/ 754540 w 818377"/>
                    <a:gd name="connsiteY35" fmla="*/ 1087049 h 1087466"/>
                    <a:gd name="connsiteX36" fmla="*/ 815287 w 818377"/>
                    <a:gd name="connsiteY36" fmla="*/ 1080654 h 1087466"/>
                    <a:gd name="connsiteX37" fmla="*/ 808892 w 818377"/>
                    <a:gd name="connsiteY37" fmla="*/ 1048682 h 1087466"/>
                    <a:gd name="connsiteX38" fmla="*/ 796104 w 818377"/>
                    <a:gd name="connsiteY38" fmla="*/ 1019907 h 1087466"/>
                    <a:gd name="connsiteX39" fmla="*/ 789709 w 818377"/>
                    <a:gd name="connsiteY39" fmla="*/ 1003921 h 1087466"/>
                    <a:gd name="connsiteX40" fmla="*/ 786512 w 818377"/>
                    <a:gd name="connsiteY40" fmla="*/ 978344 h 1087466"/>
                    <a:gd name="connsiteX41" fmla="*/ 780118 w 818377"/>
                    <a:gd name="connsiteY41" fmla="*/ 959161 h 1087466"/>
                    <a:gd name="connsiteX42" fmla="*/ 773723 w 818377"/>
                    <a:gd name="connsiteY42" fmla="*/ 936780 h 1087466"/>
                    <a:gd name="connsiteX43" fmla="*/ 767329 w 818377"/>
                    <a:gd name="connsiteY43" fmla="*/ 923991 h 1087466"/>
                    <a:gd name="connsiteX44" fmla="*/ 760934 w 818377"/>
                    <a:gd name="connsiteY44" fmla="*/ 904808 h 1087466"/>
                    <a:gd name="connsiteX45" fmla="*/ 757737 w 818377"/>
                    <a:gd name="connsiteY45" fmla="*/ 892019 h 1087466"/>
                    <a:gd name="connsiteX46" fmla="*/ 748146 w 818377"/>
                    <a:gd name="connsiteY46" fmla="*/ 882428 h 1087466"/>
                    <a:gd name="connsiteX47" fmla="*/ 741751 w 818377"/>
                    <a:gd name="connsiteY47" fmla="*/ 856850 h 1087466"/>
                    <a:gd name="connsiteX48" fmla="*/ 738554 w 818377"/>
                    <a:gd name="connsiteY48" fmla="*/ 844061 h 1087466"/>
                    <a:gd name="connsiteX49" fmla="*/ 744948 w 818377"/>
                    <a:gd name="connsiteY49" fmla="*/ 776920 h 1087466"/>
                    <a:gd name="connsiteX50" fmla="*/ 748146 w 818377"/>
                    <a:gd name="connsiteY50" fmla="*/ 767328 h 1087466"/>
                    <a:gd name="connsiteX51" fmla="*/ 744948 w 818377"/>
                    <a:gd name="connsiteY51" fmla="*/ 712976 h 1087466"/>
                    <a:gd name="connsiteX52" fmla="*/ 728962 w 818377"/>
                    <a:gd name="connsiteY52" fmla="*/ 681004 h 1087466"/>
                    <a:gd name="connsiteX53" fmla="*/ 725765 w 818377"/>
                    <a:gd name="connsiteY53" fmla="*/ 658624 h 1087466"/>
                    <a:gd name="connsiteX54" fmla="*/ 709779 w 818377"/>
                    <a:gd name="connsiteY54" fmla="*/ 623454 h 1087466"/>
                    <a:gd name="connsiteX55" fmla="*/ 696990 w 818377"/>
                    <a:gd name="connsiteY55" fmla="*/ 610666 h 1087466"/>
                    <a:gd name="connsiteX56" fmla="*/ 661821 w 818377"/>
                    <a:gd name="connsiteY56" fmla="*/ 601074 h 1087466"/>
                    <a:gd name="connsiteX57" fmla="*/ 649032 w 818377"/>
                    <a:gd name="connsiteY57" fmla="*/ 594680 h 1087466"/>
                    <a:gd name="connsiteX58" fmla="*/ 613863 w 818377"/>
                    <a:gd name="connsiteY58" fmla="*/ 575496 h 1087466"/>
                    <a:gd name="connsiteX59" fmla="*/ 581891 w 818377"/>
                    <a:gd name="connsiteY59" fmla="*/ 562707 h 1087466"/>
                    <a:gd name="connsiteX60" fmla="*/ 546722 w 818377"/>
                    <a:gd name="connsiteY60" fmla="*/ 553116 h 1087466"/>
                    <a:gd name="connsiteX61" fmla="*/ 489172 w 818377"/>
                    <a:gd name="connsiteY61" fmla="*/ 537130 h 1087466"/>
                    <a:gd name="connsiteX62" fmla="*/ 457200 w 818377"/>
                    <a:gd name="connsiteY62" fmla="*/ 514749 h 1087466"/>
                    <a:gd name="connsiteX63" fmla="*/ 454003 w 818377"/>
                    <a:gd name="connsiteY63" fmla="*/ 505158 h 1087466"/>
                    <a:gd name="connsiteX64" fmla="*/ 447608 w 818377"/>
                    <a:gd name="connsiteY64" fmla="*/ 495566 h 1087466"/>
                    <a:gd name="connsiteX65" fmla="*/ 444411 w 818377"/>
                    <a:gd name="connsiteY65" fmla="*/ 466791 h 1087466"/>
                    <a:gd name="connsiteX66" fmla="*/ 431622 w 818377"/>
                    <a:gd name="connsiteY66" fmla="*/ 386861 h 1087466"/>
                    <a:gd name="connsiteX67" fmla="*/ 418834 w 818377"/>
                    <a:gd name="connsiteY67" fmla="*/ 329312 h 1087466"/>
                    <a:gd name="connsiteX68" fmla="*/ 396453 w 818377"/>
                    <a:gd name="connsiteY68" fmla="*/ 316523 h 1087466"/>
                    <a:gd name="connsiteX69" fmla="*/ 361284 w 818377"/>
                    <a:gd name="connsiteY69" fmla="*/ 300537 h 1087466"/>
                    <a:gd name="connsiteX70" fmla="*/ 351692 w 818377"/>
                    <a:gd name="connsiteY70" fmla="*/ 290945 h 1087466"/>
                    <a:gd name="connsiteX71" fmla="*/ 342101 w 818377"/>
                    <a:gd name="connsiteY71" fmla="*/ 287748 h 1087466"/>
                    <a:gd name="connsiteX72" fmla="*/ 313326 w 818377"/>
                    <a:gd name="connsiteY72" fmla="*/ 274959 h 1087466"/>
                    <a:gd name="connsiteX73" fmla="*/ 300537 w 818377"/>
                    <a:gd name="connsiteY73" fmla="*/ 268565 h 1087466"/>
                    <a:gd name="connsiteX74" fmla="*/ 284551 w 818377"/>
                    <a:gd name="connsiteY74" fmla="*/ 262170 h 1087466"/>
                    <a:gd name="connsiteX75" fmla="*/ 274960 w 818377"/>
                    <a:gd name="connsiteY75" fmla="*/ 255776 h 1087466"/>
                    <a:gd name="connsiteX76" fmla="*/ 265368 w 818377"/>
                    <a:gd name="connsiteY76" fmla="*/ 252579 h 1087466"/>
                    <a:gd name="connsiteX77" fmla="*/ 249382 w 818377"/>
                    <a:gd name="connsiteY77" fmla="*/ 246184 h 1087466"/>
                    <a:gd name="connsiteX78" fmla="*/ 227001 w 818377"/>
                    <a:gd name="connsiteY78" fmla="*/ 239790 h 1087466"/>
                    <a:gd name="connsiteX79" fmla="*/ 211015 w 818377"/>
                    <a:gd name="connsiteY79" fmla="*/ 230198 h 1087466"/>
                    <a:gd name="connsiteX80" fmla="*/ 191832 w 818377"/>
                    <a:gd name="connsiteY80" fmla="*/ 220607 h 1087466"/>
                    <a:gd name="connsiteX81" fmla="*/ 179043 w 818377"/>
                    <a:gd name="connsiteY81" fmla="*/ 204621 h 1087466"/>
                    <a:gd name="connsiteX82" fmla="*/ 172649 w 818377"/>
                    <a:gd name="connsiteY82" fmla="*/ 198226 h 1087466"/>
                    <a:gd name="connsiteX83" fmla="*/ 150269 w 818377"/>
                    <a:gd name="connsiteY83" fmla="*/ 153466 h 1087466"/>
                    <a:gd name="connsiteX84" fmla="*/ 140677 w 818377"/>
                    <a:gd name="connsiteY84" fmla="*/ 137480 h 1087466"/>
                    <a:gd name="connsiteX85" fmla="*/ 137480 w 818377"/>
                    <a:gd name="connsiteY85" fmla="*/ 127888 h 1087466"/>
                    <a:gd name="connsiteX86" fmla="*/ 127888 w 818377"/>
                    <a:gd name="connsiteY86" fmla="*/ 115099 h 1087466"/>
                    <a:gd name="connsiteX87" fmla="*/ 121494 w 818377"/>
                    <a:gd name="connsiteY87" fmla="*/ 105507 h 1087466"/>
                    <a:gd name="connsiteX88" fmla="*/ 108705 w 818377"/>
                    <a:gd name="connsiteY88" fmla="*/ 89521 h 1087466"/>
                    <a:gd name="connsiteX89" fmla="*/ 92719 w 818377"/>
                    <a:gd name="connsiteY89" fmla="*/ 63944 h 1087466"/>
                    <a:gd name="connsiteX90" fmla="*/ 89522 w 818377"/>
                    <a:gd name="connsiteY90" fmla="*/ 54352 h 1087466"/>
                    <a:gd name="connsiteX91" fmla="*/ 83127 w 818377"/>
                    <a:gd name="connsiteY91" fmla="*/ 44761 h 1087466"/>
                    <a:gd name="connsiteX92" fmla="*/ 83127 w 818377"/>
                    <a:gd name="connsiteY92"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57200 w 818377"/>
                    <a:gd name="connsiteY12" fmla="*/ 748145 h 1087466"/>
                    <a:gd name="connsiteX13" fmla="*/ 463594 w 818377"/>
                    <a:gd name="connsiteY13" fmla="*/ 754540 h 1087466"/>
                    <a:gd name="connsiteX14" fmla="*/ 469989 w 818377"/>
                    <a:gd name="connsiteY14" fmla="*/ 767328 h 1087466"/>
                    <a:gd name="connsiteX15" fmla="*/ 482778 w 818377"/>
                    <a:gd name="connsiteY15" fmla="*/ 786512 h 1087466"/>
                    <a:gd name="connsiteX16" fmla="*/ 495567 w 818377"/>
                    <a:gd name="connsiteY16" fmla="*/ 805695 h 1087466"/>
                    <a:gd name="connsiteX17" fmla="*/ 524341 w 818377"/>
                    <a:gd name="connsiteY17" fmla="*/ 831273 h 1087466"/>
                    <a:gd name="connsiteX18" fmla="*/ 537130 w 818377"/>
                    <a:gd name="connsiteY18" fmla="*/ 834470 h 1087466"/>
                    <a:gd name="connsiteX19" fmla="*/ 559511 w 818377"/>
                    <a:gd name="connsiteY19" fmla="*/ 847259 h 1087466"/>
                    <a:gd name="connsiteX20" fmla="*/ 597877 w 818377"/>
                    <a:gd name="connsiteY20" fmla="*/ 856850 h 1087466"/>
                    <a:gd name="connsiteX21" fmla="*/ 601074 w 818377"/>
                    <a:gd name="connsiteY21" fmla="*/ 869639 h 1087466"/>
                    <a:gd name="connsiteX22" fmla="*/ 610666 w 818377"/>
                    <a:gd name="connsiteY22" fmla="*/ 872836 h 1087466"/>
                    <a:gd name="connsiteX23" fmla="*/ 623455 w 818377"/>
                    <a:gd name="connsiteY23" fmla="*/ 885625 h 1087466"/>
                    <a:gd name="connsiteX24" fmla="*/ 639441 w 818377"/>
                    <a:gd name="connsiteY24" fmla="*/ 901611 h 1087466"/>
                    <a:gd name="connsiteX25" fmla="*/ 668215 w 818377"/>
                    <a:gd name="connsiteY25" fmla="*/ 949569 h 1087466"/>
                    <a:gd name="connsiteX26" fmla="*/ 677807 w 818377"/>
                    <a:gd name="connsiteY26" fmla="*/ 962358 h 1087466"/>
                    <a:gd name="connsiteX27" fmla="*/ 687399 w 818377"/>
                    <a:gd name="connsiteY27" fmla="*/ 984738 h 1087466"/>
                    <a:gd name="connsiteX28" fmla="*/ 693793 w 818377"/>
                    <a:gd name="connsiteY28" fmla="*/ 997527 h 1087466"/>
                    <a:gd name="connsiteX29" fmla="*/ 700187 w 818377"/>
                    <a:gd name="connsiteY29" fmla="*/ 1007119 h 1087466"/>
                    <a:gd name="connsiteX30" fmla="*/ 712976 w 818377"/>
                    <a:gd name="connsiteY30" fmla="*/ 1029499 h 1087466"/>
                    <a:gd name="connsiteX31" fmla="*/ 722568 w 818377"/>
                    <a:gd name="connsiteY31" fmla="*/ 1042288 h 1087466"/>
                    <a:gd name="connsiteX32" fmla="*/ 732160 w 818377"/>
                    <a:gd name="connsiteY32" fmla="*/ 1067866 h 1087466"/>
                    <a:gd name="connsiteX33" fmla="*/ 735357 w 818377"/>
                    <a:gd name="connsiteY33" fmla="*/ 1083852 h 1087466"/>
                    <a:gd name="connsiteX34" fmla="*/ 754540 w 818377"/>
                    <a:gd name="connsiteY34" fmla="*/ 1087049 h 1087466"/>
                    <a:gd name="connsiteX35" fmla="*/ 815287 w 818377"/>
                    <a:gd name="connsiteY35" fmla="*/ 1080654 h 1087466"/>
                    <a:gd name="connsiteX36" fmla="*/ 808892 w 818377"/>
                    <a:gd name="connsiteY36" fmla="*/ 1048682 h 1087466"/>
                    <a:gd name="connsiteX37" fmla="*/ 796104 w 818377"/>
                    <a:gd name="connsiteY37" fmla="*/ 1019907 h 1087466"/>
                    <a:gd name="connsiteX38" fmla="*/ 789709 w 818377"/>
                    <a:gd name="connsiteY38" fmla="*/ 1003921 h 1087466"/>
                    <a:gd name="connsiteX39" fmla="*/ 786512 w 818377"/>
                    <a:gd name="connsiteY39" fmla="*/ 978344 h 1087466"/>
                    <a:gd name="connsiteX40" fmla="*/ 780118 w 818377"/>
                    <a:gd name="connsiteY40" fmla="*/ 959161 h 1087466"/>
                    <a:gd name="connsiteX41" fmla="*/ 773723 w 818377"/>
                    <a:gd name="connsiteY41" fmla="*/ 936780 h 1087466"/>
                    <a:gd name="connsiteX42" fmla="*/ 767329 w 818377"/>
                    <a:gd name="connsiteY42" fmla="*/ 923991 h 1087466"/>
                    <a:gd name="connsiteX43" fmla="*/ 760934 w 818377"/>
                    <a:gd name="connsiteY43" fmla="*/ 904808 h 1087466"/>
                    <a:gd name="connsiteX44" fmla="*/ 757737 w 818377"/>
                    <a:gd name="connsiteY44" fmla="*/ 892019 h 1087466"/>
                    <a:gd name="connsiteX45" fmla="*/ 748146 w 818377"/>
                    <a:gd name="connsiteY45" fmla="*/ 882428 h 1087466"/>
                    <a:gd name="connsiteX46" fmla="*/ 741751 w 818377"/>
                    <a:gd name="connsiteY46" fmla="*/ 856850 h 1087466"/>
                    <a:gd name="connsiteX47" fmla="*/ 738554 w 818377"/>
                    <a:gd name="connsiteY47" fmla="*/ 844061 h 1087466"/>
                    <a:gd name="connsiteX48" fmla="*/ 744948 w 818377"/>
                    <a:gd name="connsiteY48" fmla="*/ 776920 h 1087466"/>
                    <a:gd name="connsiteX49" fmla="*/ 748146 w 818377"/>
                    <a:gd name="connsiteY49" fmla="*/ 767328 h 1087466"/>
                    <a:gd name="connsiteX50" fmla="*/ 744948 w 818377"/>
                    <a:gd name="connsiteY50" fmla="*/ 712976 h 1087466"/>
                    <a:gd name="connsiteX51" fmla="*/ 728962 w 818377"/>
                    <a:gd name="connsiteY51" fmla="*/ 681004 h 1087466"/>
                    <a:gd name="connsiteX52" fmla="*/ 725765 w 818377"/>
                    <a:gd name="connsiteY52" fmla="*/ 658624 h 1087466"/>
                    <a:gd name="connsiteX53" fmla="*/ 709779 w 818377"/>
                    <a:gd name="connsiteY53" fmla="*/ 623454 h 1087466"/>
                    <a:gd name="connsiteX54" fmla="*/ 696990 w 818377"/>
                    <a:gd name="connsiteY54" fmla="*/ 610666 h 1087466"/>
                    <a:gd name="connsiteX55" fmla="*/ 661821 w 818377"/>
                    <a:gd name="connsiteY55" fmla="*/ 601074 h 1087466"/>
                    <a:gd name="connsiteX56" fmla="*/ 649032 w 818377"/>
                    <a:gd name="connsiteY56" fmla="*/ 594680 h 1087466"/>
                    <a:gd name="connsiteX57" fmla="*/ 613863 w 818377"/>
                    <a:gd name="connsiteY57" fmla="*/ 575496 h 1087466"/>
                    <a:gd name="connsiteX58" fmla="*/ 581891 w 818377"/>
                    <a:gd name="connsiteY58" fmla="*/ 562707 h 1087466"/>
                    <a:gd name="connsiteX59" fmla="*/ 546722 w 818377"/>
                    <a:gd name="connsiteY59" fmla="*/ 553116 h 1087466"/>
                    <a:gd name="connsiteX60" fmla="*/ 489172 w 818377"/>
                    <a:gd name="connsiteY60" fmla="*/ 537130 h 1087466"/>
                    <a:gd name="connsiteX61" fmla="*/ 457200 w 818377"/>
                    <a:gd name="connsiteY61" fmla="*/ 514749 h 1087466"/>
                    <a:gd name="connsiteX62" fmla="*/ 454003 w 818377"/>
                    <a:gd name="connsiteY62" fmla="*/ 505158 h 1087466"/>
                    <a:gd name="connsiteX63" fmla="*/ 447608 w 818377"/>
                    <a:gd name="connsiteY63" fmla="*/ 495566 h 1087466"/>
                    <a:gd name="connsiteX64" fmla="*/ 444411 w 818377"/>
                    <a:gd name="connsiteY64" fmla="*/ 466791 h 1087466"/>
                    <a:gd name="connsiteX65" fmla="*/ 431622 w 818377"/>
                    <a:gd name="connsiteY65" fmla="*/ 386861 h 1087466"/>
                    <a:gd name="connsiteX66" fmla="*/ 418834 w 818377"/>
                    <a:gd name="connsiteY66" fmla="*/ 329312 h 1087466"/>
                    <a:gd name="connsiteX67" fmla="*/ 396453 w 818377"/>
                    <a:gd name="connsiteY67" fmla="*/ 316523 h 1087466"/>
                    <a:gd name="connsiteX68" fmla="*/ 361284 w 818377"/>
                    <a:gd name="connsiteY68" fmla="*/ 300537 h 1087466"/>
                    <a:gd name="connsiteX69" fmla="*/ 351692 w 818377"/>
                    <a:gd name="connsiteY69" fmla="*/ 290945 h 1087466"/>
                    <a:gd name="connsiteX70" fmla="*/ 342101 w 818377"/>
                    <a:gd name="connsiteY70" fmla="*/ 287748 h 1087466"/>
                    <a:gd name="connsiteX71" fmla="*/ 313326 w 818377"/>
                    <a:gd name="connsiteY71" fmla="*/ 274959 h 1087466"/>
                    <a:gd name="connsiteX72" fmla="*/ 300537 w 818377"/>
                    <a:gd name="connsiteY72" fmla="*/ 268565 h 1087466"/>
                    <a:gd name="connsiteX73" fmla="*/ 284551 w 818377"/>
                    <a:gd name="connsiteY73" fmla="*/ 262170 h 1087466"/>
                    <a:gd name="connsiteX74" fmla="*/ 274960 w 818377"/>
                    <a:gd name="connsiteY74" fmla="*/ 255776 h 1087466"/>
                    <a:gd name="connsiteX75" fmla="*/ 265368 w 818377"/>
                    <a:gd name="connsiteY75" fmla="*/ 252579 h 1087466"/>
                    <a:gd name="connsiteX76" fmla="*/ 249382 w 818377"/>
                    <a:gd name="connsiteY76" fmla="*/ 246184 h 1087466"/>
                    <a:gd name="connsiteX77" fmla="*/ 227001 w 818377"/>
                    <a:gd name="connsiteY77" fmla="*/ 239790 h 1087466"/>
                    <a:gd name="connsiteX78" fmla="*/ 211015 w 818377"/>
                    <a:gd name="connsiteY78" fmla="*/ 230198 h 1087466"/>
                    <a:gd name="connsiteX79" fmla="*/ 191832 w 818377"/>
                    <a:gd name="connsiteY79" fmla="*/ 220607 h 1087466"/>
                    <a:gd name="connsiteX80" fmla="*/ 179043 w 818377"/>
                    <a:gd name="connsiteY80" fmla="*/ 204621 h 1087466"/>
                    <a:gd name="connsiteX81" fmla="*/ 172649 w 818377"/>
                    <a:gd name="connsiteY81" fmla="*/ 198226 h 1087466"/>
                    <a:gd name="connsiteX82" fmla="*/ 150269 w 818377"/>
                    <a:gd name="connsiteY82" fmla="*/ 153466 h 1087466"/>
                    <a:gd name="connsiteX83" fmla="*/ 140677 w 818377"/>
                    <a:gd name="connsiteY83" fmla="*/ 137480 h 1087466"/>
                    <a:gd name="connsiteX84" fmla="*/ 137480 w 818377"/>
                    <a:gd name="connsiteY84" fmla="*/ 127888 h 1087466"/>
                    <a:gd name="connsiteX85" fmla="*/ 127888 w 818377"/>
                    <a:gd name="connsiteY85" fmla="*/ 115099 h 1087466"/>
                    <a:gd name="connsiteX86" fmla="*/ 121494 w 818377"/>
                    <a:gd name="connsiteY86" fmla="*/ 105507 h 1087466"/>
                    <a:gd name="connsiteX87" fmla="*/ 108705 w 818377"/>
                    <a:gd name="connsiteY87" fmla="*/ 89521 h 1087466"/>
                    <a:gd name="connsiteX88" fmla="*/ 92719 w 818377"/>
                    <a:gd name="connsiteY88" fmla="*/ 63944 h 1087466"/>
                    <a:gd name="connsiteX89" fmla="*/ 89522 w 818377"/>
                    <a:gd name="connsiteY89" fmla="*/ 54352 h 1087466"/>
                    <a:gd name="connsiteX90" fmla="*/ 83127 w 818377"/>
                    <a:gd name="connsiteY90" fmla="*/ 44761 h 1087466"/>
                    <a:gd name="connsiteX91" fmla="*/ 83127 w 818377"/>
                    <a:gd name="connsiteY91"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57200 w 818377"/>
                    <a:gd name="connsiteY12" fmla="*/ 748145 h 1087466"/>
                    <a:gd name="connsiteX13" fmla="*/ 469989 w 818377"/>
                    <a:gd name="connsiteY13" fmla="*/ 767328 h 1087466"/>
                    <a:gd name="connsiteX14" fmla="*/ 482778 w 818377"/>
                    <a:gd name="connsiteY14" fmla="*/ 786512 h 1087466"/>
                    <a:gd name="connsiteX15" fmla="*/ 495567 w 818377"/>
                    <a:gd name="connsiteY15" fmla="*/ 805695 h 1087466"/>
                    <a:gd name="connsiteX16" fmla="*/ 524341 w 818377"/>
                    <a:gd name="connsiteY16" fmla="*/ 831273 h 1087466"/>
                    <a:gd name="connsiteX17" fmla="*/ 537130 w 818377"/>
                    <a:gd name="connsiteY17" fmla="*/ 834470 h 1087466"/>
                    <a:gd name="connsiteX18" fmla="*/ 559511 w 818377"/>
                    <a:gd name="connsiteY18" fmla="*/ 847259 h 1087466"/>
                    <a:gd name="connsiteX19" fmla="*/ 597877 w 818377"/>
                    <a:gd name="connsiteY19" fmla="*/ 856850 h 1087466"/>
                    <a:gd name="connsiteX20" fmla="*/ 601074 w 818377"/>
                    <a:gd name="connsiteY20" fmla="*/ 869639 h 1087466"/>
                    <a:gd name="connsiteX21" fmla="*/ 610666 w 818377"/>
                    <a:gd name="connsiteY21" fmla="*/ 872836 h 1087466"/>
                    <a:gd name="connsiteX22" fmla="*/ 623455 w 818377"/>
                    <a:gd name="connsiteY22" fmla="*/ 885625 h 1087466"/>
                    <a:gd name="connsiteX23" fmla="*/ 639441 w 818377"/>
                    <a:gd name="connsiteY23" fmla="*/ 901611 h 1087466"/>
                    <a:gd name="connsiteX24" fmla="*/ 668215 w 818377"/>
                    <a:gd name="connsiteY24" fmla="*/ 949569 h 1087466"/>
                    <a:gd name="connsiteX25" fmla="*/ 677807 w 818377"/>
                    <a:gd name="connsiteY25" fmla="*/ 962358 h 1087466"/>
                    <a:gd name="connsiteX26" fmla="*/ 687399 w 818377"/>
                    <a:gd name="connsiteY26" fmla="*/ 984738 h 1087466"/>
                    <a:gd name="connsiteX27" fmla="*/ 693793 w 818377"/>
                    <a:gd name="connsiteY27" fmla="*/ 997527 h 1087466"/>
                    <a:gd name="connsiteX28" fmla="*/ 700187 w 818377"/>
                    <a:gd name="connsiteY28" fmla="*/ 1007119 h 1087466"/>
                    <a:gd name="connsiteX29" fmla="*/ 712976 w 818377"/>
                    <a:gd name="connsiteY29" fmla="*/ 1029499 h 1087466"/>
                    <a:gd name="connsiteX30" fmla="*/ 722568 w 818377"/>
                    <a:gd name="connsiteY30" fmla="*/ 1042288 h 1087466"/>
                    <a:gd name="connsiteX31" fmla="*/ 732160 w 818377"/>
                    <a:gd name="connsiteY31" fmla="*/ 1067866 h 1087466"/>
                    <a:gd name="connsiteX32" fmla="*/ 735357 w 818377"/>
                    <a:gd name="connsiteY32" fmla="*/ 1083852 h 1087466"/>
                    <a:gd name="connsiteX33" fmla="*/ 754540 w 818377"/>
                    <a:gd name="connsiteY33" fmla="*/ 1087049 h 1087466"/>
                    <a:gd name="connsiteX34" fmla="*/ 815287 w 818377"/>
                    <a:gd name="connsiteY34" fmla="*/ 1080654 h 1087466"/>
                    <a:gd name="connsiteX35" fmla="*/ 808892 w 818377"/>
                    <a:gd name="connsiteY35" fmla="*/ 1048682 h 1087466"/>
                    <a:gd name="connsiteX36" fmla="*/ 796104 w 818377"/>
                    <a:gd name="connsiteY36" fmla="*/ 1019907 h 1087466"/>
                    <a:gd name="connsiteX37" fmla="*/ 789709 w 818377"/>
                    <a:gd name="connsiteY37" fmla="*/ 1003921 h 1087466"/>
                    <a:gd name="connsiteX38" fmla="*/ 786512 w 818377"/>
                    <a:gd name="connsiteY38" fmla="*/ 978344 h 1087466"/>
                    <a:gd name="connsiteX39" fmla="*/ 780118 w 818377"/>
                    <a:gd name="connsiteY39" fmla="*/ 959161 h 1087466"/>
                    <a:gd name="connsiteX40" fmla="*/ 773723 w 818377"/>
                    <a:gd name="connsiteY40" fmla="*/ 936780 h 1087466"/>
                    <a:gd name="connsiteX41" fmla="*/ 767329 w 818377"/>
                    <a:gd name="connsiteY41" fmla="*/ 923991 h 1087466"/>
                    <a:gd name="connsiteX42" fmla="*/ 760934 w 818377"/>
                    <a:gd name="connsiteY42" fmla="*/ 904808 h 1087466"/>
                    <a:gd name="connsiteX43" fmla="*/ 757737 w 818377"/>
                    <a:gd name="connsiteY43" fmla="*/ 892019 h 1087466"/>
                    <a:gd name="connsiteX44" fmla="*/ 748146 w 818377"/>
                    <a:gd name="connsiteY44" fmla="*/ 882428 h 1087466"/>
                    <a:gd name="connsiteX45" fmla="*/ 741751 w 818377"/>
                    <a:gd name="connsiteY45" fmla="*/ 856850 h 1087466"/>
                    <a:gd name="connsiteX46" fmla="*/ 738554 w 818377"/>
                    <a:gd name="connsiteY46" fmla="*/ 844061 h 1087466"/>
                    <a:gd name="connsiteX47" fmla="*/ 744948 w 818377"/>
                    <a:gd name="connsiteY47" fmla="*/ 776920 h 1087466"/>
                    <a:gd name="connsiteX48" fmla="*/ 748146 w 818377"/>
                    <a:gd name="connsiteY48" fmla="*/ 767328 h 1087466"/>
                    <a:gd name="connsiteX49" fmla="*/ 744948 w 818377"/>
                    <a:gd name="connsiteY49" fmla="*/ 712976 h 1087466"/>
                    <a:gd name="connsiteX50" fmla="*/ 728962 w 818377"/>
                    <a:gd name="connsiteY50" fmla="*/ 681004 h 1087466"/>
                    <a:gd name="connsiteX51" fmla="*/ 725765 w 818377"/>
                    <a:gd name="connsiteY51" fmla="*/ 658624 h 1087466"/>
                    <a:gd name="connsiteX52" fmla="*/ 709779 w 818377"/>
                    <a:gd name="connsiteY52" fmla="*/ 623454 h 1087466"/>
                    <a:gd name="connsiteX53" fmla="*/ 696990 w 818377"/>
                    <a:gd name="connsiteY53" fmla="*/ 610666 h 1087466"/>
                    <a:gd name="connsiteX54" fmla="*/ 661821 w 818377"/>
                    <a:gd name="connsiteY54" fmla="*/ 601074 h 1087466"/>
                    <a:gd name="connsiteX55" fmla="*/ 649032 w 818377"/>
                    <a:gd name="connsiteY55" fmla="*/ 594680 h 1087466"/>
                    <a:gd name="connsiteX56" fmla="*/ 613863 w 818377"/>
                    <a:gd name="connsiteY56" fmla="*/ 575496 h 1087466"/>
                    <a:gd name="connsiteX57" fmla="*/ 581891 w 818377"/>
                    <a:gd name="connsiteY57" fmla="*/ 562707 h 1087466"/>
                    <a:gd name="connsiteX58" fmla="*/ 546722 w 818377"/>
                    <a:gd name="connsiteY58" fmla="*/ 553116 h 1087466"/>
                    <a:gd name="connsiteX59" fmla="*/ 489172 w 818377"/>
                    <a:gd name="connsiteY59" fmla="*/ 537130 h 1087466"/>
                    <a:gd name="connsiteX60" fmla="*/ 457200 w 818377"/>
                    <a:gd name="connsiteY60" fmla="*/ 514749 h 1087466"/>
                    <a:gd name="connsiteX61" fmla="*/ 454003 w 818377"/>
                    <a:gd name="connsiteY61" fmla="*/ 505158 h 1087466"/>
                    <a:gd name="connsiteX62" fmla="*/ 447608 w 818377"/>
                    <a:gd name="connsiteY62" fmla="*/ 495566 h 1087466"/>
                    <a:gd name="connsiteX63" fmla="*/ 444411 w 818377"/>
                    <a:gd name="connsiteY63" fmla="*/ 466791 h 1087466"/>
                    <a:gd name="connsiteX64" fmla="*/ 431622 w 818377"/>
                    <a:gd name="connsiteY64" fmla="*/ 386861 h 1087466"/>
                    <a:gd name="connsiteX65" fmla="*/ 418834 w 818377"/>
                    <a:gd name="connsiteY65" fmla="*/ 329312 h 1087466"/>
                    <a:gd name="connsiteX66" fmla="*/ 396453 w 818377"/>
                    <a:gd name="connsiteY66" fmla="*/ 316523 h 1087466"/>
                    <a:gd name="connsiteX67" fmla="*/ 361284 w 818377"/>
                    <a:gd name="connsiteY67" fmla="*/ 300537 h 1087466"/>
                    <a:gd name="connsiteX68" fmla="*/ 351692 w 818377"/>
                    <a:gd name="connsiteY68" fmla="*/ 290945 h 1087466"/>
                    <a:gd name="connsiteX69" fmla="*/ 342101 w 818377"/>
                    <a:gd name="connsiteY69" fmla="*/ 287748 h 1087466"/>
                    <a:gd name="connsiteX70" fmla="*/ 313326 w 818377"/>
                    <a:gd name="connsiteY70" fmla="*/ 274959 h 1087466"/>
                    <a:gd name="connsiteX71" fmla="*/ 300537 w 818377"/>
                    <a:gd name="connsiteY71" fmla="*/ 268565 h 1087466"/>
                    <a:gd name="connsiteX72" fmla="*/ 284551 w 818377"/>
                    <a:gd name="connsiteY72" fmla="*/ 262170 h 1087466"/>
                    <a:gd name="connsiteX73" fmla="*/ 274960 w 818377"/>
                    <a:gd name="connsiteY73" fmla="*/ 255776 h 1087466"/>
                    <a:gd name="connsiteX74" fmla="*/ 265368 w 818377"/>
                    <a:gd name="connsiteY74" fmla="*/ 252579 h 1087466"/>
                    <a:gd name="connsiteX75" fmla="*/ 249382 w 818377"/>
                    <a:gd name="connsiteY75" fmla="*/ 246184 h 1087466"/>
                    <a:gd name="connsiteX76" fmla="*/ 227001 w 818377"/>
                    <a:gd name="connsiteY76" fmla="*/ 239790 h 1087466"/>
                    <a:gd name="connsiteX77" fmla="*/ 211015 w 818377"/>
                    <a:gd name="connsiteY77" fmla="*/ 230198 h 1087466"/>
                    <a:gd name="connsiteX78" fmla="*/ 191832 w 818377"/>
                    <a:gd name="connsiteY78" fmla="*/ 220607 h 1087466"/>
                    <a:gd name="connsiteX79" fmla="*/ 179043 w 818377"/>
                    <a:gd name="connsiteY79" fmla="*/ 204621 h 1087466"/>
                    <a:gd name="connsiteX80" fmla="*/ 172649 w 818377"/>
                    <a:gd name="connsiteY80" fmla="*/ 198226 h 1087466"/>
                    <a:gd name="connsiteX81" fmla="*/ 150269 w 818377"/>
                    <a:gd name="connsiteY81" fmla="*/ 153466 h 1087466"/>
                    <a:gd name="connsiteX82" fmla="*/ 140677 w 818377"/>
                    <a:gd name="connsiteY82" fmla="*/ 137480 h 1087466"/>
                    <a:gd name="connsiteX83" fmla="*/ 137480 w 818377"/>
                    <a:gd name="connsiteY83" fmla="*/ 127888 h 1087466"/>
                    <a:gd name="connsiteX84" fmla="*/ 127888 w 818377"/>
                    <a:gd name="connsiteY84" fmla="*/ 115099 h 1087466"/>
                    <a:gd name="connsiteX85" fmla="*/ 121494 w 818377"/>
                    <a:gd name="connsiteY85" fmla="*/ 105507 h 1087466"/>
                    <a:gd name="connsiteX86" fmla="*/ 108705 w 818377"/>
                    <a:gd name="connsiteY86" fmla="*/ 89521 h 1087466"/>
                    <a:gd name="connsiteX87" fmla="*/ 92719 w 818377"/>
                    <a:gd name="connsiteY87" fmla="*/ 63944 h 1087466"/>
                    <a:gd name="connsiteX88" fmla="*/ 89522 w 818377"/>
                    <a:gd name="connsiteY88" fmla="*/ 54352 h 1087466"/>
                    <a:gd name="connsiteX89" fmla="*/ 83127 w 818377"/>
                    <a:gd name="connsiteY89" fmla="*/ 44761 h 1087466"/>
                    <a:gd name="connsiteX90" fmla="*/ 83127 w 818377"/>
                    <a:gd name="connsiteY9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9989 w 818377"/>
                    <a:gd name="connsiteY12" fmla="*/ 767328 h 1087466"/>
                    <a:gd name="connsiteX13" fmla="*/ 482778 w 818377"/>
                    <a:gd name="connsiteY13" fmla="*/ 786512 h 1087466"/>
                    <a:gd name="connsiteX14" fmla="*/ 495567 w 818377"/>
                    <a:gd name="connsiteY14" fmla="*/ 805695 h 1087466"/>
                    <a:gd name="connsiteX15" fmla="*/ 524341 w 818377"/>
                    <a:gd name="connsiteY15" fmla="*/ 831273 h 1087466"/>
                    <a:gd name="connsiteX16" fmla="*/ 537130 w 818377"/>
                    <a:gd name="connsiteY16" fmla="*/ 834470 h 1087466"/>
                    <a:gd name="connsiteX17" fmla="*/ 559511 w 818377"/>
                    <a:gd name="connsiteY17" fmla="*/ 847259 h 1087466"/>
                    <a:gd name="connsiteX18" fmla="*/ 597877 w 818377"/>
                    <a:gd name="connsiteY18" fmla="*/ 856850 h 1087466"/>
                    <a:gd name="connsiteX19" fmla="*/ 601074 w 818377"/>
                    <a:gd name="connsiteY19" fmla="*/ 869639 h 1087466"/>
                    <a:gd name="connsiteX20" fmla="*/ 610666 w 818377"/>
                    <a:gd name="connsiteY20" fmla="*/ 872836 h 1087466"/>
                    <a:gd name="connsiteX21" fmla="*/ 623455 w 818377"/>
                    <a:gd name="connsiteY21" fmla="*/ 885625 h 1087466"/>
                    <a:gd name="connsiteX22" fmla="*/ 639441 w 818377"/>
                    <a:gd name="connsiteY22" fmla="*/ 901611 h 1087466"/>
                    <a:gd name="connsiteX23" fmla="*/ 668215 w 818377"/>
                    <a:gd name="connsiteY23" fmla="*/ 949569 h 1087466"/>
                    <a:gd name="connsiteX24" fmla="*/ 677807 w 818377"/>
                    <a:gd name="connsiteY24" fmla="*/ 962358 h 1087466"/>
                    <a:gd name="connsiteX25" fmla="*/ 687399 w 818377"/>
                    <a:gd name="connsiteY25" fmla="*/ 984738 h 1087466"/>
                    <a:gd name="connsiteX26" fmla="*/ 693793 w 818377"/>
                    <a:gd name="connsiteY26" fmla="*/ 997527 h 1087466"/>
                    <a:gd name="connsiteX27" fmla="*/ 700187 w 818377"/>
                    <a:gd name="connsiteY27" fmla="*/ 1007119 h 1087466"/>
                    <a:gd name="connsiteX28" fmla="*/ 712976 w 818377"/>
                    <a:gd name="connsiteY28" fmla="*/ 1029499 h 1087466"/>
                    <a:gd name="connsiteX29" fmla="*/ 722568 w 818377"/>
                    <a:gd name="connsiteY29" fmla="*/ 1042288 h 1087466"/>
                    <a:gd name="connsiteX30" fmla="*/ 732160 w 818377"/>
                    <a:gd name="connsiteY30" fmla="*/ 1067866 h 1087466"/>
                    <a:gd name="connsiteX31" fmla="*/ 735357 w 818377"/>
                    <a:gd name="connsiteY31" fmla="*/ 1083852 h 1087466"/>
                    <a:gd name="connsiteX32" fmla="*/ 754540 w 818377"/>
                    <a:gd name="connsiteY32" fmla="*/ 1087049 h 1087466"/>
                    <a:gd name="connsiteX33" fmla="*/ 815287 w 818377"/>
                    <a:gd name="connsiteY33" fmla="*/ 1080654 h 1087466"/>
                    <a:gd name="connsiteX34" fmla="*/ 808892 w 818377"/>
                    <a:gd name="connsiteY34" fmla="*/ 1048682 h 1087466"/>
                    <a:gd name="connsiteX35" fmla="*/ 796104 w 818377"/>
                    <a:gd name="connsiteY35" fmla="*/ 1019907 h 1087466"/>
                    <a:gd name="connsiteX36" fmla="*/ 789709 w 818377"/>
                    <a:gd name="connsiteY36" fmla="*/ 1003921 h 1087466"/>
                    <a:gd name="connsiteX37" fmla="*/ 786512 w 818377"/>
                    <a:gd name="connsiteY37" fmla="*/ 978344 h 1087466"/>
                    <a:gd name="connsiteX38" fmla="*/ 780118 w 818377"/>
                    <a:gd name="connsiteY38" fmla="*/ 959161 h 1087466"/>
                    <a:gd name="connsiteX39" fmla="*/ 773723 w 818377"/>
                    <a:gd name="connsiteY39" fmla="*/ 936780 h 1087466"/>
                    <a:gd name="connsiteX40" fmla="*/ 767329 w 818377"/>
                    <a:gd name="connsiteY40" fmla="*/ 923991 h 1087466"/>
                    <a:gd name="connsiteX41" fmla="*/ 760934 w 818377"/>
                    <a:gd name="connsiteY41" fmla="*/ 904808 h 1087466"/>
                    <a:gd name="connsiteX42" fmla="*/ 757737 w 818377"/>
                    <a:gd name="connsiteY42" fmla="*/ 892019 h 1087466"/>
                    <a:gd name="connsiteX43" fmla="*/ 748146 w 818377"/>
                    <a:gd name="connsiteY43" fmla="*/ 882428 h 1087466"/>
                    <a:gd name="connsiteX44" fmla="*/ 741751 w 818377"/>
                    <a:gd name="connsiteY44" fmla="*/ 856850 h 1087466"/>
                    <a:gd name="connsiteX45" fmla="*/ 738554 w 818377"/>
                    <a:gd name="connsiteY45" fmla="*/ 844061 h 1087466"/>
                    <a:gd name="connsiteX46" fmla="*/ 744948 w 818377"/>
                    <a:gd name="connsiteY46" fmla="*/ 776920 h 1087466"/>
                    <a:gd name="connsiteX47" fmla="*/ 748146 w 818377"/>
                    <a:gd name="connsiteY47" fmla="*/ 767328 h 1087466"/>
                    <a:gd name="connsiteX48" fmla="*/ 744948 w 818377"/>
                    <a:gd name="connsiteY48" fmla="*/ 712976 h 1087466"/>
                    <a:gd name="connsiteX49" fmla="*/ 728962 w 818377"/>
                    <a:gd name="connsiteY49" fmla="*/ 681004 h 1087466"/>
                    <a:gd name="connsiteX50" fmla="*/ 725765 w 818377"/>
                    <a:gd name="connsiteY50" fmla="*/ 658624 h 1087466"/>
                    <a:gd name="connsiteX51" fmla="*/ 709779 w 818377"/>
                    <a:gd name="connsiteY51" fmla="*/ 623454 h 1087466"/>
                    <a:gd name="connsiteX52" fmla="*/ 696990 w 818377"/>
                    <a:gd name="connsiteY52" fmla="*/ 610666 h 1087466"/>
                    <a:gd name="connsiteX53" fmla="*/ 661821 w 818377"/>
                    <a:gd name="connsiteY53" fmla="*/ 601074 h 1087466"/>
                    <a:gd name="connsiteX54" fmla="*/ 649032 w 818377"/>
                    <a:gd name="connsiteY54" fmla="*/ 594680 h 1087466"/>
                    <a:gd name="connsiteX55" fmla="*/ 613863 w 818377"/>
                    <a:gd name="connsiteY55" fmla="*/ 575496 h 1087466"/>
                    <a:gd name="connsiteX56" fmla="*/ 581891 w 818377"/>
                    <a:gd name="connsiteY56" fmla="*/ 562707 h 1087466"/>
                    <a:gd name="connsiteX57" fmla="*/ 546722 w 818377"/>
                    <a:gd name="connsiteY57" fmla="*/ 553116 h 1087466"/>
                    <a:gd name="connsiteX58" fmla="*/ 489172 w 818377"/>
                    <a:gd name="connsiteY58" fmla="*/ 537130 h 1087466"/>
                    <a:gd name="connsiteX59" fmla="*/ 457200 w 818377"/>
                    <a:gd name="connsiteY59" fmla="*/ 514749 h 1087466"/>
                    <a:gd name="connsiteX60" fmla="*/ 454003 w 818377"/>
                    <a:gd name="connsiteY60" fmla="*/ 505158 h 1087466"/>
                    <a:gd name="connsiteX61" fmla="*/ 447608 w 818377"/>
                    <a:gd name="connsiteY61" fmla="*/ 495566 h 1087466"/>
                    <a:gd name="connsiteX62" fmla="*/ 444411 w 818377"/>
                    <a:gd name="connsiteY62" fmla="*/ 466791 h 1087466"/>
                    <a:gd name="connsiteX63" fmla="*/ 431622 w 818377"/>
                    <a:gd name="connsiteY63" fmla="*/ 386861 h 1087466"/>
                    <a:gd name="connsiteX64" fmla="*/ 418834 w 818377"/>
                    <a:gd name="connsiteY64" fmla="*/ 329312 h 1087466"/>
                    <a:gd name="connsiteX65" fmla="*/ 396453 w 818377"/>
                    <a:gd name="connsiteY65" fmla="*/ 316523 h 1087466"/>
                    <a:gd name="connsiteX66" fmla="*/ 361284 w 818377"/>
                    <a:gd name="connsiteY66" fmla="*/ 300537 h 1087466"/>
                    <a:gd name="connsiteX67" fmla="*/ 351692 w 818377"/>
                    <a:gd name="connsiteY67" fmla="*/ 290945 h 1087466"/>
                    <a:gd name="connsiteX68" fmla="*/ 342101 w 818377"/>
                    <a:gd name="connsiteY68" fmla="*/ 287748 h 1087466"/>
                    <a:gd name="connsiteX69" fmla="*/ 313326 w 818377"/>
                    <a:gd name="connsiteY69" fmla="*/ 274959 h 1087466"/>
                    <a:gd name="connsiteX70" fmla="*/ 300537 w 818377"/>
                    <a:gd name="connsiteY70" fmla="*/ 268565 h 1087466"/>
                    <a:gd name="connsiteX71" fmla="*/ 284551 w 818377"/>
                    <a:gd name="connsiteY71" fmla="*/ 262170 h 1087466"/>
                    <a:gd name="connsiteX72" fmla="*/ 274960 w 818377"/>
                    <a:gd name="connsiteY72" fmla="*/ 255776 h 1087466"/>
                    <a:gd name="connsiteX73" fmla="*/ 265368 w 818377"/>
                    <a:gd name="connsiteY73" fmla="*/ 252579 h 1087466"/>
                    <a:gd name="connsiteX74" fmla="*/ 249382 w 818377"/>
                    <a:gd name="connsiteY74" fmla="*/ 246184 h 1087466"/>
                    <a:gd name="connsiteX75" fmla="*/ 227001 w 818377"/>
                    <a:gd name="connsiteY75" fmla="*/ 239790 h 1087466"/>
                    <a:gd name="connsiteX76" fmla="*/ 211015 w 818377"/>
                    <a:gd name="connsiteY76" fmla="*/ 230198 h 1087466"/>
                    <a:gd name="connsiteX77" fmla="*/ 191832 w 818377"/>
                    <a:gd name="connsiteY77" fmla="*/ 220607 h 1087466"/>
                    <a:gd name="connsiteX78" fmla="*/ 179043 w 818377"/>
                    <a:gd name="connsiteY78" fmla="*/ 204621 h 1087466"/>
                    <a:gd name="connsiteX79" fmla="*/ 172649 w 818377"/>
                    <a:gd name="connsiteY79" fmla="*/ 198226 h 1087466"/>
                    <a:gd name="connsiteX80" fmla="*/ 150269 w 818377"/>
                    <a:gd name="connsiteY80" fmla="*/ 153466 h 1087466"/>
                    <a:gd name="connsiteX81" fmla="*/ 140677 w 818377"/>
                    <a:gd name="connsiteY81" fmla="*/ 137480 h 1087466"/>
                    <a:gd name="connsiteX82" fmla="*/ 137480 w 818377"/>
                    <a:gd name="connsiteY82" fmla="*/ 127888 h 1087466"/>
                    <a:gd name="connsiteX83" fmla="*/ 127888 w 818377"/>
                    <a:gd name="connsiteY83" fmla="*/ 115099 h 1087466"/>
                    <a:gd name="connsiteX84" fmla="*/ 121494 w 818377"/>
                    <a:gd name="connsiteY84" fmla="*/ 105507 h 1087466"/>
                    <a:gd name="connsiteX85" fmla="*/ 108705 w 818377"/>
                    <a:gd name="connsiteY85" fmla="*/ 89521 h 1087466"/>
                    <a:gd name="connsiteX86" fmla="*/ 92719 w 818377"/>
                    <a:gd name="connsiteY86" fmla="*/ 63944 h 1087466"/>
                    <a:gd name="connsiteX87" fmla="*/ 89522 w 818377"/>
                    <a:gd name="connsiteY87" fmla="*/ 54352 h 1087466"/>
                    <a:gd name="connsiteX88" fmla="*/ 83127 w 818377"/>
                    <a:gd name="connsiteY88" fmla="*/ 44761 h 1087466"/>
                    <a:gd name="connsiteX89" fmla="*/ 83127 w 818377"/>
                    <a:gd name="connsiteY89"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9989 w 818377"/>
                    <a:gd name="connsiteY12" fmla="*/ 767328 h 1087466"/>
                    <a:gd name="connsiteX13" fmla="*/ 495567 w 818377"/>
                    <a:gd name="connsiteY13" fmla="*/ 805695 h 1087466"/>
                    <a:gd name="connsiteX14" fmla="*/ 524341 w 818377"/>
                    <a:gd name="connsiteY14" fmla="*/ 831273 h 1087466"/>
                    <a:gd name="connsiteX15" fmla="*/ 537130 w 818377"/>
                    <a:gd name="connsiteY15" fmla="*/ 834470 h 1087466"/>
                    <a:gd name="connsiteX16" fmla="*/ 559511 w 818377"/>
                    <a:gd name="connsiteY16" fmla="*/ 847259 h 1087466"/>
                    <a:gd name="connsiteX17" fmla="*/ 597877 w 818377"/>
                    <a:gd name="connsiteY17" fmla="*/ 856850 h 1087466"/>
                    <a:gd name="connsiteX18" fmla="*/ 601074 w 818377"/>
                    <a:gd name="connsiteY18" fmla="*/ 869639 h 1087466"/>
                    <a:gd name="connsiteX19" fmla="*/ 610666 w 818377"/>
                    <a:gd name="connsiteY19" fmla="*/ 872836 h 1087466"/>
                    <a:gd name="connsiteX20" fmla="*/ 623455 w 818377"/>
                    <a:gd name="connsiteY20" fmla="*/ 885625 h 1087466"/>
                    <a:gd name="connsiteX21" fmla="*/ 639441 w 818377"/>
                    <a:gd name="connsiteY21" fmla="*/ 901611 h 1087466"/>
                    <a:gd name="connsiteX22" fmla="*/ 668215 w 818377"/>
                    <a:gd name="connsiteY22" fmla="*/ 949569 h 1087466"/>
                    <a:gd name="connsiteX23" fmla="*/ 677807 w 818377"/>
                    <a:gd name="connsiteY23" fmla="*/ 962358 h 1087466"/>
                    <a:gd name="connsiteX24" fmla="*/ 687399 w 818377"/>
                    <a:gd name="connsiteY24" fmla="*/ 984738 h 1087466"/>
                    <a:gd name="connsiteX25" fmla="*/ 693793 w 818377"/>
                    <a:gd name="connsiteY25" fmla="*/ 997527 h 1087466"/>
                    <a:gd name="connsiteX26" fmla="*/ 700187 w 818377"/>
                    <a:gd name="connsiteY26" fmla="*/ 1007119 h 1087466"/>
                    <a:gd name="connsiteX27" fmla="*/ 712976 w 818377"/>
                    <a:gd name="connsiteY27" fmla="*/ 1029499 h 1087466"/>
                    <a:gd name="connsiteX28" fmla="*/ 722568 w 818377"/>
                    <a:gd name="connsiteY28" fmla="*/ 1042288 h 1087466"/>
                    <a:gd name="connsiteX29" fmla="*/ 732160 w 818377"/>
                    <a:gd name="connsiteY29" fmla="*/ 1067866 h 1087466"/>
                    <a:gd name="connsiteX30" fmla="*/ 735357 w 818377"/>
                    <a:gd name="connsiteY30" fmla="*/ 1083852 h 1087466"/>
                    <a:gd name="connsiteX31" fmla="*/ 754540 w 818377"/>
                    <a:gd name="connsiteY31" fmla="*/ 1087049 h 1087466"/>
                    <a:gd name="connsiteX32" fmla="*/ 815287 w 818377"/>
                    <a:gd name="connsiteY32" fmla="*/ 1080654 h 1087466"/>
                    <a:gd name="connsiteX33" fmla="*/ 808892 w 818377"/>
                    <a:gd name="connsiteY33" fmla="*/ 1048682 h 1087466"/>
                    <a:gd name="connsiteX34" fmla="*/ 796104 w 818377"/>
                    <a:gd name="connsiteY34" fmla="*/ 1019907 h 1087466"/>
                    <a:gd name="connsiteX35" fmla="*/ 789709 w 818377"/>
                    <a:gd name="connsiteY35" fmla="*/ 1003921 h 1087466"/>
                    <a:gd name="connsiteX36" fmla="*/ 786512 w 818377"/>
                    <a:gd name="connsiteY36" fmla="*/ 978344 h 1087466"/>
                    <a:gd name="connsiteX37" fmla="*/ 780118 w 818377"/>
                    <a:gd name="connsiteY37" fmla="*/ 959161 h 1087466"/>
                    <a:gd name="connsiteX38" fmla="*/ 773723 w 818377"/>
                    <a:gd name="connsiteY38" fmla="*/ 936780 h 1087466"/>
                    <a:gd name="connsiteX39" fmla="*/ 767329 w 818377"/>
                    <a:gd name="connsiteY39" fmla="*/ 923991 h 1087466"/>
                    <a:gd name="connsiteX40" fmla="*/ 760934 w 818377"/>
                    <a:gd name="connsiteY40" fmla="*/ 904808 h 1087466"/>
                    <a:gd name="connsiteX41" fmla="*/ 757737 w 818377"/>
                    <a:gd name="connsiteY41" fmla="*/ 892019 h 1087466"/>
                    <a:gd name="connsiteX42" fmla="*/ 748146 w 818377"/>
                    <a:gd name="connsiteY42" fmla="*/ 882428 h 1087466"/>
                    <a:gd name="connsiteX43" fmla="*/ 741751 w 818377"/>
                    <a:gd name="connsiteY43" fmla="*/ 856850 h 1087466"/>
                    <a:gd name="connsiteX44" fmla="*/ 738554 w 818377"/>
                    <a:gd name="connsiteY44" fmla="*/ 844061 h 1087466"/>
                    <a:gd name="connsiteX45" fmla="*/ 744948 w 818377"/>
                    <a:gd name="connsiteY45" fmla="*/ 776920 h 1087466"/>
                    <a:gd name="connsiteX46" fmla="*/ 748146 w 818377"/>
                    <a:gd name="connsiteY46" fmla="*/ 767328 h 1087466"/>
                    <a:gd name="connsiteX47" fmla="*/ 744948 w 818377"/>
                    <a:gd name="connsiteY47" fmla="*/ 712976 h 1087466"/>
                    <a:gd name="connsiteX48" fmla="*/ 728962 w 818377"/>
                    <a:gd name="connsiteY48" fmla="*/ 681004 h 1087466"/>
                    <a:gd name="connsiteX49" fmla="*/ 725765 w 818377"/>
                    <a:gd name="connsiteY49" fmla="*/ 658624 h 1087466"/>
                    <a:gd name="connsiteX50" fmla="*/ 709779 w 818377"/>
                    <a:gd name="connsiteY50" fmla="*/ 623454 h 1087466"/>
                    <a:gd name="connsiteX51" fmla="*/ 696990 w 818377"/>
                    <a:gd name="connsiteY51" fmla="*/ 610666 h 1087466"/>
                    <a:gd name="connsiteX52" fmla="*/ 661821 w 818377"/>
                    <a:gd name="connsiteY52" fmla="*/ 601074 h 1087466"/>
                    <a:gd name="connsiteX53" fmla="*/ 649032 w 818377"/>
                    <a:gd name="connsiteY53" fmla="*/ 594680 h 1087466"/>
                    <a:gd name="connsiteX54" fmla="*/ 613863 w 818377"/>
                    <a:gd name="connsiteY54" fmla="*/ 575496 h 1087466"/>
                    <a:gd name="connsiteX55" fmla="*/ 581891 w 818377"/>
                    <a:gd name="connsiteY55" fmla="*/ 562707 h 1087466"/>
                    <a:gd name="connsiteX56" fmla="*/ 546722 w 818377"/>
                    <a:gd name="connsiteY56" fmla="*/ 553116 h 1087466"/>
                    <a:gd name="connsiteX57" fmla="*/ 489172 w 818377"/>
                    <a:gd name="connsiteY57" fmla="*/ 537130 h 1087466"/>
                    <a:gd name="connsiteX58" fmla="*/ 457200 w 818377"/>
                    <a:gd name="connsiteY58" fmla="*/ 514749 h 1087466"/>
                    <a:gd name="connsiteX59" fmla="*/ 454003 w 818377"/>
                    <a:gd name="connsiteY59" fmla="*/ 505158 h 1087466"/>
                    <a:gd name="connsiteX60" fmla="*/ 447608 w 818377"/>
                    <a:gd name="connsiteY60" fmla="*/ 495566 h 1087466"/>
                    <a:gd name="connsiteX61" fmla="*/ 444411 w 818377"/>
                    <a:gd name="connsiteY61" fmla="*/ 466791 h 1087466"/>
                    <a:gd name="connsiteX62" fmla="*/ 431622 w 818377"/>
                    <a:gd name="connsiteY62" fmla="*/ 386861 h 1087466"/>
                    <a:gd name="connsiteX63" fmla="*/ 418834 w 818377"/>
                    <a:gd name="connsiteY63" fmla="*/ 329312 h 1087466"/>
                    <a:gd name="connsiteX64" fmla="*/ 396453 w 818377"/>
                    <a:gd name="connsiteY64" fmla="*/ 316523 h 1087466"/>
                    <a:gd name="connsiteX65" fmla="*/ 361284 w 818377"/>
                    <a:gd name="connsiteY65" fmla="*/ 300537 h 1087466"/>
                    <a:gd name="connsiteX66" fmla="*/ 351692 w 818377"/>
                    <a:gd name="connsiteY66" fmla="*/ 290945 h 1087466"/>
                    <a:gd name="connsiteX67" fmla="*/ 342101 w 818377"/>
                    <a:gd name="connsiteY67" fmla="*/ 287748 h 1087466"/>
                    <a:gd name="connsiteX68" fmla="*/ 313326 w 818377"/>
                    <a:gd name="connsiteY68" fmla="*/ 274959 h 1087466"/>
                    <a:gd name="connsiteX69" fmla="*/ 300537 w 818377"/>
                    <a:gd name="connsiteY69" fmla="*/ 268565 h 1087466"/>
                    <a:gd name="connsiteX70" fmla="*/ 284551 w 818377"/>
                    <a:gd name="connsiteY70" fmla="*/ 262170 h 1087466"/>
                    <a:gd name="connsiteX71" fmla="*/ 274960 w 818377"/>
                    <a:gd name="connsiteY71" fmla="*/ 255776 h 1087466"/>
                    <a:gd name="connsiteX72" fmla="*/ 265368 w 818377"/>
                    <a:gd name="connsiteY72" fmla="*/ 252579 h 1087466"/>
                    <a:gd name="connsiteX73" fmla="*/ 249382 w 818377"/>
                    <a:gd name="connsiteY73" fmla="*/ 246184 h 1087466"/>
                    <a:gd name="connsiteX74" fmla="*/ 227001 w 818377"/>
                    <a:gd name="connsiteY74" fmla="*/ 239790 h 1087466"/>
                    <a:gd name="connsiteX75" fmla="*/ 211015 w 818377"/>
                    <a:gd name="connsiteY75" fmla="*/ 230198 h 1087466"/>
                    <a:gd name="connsiteX76" fmla="*/ 191832 w 818377"/>
                    <a:gd name="connsiteY76" fmla="*/ 220607 h 1087466"/>
                    <a:gd name="connsiteX77" fmla="*/ 179043 w 818377"/>
                    <a:gd name="connsiteY77" fmla="*/ 204621 h 1087466"/>
                    <a:gd name="connsiteX78" fmla="*/ 172649 w 818377"/>
                    <a:gd name="connsiteY78" fmla="*/ 198226 h 1087466"/>
                    <a:gd name="connsiteX79" fmla="*/ 150269 w 818377"/>
                    <a:gd name="connsiteY79" fmla="*/ 153466 h 1087466"/>
                    <a:gd name="connsiteX80" fmla="*/ 140677 w 818377"/>
                    <a:gd name="connsiteY80" fmla="*/ 137480 h 1087466"/>
                    <a:gd name="connsiteX81" fmla="*/ 137480 w 818377"/>
                    <a:gd name="connsiteY81" fmla="*/ 127888 h 1087466"/>
                    <a:gd name="connsiteX82" fmla="*/ 127888 w 818377"/>
                    <a:gd name="connsiteY82" fmla="*/ 115099 h 1087466"/>
                    <a:gd name="connsiteX83" fmla="*/ 121494 w 818377"/>
                    <a:gd name="connsiteY83" fmla="*/ 105507 h 1087466"/>
                    <a:gd name="connsiteX84" fmla="*/ 108705 w 818377"/>
                    <a:gd name="connsiteY84" fmla="*/ 89521 h 1087466"/>
                    <a:gd name="connsiteX85" fmla="*/ 92719 w 818377"/>
                    <a:gd name="connsiteY85" fmla="*/ 63944 h 1087466"/>
                    <a:gd name="connsiteX86" fmla="*/ 89522 w 818377"/>
                    <a:gd name="connsiteY86" fmla="*/ 54352 h 1087466"/>
                    <a:gd name="connsiteX87" fmla="*/ 83127 w 818377"/>
                    <a:gd name="connsiteY87" fmla="*/ 44761 h 1087466"/>
                    <a:gd name="connsiteX88" fmla="*/ 83127 w 818377"/>
                    <a:gd name="connsiteY88"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9989 w 818377"/>
                    <a:gd name="connsiteY12" fmla="*/ 767328 h 1087466"/>
                    <a:gd name="connsiteX13" fmla="*/ 524341 w 818377"/>
                    <a:gd name="connsiteY13" fmla="*/ 831273 h 1087466"/>
                    <a:gd name="connsiteX14" fmla="*/ 537130 w 818377"/>
                    <a:gd name="connsiteY14" fmla="*/ 834470 h 1087466"/>
                    <a:gd name="connsiteX15" fmla="*/ 559511 w 818377"/>
                    <a:gd name="connsiteY15" fmla="*/ 847259 h 1087466"/>
                    <a:gd name="connsiteX16" fmla="*/ 597877 w 818377"/>
                    <a:gd name="connsiteY16" fmla="*/ 856850 h 1087466"/>
                    <a:gd name="connsiteX17" fmla="*/ 601074 w 818377"/>
                    <a:gd name="connsiteY17" fmla="*/ 869639 h 1087466"/>
                    <a:gd name="connsiteX18" fmla="*/ 610666 w 818377"/>
                    <a:gd name="connsiteY18" fmla="*/ 872836 h 1087466"/>
                    <a:gd name="connsiteX19" fmla="*/ 623455 w 818377"/>
                    <a:gd name="connsiteY19" fmla="*/ 885625 h 1087466"/>
                    <a:gd name="connsiteX20" fmla="*/ 639441 w 818377"/>
                    <a:gd name="connsiteY20" fmla="*/ 901611 h 1087466"/>
                    <a:gd name="connsiteX21" fmla="*/ 668215 w 818377"/>
                    <a:gd name="connsiteY21" fmla="*/ 949569 h 1087466"/>
                    <a:gd name="connsiteX22" fmla="*/ 677807 w 818377"/>
                    <a:gd name="connsiteY22" fmla="*/ 962358 h 1087466"/>
                    <a:gd name="connsiteX23" fmla="*/ 687399 w 818377"/>
                    <a:gd name="connsiteY23" fmla="*/ 984738 h 1087466"/>
                    <a:gd name="connsiteX24" fmla="*/ 693793 w 818377"/>
                    <a:gd name="connsiteY24" fmla="*/ 997527 h 1087466"/>
                    <a:gd name="connsiteX25" fmla="*/ 700187 w 818377"/>
                    <a:gd name="connsiteY25" fmla="*/ 1007119 h 1087466"/>
                    <a:gd name="connsiteX26" fmla="*/ 712976 w 818377"/>
                    <a:gd name="connsiteY26" fmla="*/ 1029499 h 1087466"/>
                    <a:gd name="connsiteX27" fmla="*/ 722568 w 818377"/>
                    <a:gd name="connsiteY27" fmla="*/ 1042288 h 1087466"/>
                    <a:gd name="connsiteX28" fmla="*/ 732160 w 818377"/>
                    <a:gd name="connsiteY28" fmla="*/ 1067866 h 1087466"/>
                    <a:gd name="connsiteX29" fmla="*/ 735357 w 818377"/>
                    <a:gd name="connsiteY29" fmla="*/ 1083852 h 1087466"/>
                    <a:gd name="connsiteX30" fmla="*/ 754540 w 818377"/>
                    <a:gd name="connsiteY30" fmla="*/ 1087049 h 1087466"/>
                    <a:gd name="connsiteX31" fmla="*/ 815287 w 818377"/>
                    <a:gd name="connsiteY31" fmla="*/ 1080654 h 1087466"/>
                    <a:gd name="connsiteX32" fmla="*/ 808892 w 818377"/>
                    <a:gd name="connsiteY32" fmla="*/ 1048682 h 1087466"/>
                    <a:gd name="connsiteX33" fmla="*/ 796104 w 818377"/>
                    <a:gd name="connsiteY33" fmla="*/ 1019907 h 1087466"/>
                    <a:gd name="connsiteX34" fmla="*/ 789709 w 818377"/>
                    <a:gd name="connsiteY34" fmla="*/ 1003921 h 1087466"/>
                    <a:gd name="connsiteX35" fmla="*/ 786512 w 818377"/>
                    <a:gd name="connsiteY35" fmla="*/ 978344 h 1087466"/>
                    <a:gd name="connsiteX36" fmla="*/ 780118 w 818377"/>
                    <a:gd name="connsiteY36" fmla="*/ 959161 h 1087466"/>
                    <a:gd name="connsiteX37" fmla="*/ 773723 w 818377"/>
                    <a:gd name="connsiteY37" fmla="*/ 936780 h 1087466"/>
                    <a:gd name="connsiteX38" fmla="*/ 767329 w 818377"/>
                    <a:gd name="connsiteY38" fmla="*/ 923991 h 1087466"/>
                    <a:gd name="connsiteX39" fmla="*/ 760934 w 818377"/>
                    <a:gd name="connsiteY39" fmla="*/ 904808 h 1087466"/>
                    <a:gd name="connsiteX40" fmla="*/ 757737 w 818377"/>
                    <a:gd name="connsiteY40" fmla="*/ 892019 h 1087466"/>
                    <a:gd name="connsiteX41" fmla="*/ 748146 w 818377"/>
                    <a:gd name="connsiteY41" fmla="*/ 882428 h 1087466"/>
                    <a:gd name="connsiteX42" fmla="*/ 741751 w 818377"/>
                    <a:gd name="connsiteY42" fmla="*/ 856850 h 1087466"/>
                    <a:gd name="connsiteX43" fmla="*/ 738554 w 818377"/>
                    <a:gd name="connsiteY43" fmla="*/ 844061 h 1087466"/>
                    <a:gd name="connsiteX44" fmla="*/ 744948 w 818377"/>
                    <a:gd name="connsiteY44" fmla="*/ 776920 h 1087466"/>
                    <a:gd name="connsiteX45" fmla="*/ 748146 w 818377"/>
                    <a:gd name="connsiteY45" fmla="*/ 767328 h 1087466"/>
                    <a:gd name="connsiteX46" fmla="*/ 744948 w 818377"/>
                    <a:gd name="connsiteY46" fmla="*/ 712976 h 1087466"/>
                    <a:gd name="connsiteX47" fmla="*/ 728962 w 818377"/>
                    <a:gd name="connsiteY47" fmla="*/ 681004 h 1087466"/>
                    <a:gd name="connsiteX48" fmla="*/ 725765 w 818377"/>
                    <a:gd name="connsiteY48" fmla="*/ 658624 h 1087466"/>
                    <a:gd name="connsiteX49" fmla="*/ 709779 w 818377"/>
                    <a:gd name="connsiteY49" fmla="*/ 623454 h 1087466"/>
                    <a:gd name="connsiteX50" fmla="*/ 696990 w 818377"/>
                    <a:gd name="connsiteY50" fmla="*/ 610666 h 1087466"/>
                    <a:gd name="connsiteX51" fmla="*/ 661821 w 818377"/>
                    <a:gd name="connsiteY51" fmla="*/ 601074 h 1087466"/>
                    <a:gd name="connsiteX52" fmla="*/ 649032 w 818377"/>
                    <a:gd name="connsiteY52" fmla="*/ 594680 h 1087466"/>
                    <a:gd name="connsiteX53" fmla="*/ 613863 w 818377"/>
                    <a:gd name="connsiteY53" fmla="*/ 575496 h 1087466"/>
                    <a:gd name="connsiteX54" fmla="*/ 581891 w 818377"/>
                    <a:gd name="connsiteY54" fmla="*/ 562707 h 1087466"/>
                    <a:gd name="connsiteX55" fmla="*/ 546722 w 818377"/>
                    <a:gd name="connsiteY55" fmla="*/ 553116 h 1087466"/>
                    <a:gd name="connsiteX56" fmla="*/ 489172 w 818377"/>
                    <a:gd name="connsiteY56" fmla="*/ 537130 h 1087466"/>
                    <a:gd name="connsiteX57" fmla="*/ 457200 w 818377"/>
                    <a:gd name="connsiteY57" fmla="*/ 514749 h 1087466"/>
                    <a:gd name="connsiteX58" fmla="*/ 454003 w 818377"/>
                    <a:gd name="connsiteY58" fmla="*/ 505158 h 1087466"/>
                    <a:gd name="connsiteX59" fmla="*/ 447608 w 818377"/>
                    <a:gd name="connsiteY59" fmla="*/ 495566 h 1087466"/>
                    <a:gd name="connsiteX60" fmla="*/ 444411 w 818377"/>
                    <a:gd name="connsiteY60" fmla="*/ 466791 h 1087466"/>
                    <a:gd name="connsiteX61" fmla="*/ 431622 w 818377"/>
                    <a:gd name="connsiteY61" fmla="*/ 386861 h 1087466"/>
                    <a:gd name="connsiteX62" fmla="*/ 418834 w 818377"/>
                    <a:gd name="connsiteY62" fmla="*/ 329312 h 1087466"/>
                    <a:gd name="connsiteX63" fmla="*/ 396453 w 818377"/>
                    <a:gd name="connsiteY63" fmla="*/ 316523 h 1087466"/>
                    <a:gd name="connsiteX64" fmla="*/ 361284 w 818377"/>
                    <a:gd name="connsiteY64" fmla="*/ 300537 h 1087466"/>
                    <a:gd name="connsiteX65" fmla="*/ 351692 w 818377"/>
                    <a:gd name="connsiteY65" fmla="*/ 290945 h 1087466"/>
                    <a:gd name="connsiteX66" fmla="*/ 342101 w 818377"/>
                    <a:gd name="connsiteY66" fmla="*/ 287748 h 1087466"/>
                    <a:gd name="connsiteX67" fmla="*/ 313326 w 818377"/>
                    <a:gd name="connsiteY67" fmla="*/ 274959 h 1087466"/>
                    <a:gd name="connsiteX68" fmla="*/ 300537 w 818377"/>
                    <a:gd name="connsiteY68" fmla="*/ 268565 h 1087466"/>
                    <a:gd name="connsiteX69" fmla="*/ 284551 w 818377"/>
                    <a:gd name="connsiteY69" fmla="*/ 262170 h 1087466"/>
                    <a:gd name="connsiteX70" fmla="*/ 274960 w 818377"/>
                    <a:gd name="connsiteY70" fmla="*/ 255776 h 1087466"/>
                    <a:gd name="connsiteX71" fmla="*/ 265368 w 818377"/>
                    <a:gd name="connsiteY71" fmla="*/ 252579 h 1087466"/>
                    <a:gd name="connsiteX72" fmla="*/ 249382 w 818377"/>
                    <a:gd name="connsiteY72" fmla="*/ 246184 h 1087466"/>
                    <a:gd name="connsiteX73" fmla="*/ 227001 w 818377"/>
                    <a:gd name="connsiteY73" fmla="*/ 239790 h 1087466"/>
                    <a:gd name="connsiteX74" fmla="*/ 211015 w 818377"/>
                    <a:gd name="connsiteY74" fmla="*/ 230198 h 1087466"/>
                    <a:gd name="connsiteX75" fmla="*/ 191832 w 818377"/>
                    <a:gd name="connsiteY75" fmla="*/ 220607 h 1087466"/>
                    <a:gd name="connsiteX76" fmla="*/ 179043 w 818377"/>
                    <a:gd name="connsiteY76" fmla="*/ 204621 h 1087466"/>
                    <a:gd name="connsiteX77" fmla="*/ 172649 w 818377"/>
                    <a:gd name="connsiteY77" fmla="*/ 198226 h 1087466"/>
                    <a:gd name="connsiteX78" fmla="*/ 150269 w 818377"/>
                    <a:gd name="connsiteY78" fmla="*/ 153466 h 1087466"/>
                    <a:gd name="connsiteX79" fmla="*/ 140677 w 818377"/>
                    <a:gd name="connsiteY79" fmla="*/ 137480 h 1087466"/>
                    <a:gd name="connsiteX80" fmla="*/ 137480 w 818377"/>
                    <a:gd name="connsiteY80" fmla="*/ 127888 h 1087466"/>
                    <a:gd name="connsiteX81" fmla="*/ 127888 w 818377"/>
                    <a:gd name="connsiteY81" fmla="*/ 115099 h 1087466"/>
                    <a:gd name="connsiteX82" fmla="*/ 121494 w 818377"/>
                    <a:gd name="connsiteY82" fmla="*/ 105507 h 1087466"/>
                    <a:gd name="connsiteX83" fmla="*/ 108705 w 818377"/>
                    <a:gd name="connsiteY83" fmla="*/ 89521 h 1087466"/>
                    <a:gd name="connsiteX84" fmla="*/ 92719 w 818377"/>
                    <a:gd name="connsiteY84" fmla="*/ 63944 h 1087466"/>
                    <a:gd name="connsiteX85" fmla="*/ 89522 w 818377"/>
                    <a:gd name="connsiteY85" fmla="*/ 54352 h 1087466"/>
                    <a:gd name="connsiteX86" fmla="*/ 83127 w 818377"/>
                    <a:gd name="connsiteY86" fmla="*/ 44761 h 1087466"/>
                    <a:gd name="connsiteX87" fmla="*/ 83127 w 818377"/>
                    <a:gd name="connsiteY8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24341 w 818377"/>
                    <a:gd name="connsiteY13" fmla="*/ 831273 h 1087466"/>
                    <a:gd name="connsiteX14" fmla="*/ 537130 w 818377"/>
                    <a:gd name="connsiteY14" fmla="*/ 834470 h 1087466"/>
                    <a:gd name="connsiteX15" fmla="*/ 559511 w 818377"/>
                    <a:gd name="connsiteY15" fmla="*/ 847259 h 1087466"/>
                    <a:gd name="connsiteX16" fmla="*/ 597877 w 818377"/>
                    <a:gd name="connsiteY16" fmla="*/ 856850 h 1087466"/>
                    <a:gd name="connsiteX17" fmla="*/ 601074 w 818377"/>
                    <a:gd name="connsiteY17" fmla="*/ 869639 h 1087466"/>
                    <a:gd name="connsiteX18" fmla="*/ 610666 w 818377"/>
                    <a:gd name="connsiteY18" fmla="*/ 872836 h 1087466"/>
                    <a:gd name="connsiteX19" fmla="*/ 623455 w 818377"/>
                    <a:gd name="connsiteY19" fmla="*/ 885625 h 1087466"/>
                    <a:gd name="connsiteX20" fmla="*/ 639441 w 818377"/>
                    <a:gd name="connsiteY20" fmla="*/ 901611 h 1087466"/>
                    <a:gd name="connsiteX21" fmla="*/ 668215 w 818377"/>
                    <a:gd name="connsiteY21" fmla="*/ 949569 h 1087466"/>
                    <a:gd name="connsiteX22" fmla="*/ 677807 w 818377"/>
                    <a:gd name="connsiteY22" fmla="*/ 962358 h 1087466"/>
                    <a:gd name="connsiteX23" fmla="*/ 687399 w 818377"/>
                    <a:gd name="connsiteY23" fmla="*/ 984738 h 1087466"/>
                    <a:gd name="connsiteX24" fmla="*/ 693793 w 818377"/>
                    <a:gd name="connsiteY24" fmla="*/ 997527 h 1087466"/>
                    <a:gd name="connsiteX25" fmla="*/ 700187 w 818377"/>
                    <a:gd name="connsiteY25" fmla="*/ 1007119 h 1087466"/>
                    <a:gd name="connsiteX26" fmla="*/ 712976 w 818377"/>
                    <a:gd name="connsiteY26" fmla="*/ 1029499 h 1087466"/>
                    <a:gd name="connsiteX27" fmla="*/ 722568 w 818377"/>
                    <a:gd name="connsiteY27" fmla="*/ 1042288 h 1087466"/>
                    <a:gd name="connsiteX28" fmla="*/ 732160 w 818377"/>
                    <a:gd name="connsiteY28" fmla="*/ 1067866 h 1087466"/>
                    <a:gd name="connsiteX29" fmla="*/ 735357 w 818377"/>
                    <a:gd name="connsiteY29" fmla="*/ 1083852 h 1087466"/>
                    <a:gd name="connsiteX30" fmla="*/ 754540 w 818377"/>
                    <a:gd name="connsiteY30" fmla="*/ 1087049 h 1087466"/>
                    <a:gd name="connsiteX31" fmla="*/ 815287 w 818377"/>
                    <a:gd name="connsiteY31" fmla="*/ 1080654 h 1087466"/>
                    <a:gd name="connsiteX32" fmla="*/ 808892 w 818377"/>
                    <a:gd name="connsiteY32" fmla="*/ 1048682 h 1087466"/>
                    <a:gd name="connsiteX33" fmla="*/ 796104 w 818377"/>
                    <a:gd name="connsiteY33" fmla="*/ 1019907 h 1087466"/>
                    <a:gd name="connsiteX34" fmla="*/ 789709 w 818377"/>
                    <a:gd name="connsiteY34" fmla="*/ 1003921 h 1087466"/>
                    <a:gd name="connsiteX35" fmla="*/ 786512 w 818377"/>
                    <a:gd name="connsiteY35" fmla="*/ 978344 h 1087466"/>
                    <a:gd name="connsiteX36" fmla="*/ 780118 w 818377"/>
                    <a:gd name="connsiteY36" fmla="*/ 959161 h 1087466"/>
                    <a:gd name="connsiteX37" fmla="*/ 773723 w 818377"/>
                    <a:gd name="connsiteY37" fmla="*/ 936780 h 1087466"/>
                    <a:gd name="connsiteX38" fmla="*/ 767329 w 818377"/>
                    <a:gd name="connsiteY38" fmla="*/ 923991 h 1087466"/>
                    <a:gd name="connsiteX39" fmla="*/ 760934 w 818377"/>
                    <a:gd name="connsiteY39" fmla="*/ 904808 h 1087466"/>
                    <a:gd name="connsiteX40" fmla="*/ 757737 w 818377"/>
                    <a:gd name="connsiteY40" fmla="*/ 892019 h 1087466"/>
                    <a:gd name="connsiteX41" fmla="*/ 748146 w 818377"/>
                    <a:gd name="connsiteY41" fmla="*/ 882428 h 1087466"/>
                    <a:gd name="connsiteX42" fmla="*/ 741751 w 818377"/>
                    <a:gd name="connsiteY42" fmla="*/ 856850 h 1087466"/>
                    <a:gd name="connsiteX43" fmla="*/ 738554 w 818377"/>
                    <a:gd name="connsiteY43" fmla="*/ 844061 h 1087466"/>
                    <a:gd name="connsiteX44" fmla="*/ 744948 w 818377"/>
                    <a:gd name="connsiteY44" fmla="*/ 776920 h 1087466"/>
                    <a:gd name="connsiteX45" fmla="*/ 748146 w 818377"/>
                    <a:gd name="connsiteY45" fmla="*/ 767328 h 1087466"/>
                    <a:gd name="connsiteX46" fmla="*/ 744948 w 818377"/>
                    <a:gd name="connsiteY46" fmla="*/ 712976 h 1087466"/>
                    <a:gd name="connsiteX47" fmla="*/ 728962 w 818377"/>
                    <a:gd name="connsiteY47" fmla="*/ 681004 h 1087466"/>
                    <a:gd name="connsiteX48" fmla="*/ 725765 w 818377"/>
                    <a:gd name="connsiteY48" fmla="*/ 658624 h 1087466"/>
                    <a:gd name="connsiteX49" fmla="*/ 709779 w 818377"/>
                    <a:gd name="connsiteY49" fmla="*/ 623454 h 1087466"/>
                    <a:gd name="connsiteX50" fmla="*/ 696990 w 818377"/>
                    <a:gd name="connsiteY50" fmla="*/ 610666 h 1087466"/>
                    <a:gd name="connsiteX51" fmla="*/ 661821 w 818377"/>
                    <a:gd name="connsiteY51" fmla="*/ 601074 h 1087466"/>
                    <a:gd name="connsiteX52" fmla="*/ 649032 w 818377"/>
                    <a:gd name="connsiteY52" fmla="*/ 594680 h 1087466"/>
                    <a:gd name="connsiteX53" fmla="*/ 613863 w 818377"/>
                    <a:gd name="connsiteY53" fmla="*/ 575496 h 1087466"/>
                    <a:gd name="connsiteX54" fmla="*/ 581891 w 818377"/>
                    <a:gd name="connsiteY54" fmla="*/ 562707 h 1087466"/>
                    <a:gd name="connsiteX55" fmla="*/ 546722 w 818377"/>
                    <a:gd name="connsiteY55" fmla="*/ 553116 h 1087466"/>
                    <a:gd name="connsiteX56" fmla="*/ 489172 w 818377"/>
                    <a:gd name="connsiteY56" fmla="*/ 537130 h 1087466"/>
                    <a:gd name="connsiteX57" fmla="*/ 457200 w 818377"/>
                    <a:gd name="connsiteY57" fmla="*/ 514749 h 1087466"/>
                    <a:gd name="connsiteX58" fmla="*/ 454003 w 818377"/>
                    <a:gd name="connsiteY58" fmla="*/ 505158 h 1087466"/>
                    <a:gd name="connsiteX59" fmla="*/ 447608 w 818377"/>
                    <a:gd name="connsiteY59" fmla="*/ 495566 h 1087466"/>
                    <a:gd name="connsiteX60" fmla="*/ 444411 w 818377"/>
                    <a:gd name="connsiteY60" fmla="*/ 466791 h 1087466"/>
                    <a:gd name="connsiteX61" fmla="*/ 431622 w 818377"/>
                    <a:gd name="connsiteY61" fmla="*/ 386861 h 1087466"/>
                    <a:gd name="connsiteX62" fmla="*/ 418834 w 818377"/>
                    <a:gd name="connsiteY62" fmla="*/ 329312 h 1087466"/>
                    <a:gd name="connsiteX63" fmla="*/ 396453 w 818377"/>
                    <a:gd name="connsiteY63" fmla="*/ 316523 h 1087466"/>
                    <a:gd name="connsiteX64" fmla="*/ 361284 w 818377"/>
                    <a:gd name="connsiteY64" fmla="*/ 300537 h 1087466"/>
                    <a:gd name="connsiteX65" fmla="*/ 351692 w 818377"/>
                    <a:gd name="connsiteY65" fmla="*/ 290945 h 1087466"/>
                    <a:gd name="connsiteX66" fmla="*/ 342101 w 818377"/>
                    <a:gd name="connsiteY66" fmla="*/ 287748 h 1087466"/>
                    <a:gd name="connsiteX67" fmla="*/ 313326 w 818377"/>
                    <a:gd name="connsiteY67" fmla="*/ 274959 h 1087466"/>
                    <a:gd name="connsiteX68" fmla="*/ 300537 w 818377"/>
                    <a:gd name="connsiteY68" fmla="*/ 268565 h 1087466"/>
                    <a:gd name="connsiteX69" fmla="*/ 284551 w 818377"/>
                    <a:gd name="connsiteY69" fmla="*/ 262170 h 1087466"/>
                    <a:gd name="connsiteX70" fmla="*/ 274960 w 818377"/>
                    <a:gd name="connsiteY70" fmla="*/ 255776 h 1087466"/>
                    <a:gd name="connsiteX71" fmla="*/ 265368 w 818377"/>
                    <a:gd name="connsiteY71" fmla="*/ 252579 h 1087466"/>
                    <a:gd name="connsiteX72" fmla="*/ 249382 w 818377"/>
                    <a:gd name="connsiteY72" fmla="*/ 246184 h 1087466"/>
                    <a:gd name="connsiteX73" fmla="*/ 227001 w 818377"/>
                    <a:gd name="connsiteY73" fmla="*/ 239790 h 1087466"/>
                    <a:gd name="connsiteX74" fmla="*/ 211015 w 818377"/>
                    <a:gd name="connsiteY74" fmla="*/ 230198 h 1087466"/>
                    <a:gd name="connsiteX75" fmla="*/ 191832 w 818377"/>
                    <a:gd name="connsiteY75" fmla="*/ 220607 h 1087466"/>
                    <a:gd name="connsiteX76" fmla="*/ 179043 w 818377"/>
                    <a:gd name="connsiteY76" fmla="*/ 204621 h 1087466"/>
                    <a:gd name="connsiteX77" fmla="*/ 172649 w 818377"/>
                    <a:gd name="connsiteY77" fmla="*/ 198226 h 1087466"/>
                    <a:gd name="connsiteX78" fmla="*/ 150269 w 818377"/>
                    <a:gd name="connsiteY78" fmla="*/ 153466 h 1087466"/>
                    <a:gd name="connsiteX79" fmla="*/ 140677 w 818377"/>
                    <a:gd name="connsiteY79" fmla="*/ 137480 h 1087466"/>
                    <a:gd name="connsiteX80" fmla="*/ 137480 w 818377"/>
                    <a:gd name="connsiteY80" fmla="*/ 127888 h 1087466"/>
                    <a:gd name="connsiteX81" fmla="*/ 127888 w 818377"/>
                    <a:gd name="connsiteY81" fmla="*/ 115099 h 1087466"/>
                    <a:gd name="connsiteX82" fmla="*/ 121494 w 818377"/>
                    <a:gd name="connsiteY82" fmla="*/ 105507 h 1087466"/>
                    <a:gd name="connsiteX83" fmla="*/ 108705 w 818377"/>
                    <a:gd name="connsiteY83" fmla="*/ 89521 h 1087466"/>
                    <a:gd name="connsiteX84" fmla="*/ 92719 w 818377"/>
                    <a:gd name="connsiteY84" fmla="*/ 63944 h 1087466"/>
                    <a:gd name="connsiteX85" fmla="*/ 89522 w 818377"/>
                    <a:gd name="connsiteY85" fmla="*/ 54352 h 1087466"/>
                    <a:gd name="connsiteX86" fmla="*/ 83127 w 818377"/>
                    <a:gd name="connsiteY86" fmla="*/ 44761 h 1087466"/>
                    <a:gd name="connsiteX87" fmla="*/ 83127 w 818377"/>
                    <a:gd name="connsiteY8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24341 w 818377"/>
                    <a:gd name="connsiteY13" fmla="*/ 831273 h 1087466"/>
                    <a:gd name="connsiteX14" fmla="*/ 551417 w 818377"/>
                    <a:gd name="connsiteY14" fmla="*/ 879714 h 1087466"/>
                    <a:gd name="connsiteX15" fmla="*/ 559511 w 818377"/>
                    <a:gd name="connsiteY15" fmla="*/ 847259 h 1087466"/>
                    <a:gd name="connsiteX16" fmla="*/ 597877 w 818377"/>
                    <a:gd name="connsiteY16" fmla="*/ 856850 h 1087466"/>
                    <a:gd name="connsiteX17" fmla="*/ 601074 w 818377"/>
                    <a:gd name="connsiteY17" fmla="*/ 869639 h 1087466"/>
                    <a:gd name="connsiteX18" fmla="*/ 610666 w 818377"/>
                    <a:gd name="connsiteY18" fmla="*/ 872836 h 1087466"/>
                    <a:gd name="connsiteX19" fmla="*/ 623455 w 818377"/>
                    <a:gd name="connsiteY19" fmla="*/ 885625 h 1087466"/>
                    <a:gd name="connsiteX20" fmla="*/ 639441 w 818377"/>
                    <a:gd name="connsiteY20" fmla="*/ 901611 h 1087466"/>
                    <a:gd name="connsiteX21" fmla="*/ 668215 w 818377"/>
                    <a:gd name="connsiteY21" fmla="*/ 949569 h 1087466"/>
                    <a:gd name="connsiteX22" fmla="*/ 677807 w 818377"/>
                    <a:gd name="connsiteY22" fmla="*/ 962358 h 1087466"/>
                    <a:gd name="connsiteX23" fmla="*/ 687399 w 818377"/>
                    <a:gd name="connsiteY23" fmla="*/ 984738 h 1087466"/>
                    <a:gd name="connsiteX24" fmla="*/ 693793 w 818377"/>
                    <a:gd name="connsiteY24" fmla="*/ 997527 h 1087466"/>
                    <a:gd name="connsiteX25" fmla="*/ 700187 w 818377"/>
                    <a:gd name="connsiteY25" fmla="*/ 1007119 h 1087466"/>
                    <a:gd name="connsiteX26" fmla="*/ 712976 w 818377"/>
                    <a:gd name="connsiteY26" fmla="*/ 1029499 h 1087466"/>
                    <a:gd name="connsiteX27" fmla="*/ 722568 w 818377"/>
                    <a:gd name="connsiteY27" fmla="*/ 1042288 h 1087466"/>
                    <a:gd name="connsiteX28" fmla="*/ 732160 w 818377"/>
                    <a:gd name="connsiteY28" fmla="*/ 1067866 h 1087466"/>
                    <a:gd name="connsiteX29" fmla="*/ 735357 w 818377"/>
                    <a:gd name="connsiteY29" fmla="*/ 1083852 h 1087466"/>
                    <a:gd name="connsiteX30" fmla="*/ 754540 w 818377"/>
                    <a:gd name="connsiteY30" fmla="*/ 1087049 h 1087466"/>
                    <a:gd name="connsiteX31" fmla="*/ 815287 w 818377"/>
                    <a:gd name="connsiteY31" fmla="*/ 1080654 h 1087466"/>
                    <a:gd name="connsiteX32" fmla="*/ 808892 w 818377"/>
                    <a:gd name="connsiteY32" fmla="*/ 1048682 h 1087466"/>
                    <a:gd name="connsiteX33" fmla="*/ 796104 w 818377"/>
                    <a:gd name="connsiteY33" fmla="*/ 1019907 h 1087466"/>
                    <a:gd name="connsiteX34" fmla="*/ 789709 w 818377"/>
                    <a:gd name="connsiteY34" fmla="*/ 1003921 h 1087466"/>
                    <a:gd name="connsiteX35" fmla="*/ 786512 w 818377"/>
                    <a:gd name="connsiteY35" fmla="*/ 978344 h 1087466"/>
                    <a:gd name="connsiteX36" fmla="*/ 780118 w 818377"/>
                    <a:gd name="connsiteY36" fmla="*/ 959161 h 1087466"/>
                    <a:gd name="connsiteX37" fmla="*/ 773723 w 818377"/>
                    <a:gd name="connsiteY37" fmla="*/ 936780 h 1087466"/>
                    <a:gd name="connsiteX38" fmla="*/ 767329 w 818377"/>
                    <a:gd name="connsiteY38" fmla="*/ 923991 h 1087466"/>
                    <a:gd name="connsiteX39" fmla="*/ 760934 w 818377"/>
                    <a:gd name="connsiteY39" fmla="*/ 904808 h 1087466"/>
                    <a:gd name="connsiteX40" fmla="*/ 757737 w 818377"/>
                    <a:gd name="connsiteY40" fmla="*/ 892019 h 1087466"/>
                    <a:gd name="connsiteX41" fmla="*/ 748146 w 818377"/>
                    <a:gd name="connsiteY41" fmla="*/ 882428 h 1087466"/>
                    <a:gd name="connsiteX42" fmla="*/ 741751 w 818377"/>
                    <a:gd name="connsiteY42" fmla="*/ 856850 h 1087466"/>
                    <a:gd name="connsiteX43" fmla="*/ 738554 w 818377"/>
                    <a:gd name="connsiteY43" fmla="*/ 844061 h 1087466"/>
                    <a:gd name="connsiteX44" fmla="*/ 744948 w 818377"/>
                    <a:gd name="connsiteY44" fmla="*/ 776920 h 1087466"/>
                    <a:gd name="connsiteX45" fmla="*/ 748146 w 818377"/>
                    <a:gd name="connsiteY45" fmla="*/ 767328 h 1087466"/>
                    <a:gd name="connsiteX46" fmla="*/ 744948 w 818377"/>
                    <a:gd name="connsiteY46" fmla="*/ 712976 h 1087466"/>
                    <a:gd name="connsiteX47" fmla="*/ 728962 w 818377"/>
                    <a:gd name="connsiteY47" fmla="*/ 681004 h 1087466"/>
                    <a:gd name="connsiteX48" fmla="*/ 725765 w 818377"/>
                    <a:gd name="connsiteY48" fmla="*/ 658624 h 1087466"/>
                    <a:gd name="connsiteX49" fmla="*/ 709779 w 818377"/>
                    <a:gd name="connsiteY49" fmla="*/ 623454 h 1087466"/>
                    <a:gd name="connsiteX50" fmla="*/ 696990 w 818377"/>
                    <a:gd name="connsiteY50" fmla="*/ 610666 h 1087466"/>
                    <a:gd name="connsiteX51" fmla="*/ 661821 w 818377"/>
                    <a:gd name="connsiteY51" fmla="*/ 601074 h 1087466"/>
                    <a:gd name="connsiteX52" fmla="*/ 649032 w 818377"/>
                    <a:gd name="connsiteY52" fmla="*/ 594680 h 1087466"/>
                    <a:gd name="connsiteX53" fmla="*/ 613863 w 818377"/>
                    <a:gd name="connsiteY53" fmla="*/ 575496 h 1087466"/>
                    <a:gd name="connsiteX54" fmla="*/ 581891 w 818377"/>
                    <a:gd name="connsiteY54" fmla="*/ 562707 h 1087466"/>
                    <a:gd name="connsiteX55" fmla="*/ 546722 w 818377"/>
                    <a:gd name="connsiteY55" fmla="*/ 553116 h 1087466"/>
                    <a:gd name="connsiteX56" fmla="*/ 489172 w 818377"/>
                    <a:gd name="connsiteY56" fmla="*/ 537130 h 1087466"/>
                    <a:gd name="connsiteX57" fmla="*/ 457200 w 818377"/>
                    <a:gd name="connsiteY57" fmla="*/ 514749 h 1087466"/>
                    <a:gd name="connsiteX58" fmla="*/ 454003 w 818377"/>
                    <a:gd name="connsiteY58" fmla="*/ 505158 h 1087466"/>
                    <a:gd name="connsiteX59" fmla="*/ 447608 w 818377"/>
                    <a:gd name="connsiteY59" fmla="*/ 495566 h 1087466"/>
                    <a:gd name="connsiteX60" fmla="*/ 444411 w 818377"/>
                    <a:gd name="connsiteY60" fmla="*/ 466791 h 1087466"/>
                    <a:gd name="connsiteX61" fmla="*/ 431622 w 818377"/>
                    <a:gd name="connsiteY61" fmla="*/ 386861 h 1087466"/>
                    <a:gd name="connsiteX62" fmla="*/ 418834 w 818377"/>
                    <a:gd name="connsiteY62" fmla="*/ 329312 h 1087466"/>
                    <a:gd name="connsiteX63" fmla="*/ 396453 w 818377"/>
                    <a:gd name="connsiteY63" fmla="*/ 316523 h 1087466"/>
                    <a:gd name="connsiteX64" fmla="*/ 361284 w 818377"/>
                    <a:gd name="connsiteY64" fmla="*/ 300537 h 1087466"/>
                    <a:gd name="connsiteX65" fmla="*/ 351692 w 818377"/>
                    <a:gd name="connsiteY65" fmla="*/ 290945 h 1087466"/>
                    <a:gd name="connsiteX66" fmla="*/ 342101 w 818377"/>
                    <a:gd name="connsiteY66" fmla="*/ 287748 h 1087466"/>
                    <a:gd name="connsiteX67" fmla="*/ 313326 w 818377"/>
                    <a:gd name="connsiteY67" fmla="*/ 274959 h 1087466"/>
                    <a:gd name="connsiteX68" fmla="*/ 300537 w 818377"/>
                    <a:gd name="connsiteY68" fmla="*/ 268565 h 1087466"/>
                    <a:gd name="connsiteX69" fmla="*/ 284551 w 818377"/>
                    <a:gd name="connsiteY69" fmla="*/ 262170 h 1087466"/>
                    <a:gd name="connsiteX70" fmla="*/ 274960 w 818377"/>
                    <a:gd name="connsiteY70" fmla="*/ 255776 h 1087466"/>
                    <a:gd name="connsiteX71" fmla="*/ 265368 w 818377"/>
                    <a:gd name="connsiteY71" fmla="*/ 252579 h 1087466"/>
                    <a:gd name="connsiteX72" fmla="*/ 249382 w 818377"/>
                    <a:gd name="connsiteY72" fmla="*/ 246184 h 1087466"/>
                    <a:gd name="connsiteX73" fmla="*/ 227001 w 818377"/>
                    <a:gd name="connsiteY73" fmla="*/ 239790 h 1087466"/>
                    <a:gd name="connsiteX74" fmla="*/ 211015 w 818377"/>
                    <a:gd name="connsiteY74" fmla="*/ 230198 h 1087466"/>
                    <a:gd name="connsiteX75" fmla="*/ 191832 w 818377"/>
                    <a:gd name="connsiteY75" fmla="*/ 220607 h 1087466"/>
                    <a:gd name="connsiteX76" fmla="*/ 179043 w 818377"/>
                    <a:gd name="connsiteY76" fmla="*/ 204621 h 1087466"/>
                    <a:gd name="connsiteX77" fmla="*/ 172649 w 818377"/>
                    <a:gd name="connsiteY77" fmla="*/ 198226 h 1087466"/>
                    <a:gd name="connsiteX78" fmla="*/ 150269 w 818377"/>
                    <a:gd name="connsiteY78" fmla="*/ 153466 h 1087466"/>
                    <a:gd name="connsiteX79" fmla="*/ 140677 w 818377"/>
                    <a:gd name="connsiteY79" fmla="*/ 137480 h 1087466"/>
                    <a:gd name="connsiteX80" fmla="*/ 137480 w 818377"/>
                    <a:gd name="connsiteY80" fmla="*/ 127888 h 1087466"/>
                    <a:gd name="connsiteX81" fmla="*/ 127888 w 818377"/>
                    <a:gd name="connsiteY81" fmla="*/ 115099 h 1087466"/>
                    <a:gd name="connsiteX82" fmla="*/ 121494 w 818377"/>
                    <a:gd name="connsiteY82" fmla="*/ 105507 h 1087466"/>
                    <a:gd name="connsiteX83" fmla="*/ 108705 w 818377"/>
                    <a:gd name="connsiteY83" fmla="*/ 89521 h 1087466"/>
                    <a:gd name="connsiteX84" fmla="*/ 92719 w 818377"/>
                    <a:gd name="connsiteY84" fmla="*/ 63944 h 1087466"/>
                    <a:gd name="connsiteX85" fmla="*/ 89522 w 818377"/>
                    <a:gd name="connsiteY85" fmla="*/ 54352 h 1087466"/>
                    <a:gd name="connsiteX86" fmla="*/ 83127 w 818377"/>
                    <a:gd name="connsiteY86" fmla="*/ 44761 h 1087466"/>
                    <a:gd name="connsiteX87" fmla="*/ 83127 w 818377"/>
                    <a:gd name="connsiteY8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24341 w 818377"/>
                    <a:gd name="connsiteY13" fmla="*/ 831273 h 1087466"/>
                    <a:gd name="connsiteX14" fmla="*/ 559511 w 818377"/>
                    <a:gd name="connsiteY14" fmla="*/ 847259 h 1087466"/>
                    <a:gd name="connsiteX15" fmla="*/ 597877 w 818377"/>
                    <a:gd name="connsiteY15" fmla="*/ 856850 h 1087466"/>
                    <a:gd name="connsiteX16" fmla="*/ 601074 w 818377"/>
                    <a:gd name="connsiteY16" fmla="*/ 869639 h 1087466"/>
                    <a:gd name="connsiteX17" fmla="*/ 610666 w 818377"/>
                    <a:gd name="connsiteY17" fmla="*/ 872836 h 1087466"/>
                    <a:gd name="connsiteX18" fmla="*/ 623455 w 818377"/>
                    <a:gd name="connsiteY18" fmla="*/ 885625 h 1087466"/>
                    <a:gd name="connsiteX19" fmla="*/ 639441 w 818377"/>
                    <a:gd name="connsiteY19" fmla="*/ 901611 h 1087466"/>
                    <a:gd name="connsiteX20" fmla="*/ 668215 w 818377"/>
                    <a:gd name="connsiteY20" fmla="*/ 949569 h 1087466"/>
                    <a:gd name="connsiteX21" fmla="*/ 677807 w 818377"/>
                    <a:gd name="connsiteY21" fmla="*/ 962358 h 1087466"/>
                    <a:gd name="connsiteX22" fmla="*/ 687399 w 818377"/>
                    <a:gd name="connsiteY22" fmla="*/ 984738 h 1087466"/>
                    <a:gd name="connsiteX23" fmla="*/ 693793 w 818377"/>
                    <a:gd name="connsiteY23" fmla="*/ 997527 h 1087466"/>
                    <a:gd name="connsiteX24" fmla="*/ 700187 w 818377"/>
                    <a:gd name="connsiteY24" fmla="*/ 1007119 h 1087466"/>
                    <a:gd name="connsiteX25" fmla="*/ 712976 w 818377"/>
                    <a:gd name="connsiteY25" fmla="*/ 1029499 h 1087466"/>
                    <a:gd name="connsiteX26" fmla="*/ 722568 w 818377"/>
                    <a:gd name="connsiteY26" fmla="*/ 1042288 h 1087466"/>
                    <a:gd name="connsiteX27" fmla="*/ 732160 w 818377"/>
                    <a:gd name="connsiteY27" fmla="*/ 1067866 h 1087466"/>
                    <a:gd name="connsiteX28" fmla="*/ 735357 w 818377"/>
                    <a:gd name="connsiteY28" fmla="*/ 1083852 h 1087466"/>
                    <a:gd name="connsiteX29" fmla="*/ 754540 w 818377"/>
                    <a:gd name="connsiteY29" fmla="*/ 1087049 h 1087466"/>
                    <a:gd name="connsiteX30" fmla="*/ 815287 w 818377"/>
                    <a:gd name="connsiteY30" fmla="*/ 1080654 h 1087466"/>
                    <a:gd name="connsiteX31" fmla="*/ 808892 w 818377"/>
                    <a:gd name="connsiteY31" fmla="*/ 1048682 h 1087466"/>
                    <a:gd name="connsiteX32" fmla="*/ 796104 w 818377"/>
                    <a:gd name="connsiteY32" fmla="*/ 1019907 h 1087466"/>
                    <a:gd name="connsiteX33" fmla="*/ 789709 w 818377"/>
                    <a:gd name="connsiteY33" fmla="*/ 1003921 h 1087466"/>
                    <a:gd name="connsiteX34" fmla="*/ 786512 w 818377"/>
                    <a:gd name="connsiteY34" fmla="*/ 978344 h 1087466"/>
                    <a:gd name="connsiteX35" fmla="*/ 780118 w 818377"/>
                    <a:gd name="connsiteY35" fmla="*/ 959161 h 1087466"/>
                    <a:gd name="connsiteX36" fmla="*/ 773723 w 818377"/>
                    <a:gd name="connsiteY36" fmla="*/ 936780 h 1087466"/>
                    <a:gd name="connsiteX37" fmla="*/ 767329 w 818377"/>
                    <a:gd name="connsiteY37" fmla="*/ 923991 h 1087466"/>
                    <a:gd name="connsiteX38" fmla="*/ 760934 w 818377"/>
                    <a:gd name="connsiteY38" fmla="*/ 904808 h 1087466"/>
                    <a:gd name="connsiteX39" fmla="*/ 757737 w 818377"/>
                    <a:gd name="connsiteY39" fmla="*/ 892019 h 1087466"/>
                    <a:gd name="connsiteX40" fmla="*/ 748146 w 818377"/>
                    <a:gd name="connsiteY40" fmla="*/ 882428 h 1087466"/>
                    <a:gd name="connsiteX41" fmla="*/ 741751 w 818377"/>
                    <a:gd name="connsiteY41" fmla="*/ 856850 h 1087466"/>
                    <a:gd name="connsiteX42" fmla="*/ 738554 w 818377"/>
                    <a:gd name="connsiteY42" fmla="*/ 844061 h 1087466"/>
                    <a:gd name="connsiteX43" fmla="*/ 744948 w 818377"/>
                    <a:gd name="connsiteY43" fmla="*/ 776920 h 1087466"/>
                    <a:gd name="connsiteX44" fmla="*/ 748146 w 818377"/>
                    <a:gd name="connsiteY44" fmla="*/ 767328 h 1087466"/>
                    <a:gd name="connsiteX45" fmla="*/ 744948 w 818377"/>
                    <a:gd name="connsiteY45" fmla="*/ 712976 h 1087466"/>
                    <a:gd name="connsiteX46" fmla="*/ 728962 w 818377"/>
                    <a:gd name="connsiteY46" fmla="*/ 681004 h 1087466"/>
                    <a:gd name="connsiteX47" fmla="*/ 725765 w 818377"/>
                    <a:gd name="connsiteY47" fmla="*/ 658624 h 1087466"/>
                    <a:gd name="connsiteX48" fmla="*/ 709779 w 818377"/>
                    <a:gd name="connsiteY48" fmla="*/ 623454 h 1087466"/>
                    <a:gd name="connsiteX49" fmla="*/ 696990 w 818377"/>
                    <a:gd name="connsiteY49" fmla="*/ 610666 h 1087466"/>
                    <a:gd name="connsiteX50" fmla="*/ 661821 w 818377"/>
                    <a:gd name="connsiteY50" fmla="*/ 601074 h 1087466"/>
                    <a:gd name="connsiteX51" fmla="*/ 649032 w 818377"/>
                    <a:gd name="connsiteY51" fmla="*/ 594680 h 1087466"/>
                    <a:gd name="connsiteX52" fmla="*/ 613863 w 818377"/>
                    <a:gd name="connsiteY52" fmla="*/ 575496 h 1087466"/>
                    <a:gd name="connsiteX53" fmla="*/ 581891 w 818377"/>
                    <a:gd name="connsiteY53" fmla="*/ 562707 h 1087466"/>
                    <a:gd name="connsiteX54" fmla="*/ 546722 w 818377"/>
                    <a:gd name="connsiteY54" fmla="*/ 553116 h 1087466"/>
                    <a:gd name="connsiteX55" fmla="*/ 489172 w 818377"/>
                    <a:gd name="connsiteY55" fmla="*/ 537130 h 1087466"/>
                    <a:gd name="connsiteX56" fmla="*/ 457200 w 818377"/>
                    <a:gd name="connsiteY56" fmla="*/ 514749 h 1087466"/>
                    <a:gd name="connsiteX57" fmla="*/ 454003 w 818377"/>
                    <a:gd name="connsiteY57" fmla="*/ 505158 h 1087466"/>
                    <a:gd name="connsiteX58" fmla="*/ 447608 w 818377"/>
                    <a:gd name="connsiteY58" fmla="*/ 495566 h 1087466"/>
                    <a:gd name="connsiteX59" fmla="*/ 444411 w 818377"/>
                    <a:gd name="connsiteY59" fmla="*/ 466791 h 1087466"/>
                    <a:gd name="connsiteX60" fmla="*/ 431622 w 818377"/>
                    <a:gd name="connsiteY60" fmla="*/ 386861 h 1087466"/>
                    <a:gd name="connsiteX61" fmla="*/ 418834 w 818377"/>
                    <a:gd name="connsiteY61" fmla="*/ 329312 h 1087466"/>
                    <a:gd name="connsiteX62" fmla="*/ 396453 w 818377"/>
                    <a:gd name="connsiteY62" fmla="*/ 316523 h 1087466"/>
                    <a:gd name="connsiteX63" fmla="*/ 361284 w 818377"/>
                    <a:gd name="connsiteY63" fmla="*/ 300537 h 1087466"/>
                    <a:gd name="connsiteX64" fmla="*/ 351692 w 818377"/>
                    <a:gd name="connsiteY64" fmla="*/ 290945 h 1087466"/>
                    <a:gd name="connsiteX65" fmla="*/ 342101 w 818377"/>
                    <a:gd name="connsiteY65" fmla="*/ 287748 h 1087466"/>
                    <a:gd name="connsiteX66" fmla="*/ 313326 w 818377"/>
                    <a:gd name="connsiteY66" fmla="*/ 274959 h 1087466"/>
                    <a:gd name="connsiteX67" fmla="*/ 300537 w 818377"/>
                    <a:gd name="connsiteY67" fmla="*/ 268565 h 1087466"/>
                    <a:gd name="connsiteX68" fmla="*/ 284551 w 818377"/>
                    <a:gd name="connsiteY68" fmla="*/ 262170 h 1087466"/>
                    <a:gd name="connsiteX69" fmla="*/ 274960 w 818377"/>
                    <a:gd name="connsiteY69" fmla="*/ 255776 h 1087466"/>
                    <a:gd name="connsiteX70" fmla="*/ 265368 w 818377"/>
                    <a:gd name="connsiteY70" fmla="*/ 252579 h 1087466"/>
                    <a:gd name="connsiteX71" fmla="*/ 249382 w 818377"/>
                    <a:gd name="connsiteY71" fmla="*/ 246184 h 1087466"/>
                    <a:gd name="connsiteX72" fmla="*/ 227001 w 818377"/>
                    <a:gd name="connsiteY72" fmla="*/ 239790 h 1087466"/>
                    <a:gd name="connsiteX73" fmla="*/ 211015 w 818377"/>
                    <a:gd name="connsiteY73" fmla="*/ 230198 h 1087466"/>
                    <a:gd name="connsiteX74" fmla="*/ 191832 w 818377"/>
                    <a:gd name="connsiteY74" fmla="*/ 220607 h 1087466"/>
                    <a:gd name="connsiteX75" fmla="*/ 179043 w 818377"/>
                    <a:gd name="connsiteY75" fmla="*/ 204621 h 1087466"/>
                    <a:gd name="connsiteX76" fmla="*/ 172649 w 818377"/>
                    <a:gd name="connsiteY76" fmla="*/ 198226 h 1087466"/>
                    <a:gd name="connsiteX77" fmla="*/ 150269 w 818377"/>
                    <a:gd name="connsiteY77" fmla="*/ 153466 h 1087466"/>
                    <a:gd name="connsiteX78" fmla="*/ 140677 w 818377"/>
                    <a:gd name="connsiteY78" fmla="*/ 137480 h 1087466"/>
                    <a:gd name="connsiteX79" fmla="*/ 137480 w 818377"/>
                    <a:gd name="connsiteY79" fmla="*/ 127888 h 1087466"/>
                    <a:gd name="connsiteX80" fmla="*/ 127888 w 818377"/>
                    <a:gd name="connsiteY80" fmla="*/ 115099 h 1087466"/>
                    <a:gd name="connsiteX81" fmla="*/ 121494 w 818377"/>
                    <a:gd name="connsiteY81" fmla="*/ 105507 h 1087466"/>
                    <a:gd name="connsiteX82" fmla="*/ 108705 w 818377"/>
                    <a:gd name="connsiteY82" fmla="*/ 89521 h 1087466"/>
                    <a:gd name="connsiteX83" fmla="*/ 92719 w 818377"/>
                    <a:gd name="connsiteY83" fmla="*/ 63944 h 1087466"/>
                    <a:gd name="connsiteX84" fmla="*/ 89522 w 818377"/>
                    <a:gd name="connsiteY84" fmla="*/ 54352 h 1087466"/>
                    <a:gd name="connsiteX85" fmla="*/ 83127 w 818377"/>
                    <a:gd name="connsiteY85" fmla="*/ 44761 h 1087466"/>
                    <a:gd name="connsiteX86" fmla="*/ 83127 w 818377"/>
                    <a:gd name="connsiteY86"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01074 w 818377"/>
                    <a:gd name="connsiteY16" fmla="*/ 869639 h 1087466"/>
                    <a:gd name="connsiteX17" fmla="*/ 610666 w 818377"/>
                    <a:gd name="connsiteY17" fmla="*/ 872836 h 1087466"/>
                    <a:gd name="connsiteX18" fmla="*/ 623455 w 818377"/>
                    <a:gd name="connsiteY18" fmla="*/ 885625 h 1087466"/>
                    <a:gd name="connsiteX19" fmla="*/ 639441 w 818377"/>
                    <a:gd name="connsiteY19" fmla="*/ 901611 h 1087466"/>
                    <a:gd name="connsiteX20" fmla="*/ 668215 w 818377"/>
                    <a:gd name="connsiteY20" fmla="*/ 949569 h 1087466"/>
                    <a:gd name="connsiteX21" fmla="*/ 677807 w 818377"/>
                    <a:gd name="connsiteY21" fmla="*/ 962358 h 1087466"/>
                    <a:gd name="connsiteX22" fmla="*/ 687399 w 818377"/>
                    <a:gd name="connsiteY22" fmla="*/ 984738 h 1087466"/>
                    <a:gd name="connsiteX23" fmla="*/ 693793 w 818377"/>
                    <a:gd name="connsiteY23" fmla="*/ 997527 h 1087466"/>
                    <a:gd name="connsiteX24" fmla="*/ 700187 w 818377"/>
                    <a:gd name="connsiteY24" fmla="*/ 1007119 h 1087466"/>
                    <a:gd name="connsiteX25" fmla="*/ 712976 w 818377"/>
                    <a:gd name="connsiteY25" fmla="*/ 1029499 h 1087466"/>
                    <a:gd name="connsiteX26" fmla="*/ 722568 w 818377"/>
                    <a:gd name="connsiteY26" fmla="*/ 1042288 h 1087466"/>
                    <a:gd name="connsiteX27" fmla="*/ 732160 w 818377"/>
                    <a:gd name="connsiteY27" fmla="*/ 1067866 h 1087466"/>
                    <a:gd name="connsiteX28" fmla="*/ 735357 w 818377"/>
                    <a:gd name="connsiteY28" fmla="*/ 1083852 h 1087466"/>
                    <a:gd name="connsiteX29" fmla="*/ 754540 w 818377"/>
                    <a:gd name="connsiteY29" fmla="*/ 1087049 h 1087466"/>
                    <a:gd name="connsiteX30" fmla="*/ 815287 w 818377"/>
                    <a:gd name="connsiteY30" fmla="*/ 1080654 h 1087466"/>
                    <a:gd name="connsiteX31" fmla="*/ 808892 w 818377"/>
                    <a:gd name="connsiteY31" fmla="*/ 1048682 h 1087466"/>
                    <a:gd name="connsiteX32" fmla="*/ 796104 w 818377"/>
                    <a:gd name="connsiteY32" fmla="*/ 1019907 h 1087466"/>
                    <a:gd name="connsiteX33" fmla="*/ 789709 w 818377"/>
                    <a:gd name="connsiteY33" fmla="*/ 1003921 h 1087466"/>
                    <a:gd name="connsiteX34" fmla="*/ 786512 w 818377"/>
                    <a:gd name="connsiteY34" fmla="*/ 978344 h 1087466"/>
                    <a:gd name="connsiteX35" fmla="*/ 780118 w 818377"/>
                    <a:gd name="connsiteY35" fmla="*/ 959161 h 1087466"/>
                    <a:gd name="connsiteX36" fmla="*/ 773723 w 818377"/>
                    <a:gd name="connsiteY36" fmla="*/ 936780 h 1087466"/>
                    <a:gd name="connsiteX37" fmla="*/ 767329 w 818377"/>
                    <a:gd name="connsiteY37" fmla="*/ 923991 h 1087466"/>
                    <a:gd name="connsiteX38" fmla="*/ 760934 w 818377"/>
                    <a:gd name="connsiteY38" fmla="*/ 904808 h 1087466"/>
                    <a:gd name="connsiteX39" fmla="*/ 757737 w 818377"/>
                    <a:gd name="connsiteY39" fmla="*/ 892019 h 1087466"/>
                    <a:gd name="connsiteX40" fmla="*/ 748146 w 818377"/>
                    <a:gd name="connsiteY40" fmla="*/ 882428 h 1087466"/>
                    <a:gd name="connsiteX41" fmla="*/ 741751 w 818377"/>
                    <a:gd name="connsiteY41" fmla="*/ 856850 h 1087466"/>
                    <a:gd name="connsiteX42" fmla="*/ 738554 w 818377"/>
                    <a:gd name="connsiteY42" fmla="*/ 844061 h 1087466"/>
                    <a:gd name="connsiteX43" fmla="*/ 744948 w 818377"/>
                    <a:gd name="connsiteY43" fmla="*/ 776920 h 1087466"/>
                    <a:gd name="connsiteX44" fmla="*/ 748146 w 818377"/>
                    <a:gd name="connsiteY44" fmla="*/ 767328 h 1087466"/>
                    <a:gd name="connsiteX45" fmla="*/ 744948 w 818377"/>
                    <a:gd name="connsiteY45" fmla="*/ 712976 h 1087466"/>
                    <a:gd name="connsiteX46" fmla="*/ 728962 w 818377"/>
                    <a:gd name="connsiteY46" fmla="*/ 681004 h 1087466"/>
                    <a:gd name="connsiteX47" fmla="*/ 725765 w 818377"/>
                    <a:gd name="connsiteY47" fmla="*/ 658624 h 1087466"/>
                    <a:gd name="connsiteX48" fmla="*/ 709779 w 818377"/>
                    <a:gd name="connsiteY48" fmla="*/ 623454 h 1087466"/>
                    <a:gd name="connsiteX49" fmla="*/ 696990 w 818377"/>
                    <a:gd name="connsiteY49" fmla="*/ 610666 h 1087466"/>
                    <a:gd name="connsiteX50" fmla="*/ 661821 w 818377"/>
                    <a:gd name="connsiteY50" fmla="*/ 601074 h 1087466"/>
                    <a:gd name="connsiteX51" fmla="*/ 649032 w 818377"/>
                    <a:gd name="connsiteY51" fmla="*/ 594680 h 1087466"/>
                    <a:gd name="connsiteX52" fmla="*/ 613863 w 818377"/>
                    <a:gd name="connsiteY52" fmla="*/ 575496 h 1087466"/>
                    <a:gd name="connsiteX53" fmla="*/ 581891 w 818377"/>
                    <a:gd name="connsiteY53" fmla="*/ 562707 h 1087466"/>
                    <a:gd name="connsiteX54" fmla="*/ 546722 w 818377"/>
                    <a:gd name="connsiteY54" fmla="*/ 553116 h 1087466"/>
                    <a:gd name="connsiteX55" fmla="*/ 489172 w 818377"/>
                    <a:gd name="connsiteY55" fmla="*/ 537130 h 1087466"/>
                    <a:gd name="connsiteX56" fmla="*/ 457200 w 818377"/>
                    <a:gd name="connsiteY56" fmla="*/ 514749 h 1087466"/>
                    <a:gd name="connsiteX57" fmla="*/ 454003 w 818377"/>
                    <a:gd name="connsiteY57" fmla="*/ 505158 h 1087466"/>
                    <a:gd name="connsiteX58" fmla="*/ 447608 w 818377"/>
                    <a:gd name="connsiteY58" fmla="*/ 495566 h 1087466"/>
                    <a:gd name="connsiteX59" fmla="*/ 444411 w 818377"/>
                    <a:gd name="connsiteY59" fmla="*/ 466791 h 1087466"/>
                    <a:gd name="connsiteX60" fmla="*/ 431622 w 818377"/>
                    <a:gd name="connsiteY60" fmla="*/ 386861 h 1087466"/>
                    <a:gd name="connsiteX61" fmla="*/ 418834 w 818377"/>
                    <a:gd name="connsiteY61" fmla="*/ 329312 h 1087466"/>
                    <a:gd name="connsiteX62" fmla="*/ 396453 w 818377"/>
                    <a:gd name="connsiteY62" fmla="*/ 316523 h 1087466"/>
                    <a:gd name="connsiteX63" fmla="*/ 361284 w 818377"/>
                    <a:gd name="connsiteY63" fmla="*/ 300537 h 1087466"/>
                    <a:gd name="connsiteX64" fmla="*/ 351692 w 818377"/>
                    <a:gd name="connsiteY64" fmla="*/ 290945 h 1087466"/>
                    <a:gd name="connsiteX65" fmla="*/ 342101 w 818377"/>
                    <a:gd name="connsiteY65" fmla="*/ 287748 h 1087466"/>
                    <a:gd name="connsiteX66" fmla="*/ 313326 w 818377"/>
                    <a:gd name="connsiteY66" fmla="*/ 274959 h 1087466"/>
                    <a:gd name="connsiteX67" fmla="*/ 300537 w 818377"/>
                    <a:gd name="connsiteY67" fmla="*/ 268565 h 1087466"/>
                    <a:gd name="connsiteX68" fmla="*/ 284551 w 818377"/>
                    <a:gd name="connsiteY68" fmla="*/ 262170 h 1087466"/>
                    <a:gd name="connsiteX69" fmla="*/ 274960 w 818377"/>
                    <a:gd name="connsiteY69" fmla="*/ 255776 h 1087466"/>
                    <a:gd name="connsiteX70" fmla="*/ 265368 w 818377"/>
                    <a:gd name="connsiteY70" fmla="*/ 252579 h 1087466"/>
                    <a:gd name="connsiteX71" fmla="*/ 249382 w 818377"/>
                    <a:gd name="connsiteY71" fmla="*/ 246184 h 1087466"/>
                    <a:gd name="connsiteX72" fmla="*/ 227001 w 818377"/>
                    <a:gd name="connsiteY72" fmla="*/ 239790 h 1087466"/>
                    <a:gd name="connsiteX73" fmla="*/ 211015 w 818377"/>
                    <a:gd name="connsiteY73" fmla="*/ 230198 h 1087466"/>
                    <a:gd name="connsiteX74" fmla="*/ 191832 w 818377"/>
                    <a:gd name="connsiteY74" fmla="*/ 220607 h 1087466"/>
                    <a:gd name="connsiteX75" fmla="*/ 179043 w 818377"/>
                    <a:gd name="connsiteY75" fmla="*/ 204621 h 1087466"/>
                    <a:gd name="connsiteX76" fmla="*/ 172649 w 818377"/>
                    <a:gd name="connsiteY76" fmla="*/ 198226 h 1087466"/>
                    <a:gd name="connsiteX77" fmla="*/ 150269 w 818377"/>
                    <a:gd name="connsiteY77" fmla="*/ 153466 h 1087466"/>
                    <a:gd name="connsiteX78" fmla="*/ 140677 w 818377"/>
                    <a:gd name="connsiteY78" fmla="*/ 137480 h 1087466"/>
                    <a:gd name="connsiteX79" fmla="*/ 137480 w 818377"/>
                    <a:gd name="connsiteY79" fmla="*/ 127888 h 1087466"/>
                    <a:gd name="connsiteX80" fmla="*/ 127888 w 818377"/>
                    <a:gd name="connsiteY80" fmla="*/ 115099 h 1087466"/>
                    <a:gd name="connsiteX81" fmla="*/ 121494 w 818377"/>
                    <a:gd name="connsiteY81" fmla="*/ 105507 h 1087466"/>
                    <a:gd name="connsiteX82" fmla="*/ 108705 w 818377"/>
                    <a:gd name="connsiteY82" fmla="*/ 89521 h 1087466"/>
                    <a:gd name="connsiteX83" fmla="*/ 92719 w 818377"/>
                    <a:gd name="connsiteY83" fmla="*/ 63944 h 1087466"/>
                    <a:gd name="connsiteX84" fmla="*/ 89522 w 818377"/>
                    <a:gd name="connsiteY84" fmla="*/ 54352 h 1087466"/>
                    <a:gd name="connsiteX85" fmla="*/ 83127 w 818377"/>
                    <a:gd name="connsiteY85" fmla="*/ 44761 h 1087466"/>
                    <a:gd name="connsiteX86" fmla="*/ 83127 w 818377"/>
                    <a:gd name="connsiteY86"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01074 w 818377"/>
                    <a:gd name="connsiteY16" fmla="*/ 869639 h 1087466"/>
                    <a:gd name="connsiteX17" fmla="*/ 623455 w 818377"/>
                    <a:gd name="connsiteY17" fmla="*/ 885625 h 1087466"/>
                    <a:gd name="connsiteX18" fmla="*/ 639441 w 818377"/>
                    <a:gd name="connsiteY18" fmla="*/ 901611 h 1087466"/>
                    <a:gd name="connsiteX19" fmla="*/ 668215 w 818377"/>
                    <a:gd name="connsiteY19" fmla="*/ 949569 h 1087466"/>
                    <a:gd name="connsiteX20" fmla="*/ 677807 w 818377"/>
                    <a:gd name="connsiteY20" fmla="*/ 962358 h 1087466"/>
                    <a:gd name="connsiteX21" fmla="*/ 687399 w 818377"/>
                    <a:gd name="connsiteY21" fmla="*/ 984738 h 1087466"/>
                    <a:gd name="connsiteX22" fmla="*/ 693793 w 818377"/>
                    <a:gd name="connsiteY22" fmla="*/ 997527 h 1087466"/>
                    <a:gd name="connsiteX23" fmla="*/ 700187 w 818377"/>
                    <a:gd name="connsiteY23" fmla="*/ 1007119 h 1087466"/>
                    <a:gd name="connsiteX24" fmla="*/ 712976 w 818377"/>
                    <a:gd name="connsiteY24" fmla="*/ 1029499 h 1087466"/>
                    <a:gd name="connsiteX25" fmla="*/ 722568 w 818377"/>
                    <a:gd name="connsiteY25" fmla="*/ 1042288 h 1087466"/>
                    <a:gd name="connsiteX26" fmla="*/ 732160 w 818377"/>
                    <a:gd name="connsiteY26" fmla="*/ 1067866 h 1087466"/>
                    <a:gd name="connsiteX27" fmla="*/ 735357 w 818377"/>
                    <a:gd name="connsiteY27" fmla="*/ 1083852 h 1087466"/>
                    <a:gd name="connsiteX28" fmla="*/ 754540 w 818377"/>
                    <a:gd name="connsiteY28" fmla="*/ 1087049 h 1087466"/>
                    <a:gd name="connsiteX29" fmla="*/ 815287 w 818377"/>
                    <a:gd name="connsiteY29" fmla="*/ 1080654 h 1087466"/>
                    <a:gd name="connsiteX30" fmla="*/ 808892 w 818377"/>
                    <a:gd name="connsiteY30" fmla="*/ 1048682 h 1087466"/>
                    <a:gd name="connsiteX31" fmla="*/ 796104 w 818377"/>
                    <a:gd name="connsiteY31" fmla="*/ 1019907 h 1087466"/>
                    <a:gd name="connsiteX32" fmla="*/ 789709 w 818377"/>
                    <a:gd name="connsiteY32" fmla="*/ 1003921 h 1087466"/>
                    <a:gd name="connsiteX33" fmla="*/ 786512 w 818377"/>
                    <a:gd name="connsiteY33" fmla="*/ 978344 h 1087466"/>
                    <a:gd name="connsiteX34" fmla="*/ 780118 w 818377"/>
                    <a:gd name="connsiteY34" fmla="*/ 959161 h 1087466"/>
                    <a:gd name="connsiteX35" fmla="*/ 773723 w 818377"/>
                    <a:gd name="connsiteY35" fmla="*/ 936780 h 1087466"/>
                    <a:gd name="connsiteX36" fmla="*/ 767329 w 818377"/>
                    <a:gd name="connsiteY36" fmla="*/ 923991 h 1087466"/>
                    <a:gd name="connsiteX37" fmla="*/ 760934 w 818377"/>
                    <a:gd name="connsiteY37" fmla="*/ 904808 h 1087466"/>
                    <a:gd name="connsiteX38" fmla="*/ 757737 w 818377"/>
                    <a:gd name="connsiteY38" fmla="*/ 892019 h 1087466"/>
                    <a:gd name="connsiteX39" fmla="*/ 748146 w 818377"/>
                    <a:gd name="connsiteY39" fmla="*/ 882428 h 1087466"/>
                    <a:gd name="connsiteX40" fmla="*/ 741751 w 818377"/>
                    <a:gd name="connsiteY40" fmla="*/ 856850 h 1087466"/>
                    <a:gd name="connsiteX41" fmla="*/ 738554 w 818377"/>
                    <a:gd name="connsiteY41" fmla="*/ 844061 h 1087466"/>
                    <a:gd name="connsiteX42" fmla="*/ 744948 w 818377"/>
                    <a:gd name="connsiteY42" fmla="*/ 776920 h 1087466"/>
                    <a:gd name="connsiteX43" fmla="*/ 748146 w 818377"/>
                    <a:gd name="connsiteY43" fmla="*/ 767328 h 1087466"/>
                    <a:gd name="connsiteX44" fmla="*/ 744948 w 818377"/>
                    <a:gd name="connsiteY44" fmla="*/ 712976 h 1087466"/>
                    <a:gd name="connsiteX45" fmla="*/ 728962 w 818377"/>
                    <a:gd name="connsiteY45" fmla="*/ 681004 h 1087466"/>
                    <a:gd name="connsiteX46" fmla="*/ 725765 w 818377"/>
                    <a:gd name="connsiteY46" fmla="*/ 658624 h 1087466"/>
                    <a:gd name="connsiteX47" fmla="*/ 709779 w 818377"/>
                    <a:gd name="connsiteY47" fmla="*/ 623454 h 1087466"/>
                    <a:gd name="connsiteX48" fmla="*/ 696990 w 818377"/>
                    <a:gd name="connsiteY48" fmla="*/ 610666 h 1087466"/>
                    <a:gd name="connsiteX49" fmla="*/ 661821 w 818377"/>
                    <a:gd name="connsiteY49" fmla="*/ 601074 h 1087466"/>
                    <a:gd name="connsiteX50" fmla="*/ 649032 w 818377"/>
                    <a:gd name="connsiteY50" fmla="*/ 594680 h 1087466"/>
                    <a:gd name="connsiteX51" fmla="*/ 613863 w 818377"/>
                    <a:gd name="connsiteY51" fmla="*/ 575496 h 1087466"/>
                    <a:gd name="connsiteX52" fmla="*/ 581891 w 818377"/>
                    <a:gd name="connsiteY52" fmla="*/ 562707 h 1087466"/>
                    <a:gd name="connsiteX53" fmla="*/ 546722 w 818377"/>
                    <a:gd name="connsiteY53" fmla="*/ 553116 h 1087466"/>
                    <a:gd name="connsiteX54" fmla="*/ 489172 w 818377"/>
                    <a:gd name="connsiteY54" fmla="*/ 537130 h 1087466"/>
                    <a:gd name="connsiteX55" fmla="*/ 457200 w 818377"/>
                    <a:gd name="connsiteY55" fmla="*/ 514749 h 1087466"/>
                    <a:gd name="connsiteX56" fmla="*/ 454003 w 818377"/>
                    <a:gd name="connsiteY56" fmla="*/ 505158 h 1087466"/>
                    <a:gd name="connsiteX57" fmla="*/ 447608 w 818377"/>
                    <a:gd name="connsiteY57" fmla="*/ 495566 h 1087466"/>
                    <a:gd name="connsiteX58" fmla="*/ 444411 w 818377"/>
                    <a:gd name="connsiteY58" fmla="*/ 466791 h 1087466"/>
                    <a:gd name="connsiteX59" fmla="*/ 431622 w 818377"/>
                    <a:gd name="connsiteY59" fmla="*/ 386861 h 1087466"/>
                    <a:gd name="connsiteX60" fmla="*/ 418834 w 818377"/>
                    <a:gd name="connsiteY60" fmla="*/ 329312 h 1087466"/>
                    <a:gd name="connsiteX61" fmla="*/ 396453 w 818377"/>
                    <a:gd name="connsiteY61" fmla="*/ 316523 h 1087466"/>
                    <a:gd name="connsiteX62" fmla="*/ 361284 w 818377"/>
                    <a:gd name="connsiteY62" fmla="*/ 300537 h 1087466"/>
                    <a:gd name="connsiteX63" fmla="*/ 351692 w 818377"/>
                    <a:gd name="connsiteY63" fmla="*/ 290945 h 1087466"/>
                    <a:gd name="connsiteX64" fmla="*/ 342101 w 818377"/>
                    <a:gd name="connsiteY64" fmla="*/ 287748 h 1087466"/>
                    <a:gd name="connsiteX65" fmla="*/ 313326 w 818377"/>
                    <a:gd name="connsiteY65" fmla="*/ 274959 h 1087466"/>
                    <a:gd name="connsiteX66" fmla="*/ 300537 w 818377"/>
                    <a:gd name="connsiteY66" fmla="*/ 268565 h 1087466"/>
                    <a:gd name="connsiteX67" fmla="*/ 284551 w 818377"/>
                    <a:gd name="connsiteY67" fmla="*/ 262170 h 1087466"/>
                    <a:gd name="connsiteX68" fmla="*/ 274960 w 818377"/>
                    <a:gd name="connsiteY68" fmla="*/ 255776 h 1087466"/>
                    <a:gd name="connsiteX69" fmla="*/ 265368 w 818377"/>
                    <a:gd name="connsiteY69" fmla="*/ 252579 h 1087466"/>
                    <a:gd name="connsiteX70" fmla="*/ 249382 w 818377"/>
                    <a:gd name="connsiteY70" fmla="*/ 246184 h 1087466"/>
                    <a:gd name="connsiteX71" fmla="*/ 227001 w 818377"/>
                    <a:gd name="connsiteY71" fmla="*/ 239790 h 1087466"/>
                    <a:gd name="connsiteX72" fmla="*/ 211015 w 818377"/>
                    <a:gd name="connsiteY72" fmla="*/ 230198 h 1087466"/>
                    <a:gd name="connsiteX73" fmla="*/ 191832 w 818377"/>
                    <a:gd name="connsiteY73" fmla="*/ 220607 h 1087466"/>
                    <a:gd name="connsiteX74" fmla="*/ 179043 w 818377"/>
                    <a:gd name="connsiteY74" fmla="*/ 204621 h 1087466"/>
                    <a:gd name="connsiteX75" fmla="*/ 172649 w 818377"/>
                    <a:gd name="connsiteY75" fmla="*/ 198226 h 1087466"/>
                    <a:gd name="connsiteX76" fmla="*/ 150269 w 818377"/>
                    <a:gd name="connsiteY76" fmla="*/ 153466 h 1087466"/>
                    <a:gd name="connsiteX77" fmla="*/ 140677 w 818377"/>
                    <a:gd name="connsiteY77" fmla="*/ 137480 h 1087466"/>
                    <a:gd name="connsiteX78" fmla="*/ 137480 w 818377"/>
                    <a:gd name="connsiteY78" fmla="*/ 127888 h 1087466"/>
                    <a:gd name="connsiteX79" fmla="*/ 127888 w 818377"/>
                    <a:gd name="connsiteY79" fmla="*/ 115099 h 1087466"/>
                    <a:gd name="connsiteX80" fmla="*/ 121494 w 818377"/>
                    <a:gd name="connsiteY80" fmla="*/ 105507 h 1087466"/>
                    <a:gd name="connsiteX81" fmla="*/ 108705 w 818377"/>
                    <a:gd name="connsiteY81" fmla="*/ 89521 h 1087466"/>
                    <a:gd name="connsiteX82" fmla="*/ 92719 w 818377"/>
                    <a:gd name="connsiteY82" fmla="*/ 63944 h 1087466"/>
                    <a:gd name="connsiteX83" fmla="*/ 89522 w 818377"/>
                    <a:gd name="connsiteY83" fmla="*/ 54352 h 1087466"/>
                    <a:gd name="connsiteX84" fmla="*/ 83127 w 818377"/>
                    <a:gd name="connsiteY84" fmla="*/ 44761 h 1087466"/>
                    <a:gd name="connsiteX85" fmla="*/ 83127 w 818377"/>
                    <a:gd name="connsiteY8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39441 w 818377"/>
                    <a:gd name="connsiteY17" fmla="*/ 901611 h 1087466"/>
                    <a:gd name="connsiteX18" fmla="*/ 668215 w 818377"/>
                    <a:gd name="connsiteY18" fmla="*/ 949569 h 1087466"/>
                    <a:gd name="connsiteX19" fmla="*/ 677807 w 818377"/>
                    <a:gd name="connsiteY19" fmla="*/ 962358 h 1087466"/>
                    <a:gd name="connsiteX20" fmla="*/ 687399 w 818377"/>
                    <a:gd name="connsiteY20" fmla="*/ 984738 h 1087466"/>
                    <a:gd name="connsiteX21" fmla="*/ 693793 w 818377"/>
                    <a:gd name="connsiteY21" fmla="*/ 997527 h 1087466"/>
                    <a:gd name="connsiteX22" fmla="*/ 700187 w 818377"/>
                    <a:gd name="connsiteY22" fmla="*/ 1007119 h 1087466"/>
                    <a:gd name="connsiteX23" fmla="*/ 712976 w 818377"/>
                    <a:gd name="connsiteY23" fmla="*/ 1029499 h 1087466"/>
                    <a:gd name="connsiteX24" fmla="*/ 722568 w 818377"/>
                    <a:gd name="connsiteY24" fmla="*/ 1042288 h 1087466"/>
                    <a:gd name="connsiteX25" fmla="*/ 732160 w 818377"/>
                    <a:gd name="connsiteY25" fmla="*/ 1067866 h 1087466"/>
                    <a:gd name="connsiteX26" fmla="*/ 735357 w 818377"/>
                    <a:gd name="connsiteY26" fmla="*/ 1083852 h 1087466"/>
                    <a:gd name="connsiteX27" fmla="*/ 754540 w 818377"/>
                    <a:gd name="connsiteY27" fmla="*/ 1087049 h 1087466"/>
                    <a:gd name="connsiteX28" fmla="*/ 815287 w 818377"/>
                    <a:gd name="connsiteY28" fmla="*/ 1080654 h 1087466"/>
                    <a:gd name="connsiteX29" fmla="*/ 808892 w 818377"/>
                    <a:gd name="connsiteY29" fmla="*/ 1048682 h 1087466"/>
                    <a:gd name="connsiteX30" fmla="*/ 796104 w 818377"/>
                    <a:gd name="connsiteY30" fmla="*/ 1019907 h 1087466"/>
                    <a:gd name="connsiteX31" fmla="*/ 789709 w 818377"/>
                    <a:gd name="connsiteY31" fmla="*/ 1003921 h 1087466"/>
                    <a:gd name="connsiteX32" fmla="*/ 786512 w 818377"/>
                    <a:gd name="connsiteY32" fmla="*/ 978344 h 1087466"/>
                    <a:gd name="connsiteX33" fmla="*/ 780118 w 818377"/>
                    <a:gd name="connsiteY33" fmla="*/ 959161 h 1087466"/>
                    <a:gd name="connsiteX34" fmla="*/ 773723 w 818377"/>
                    <a:gd name="connsiteY34" fmla="*/ 936780 h 1087466"/>
                    <a:gd name="connsiteX35" fmla="*/ 767329 w 818377"/>
                    <a:gd name="connsiteY35" fmla="*/ 923991 h 1087466"/>
                    <a:gd name="connsiteX36" fmla="*/ 760934 w 818377"/>
                    <a:gd name="connsiteY36" fmla="*/ 904808 h 1087466"/>
                    <a:gd name="connsiteX37" fmla="*/ 757737 w 818377"/>
                    <a:gd name="connsiteY37" fmla="*/ 892019 h 1087466"/>
                    <a:gd name="connsiteX38" fmla="*/ 748146 w 818377"/>
                    <a:gd name="connsiteY38" fmla="*/ 882428 h 1087466"/>
                    <a:gd name="connsiteX39" fmla="*/ 741751 w 818377"/>
                    <a:gd name="connsiteY39" fmla="*/ 856850 h 1087466"/>
                    <a:gd name="connsiteX40" fmla="*/ 738554 w 818377"/>
                    <a:gd name="connsiteY40" fmla="*/ 844061 h 1087466"/>
                    <a:gd name="connsiteX41" fmla="*/ 744948 w 818377"/>
                    <a:gd name="connsiteY41" fmla="*/ 776920 h 1087466"/>
                    <a:gd name="connsiteX42" fmla="*/ 748146 w 818377"/>
                    <a:gd name="connsiteY42" fmla="*/ 767328 h 1087466"/>
                    <a:gd name="connsiteX43" fmla="*/ 744948 w 818377"/>
                    <a:gd name="connsiteY43" fmla="*/ 712976 h 1087466"/>
                    <a:gd name="connsiteX44" fmla="*/ 728962 w 818377"/>
                    <a:gd name="connsiteY44" fmla="*/ 681004 h 1087466"/>
                    <a:gd name="connsiteX45" fmla="*/ 725765 w 818377"/>
                    <a:gd name="connsiteY45" fmla="*/ 658624 h 1087466"/>
                    <a:gd name="connsiteX46" fmla="*/ 709779 w 818377"/>
                    <a:gd name="connsiteY46" fmla="*/ 623454 h 1087466"/>
                    <a:gd name="connsiteX47" fmla="*/ 696990 w 818377"/>
                    <a:gd name="connsiteY47" fmla="*/ 610666 h 1087466"/>
                    <a:gd name="connsiteX48" fmla="*/ 661821 w 818377"/>
                    <a:gd name="connsiteY48" fmla="*/ 601074 h 1087466"/>
                    <a:gd name="connsiteX49" fmla="*/ 649032 w 818377"/>
                    <a:gd name="connsiteY49" fmla="*/ 594680 h 1087466"/>
                    <a:gd name="connsiteX50" fmla="*/ 613863 w 818377"/>
                    <a:gd name="connsiteY50" fmla="*/ 575496 h 1087466"/>
                    <a:gd name="connsiteX51" fmla="*/ 581891 w 818377"/>
                    <a:gd name="connsiteY51" fmla="*/ 562707 h 1087466"/>
                    <a:gd name="connsiteX52" fmla="*/ 546722 w 818377"/>
                    <a:gd name="connsiteY52" fmla="*/ 553116 h 1087466"/>
                    <a:gd name="connsiteX53" fmla="*/ 489172 w 818377"/>
                    <a:gd name="connsiteY53" fmla="*/ 537130 h 1087466"/>
                    <a:gd name="connsiteX54" fmla="*/ 457200 w 818377"/>
                    <a:gd name="connsiteY54" fmla="*/ 514749 h 1087466"/>
                    <a:gd name="connsiteX55" fmla="*/ 454003 w 818377"/>
                    <a:gd name="connsiteY55" fmla="*/ 505158 h 1087466"/>
                    <a:gd name="connsiteX56" fmla="*/ 447608 w 818377"/>
                    <a:gd name="connsiteY56" fmla="*/ 495566 h 1087466"/>
                    <a:gd name="connsiteX57" fmla="*/ 444411 w 818377"/>
                    <a:gd name="connsiteY57" fmla="*/ 466791 h 1087466"/>
                    <a:gd name="connsiteX58" fmla="*/ 431622 w 818377"/>
                    <a:gd name="connsiteY58" fmla="*/ 386861 h 1087466"/>
                    <a:gd name="connsiteX59" fmla="*/ 418834 w 818377"/>
                    <a:gd name="connsiteY59" fmla="*/ 329312 h 1087466"/>
                    <a:gd name="connsiteX60" fmla="*/ 396453 w 818377"/>
                    <a:gd name="connsiteY60" fmla="*/ 316523 h 1087466"/>
                    <a:gd name="connsiteX61" fmla="*/ 361284 w 818377"/>
                    <a:gd name="connsiteY61" fmla="*/ 300537 h 1087466"/>
                    <a:gd name="connsiteX62" fmla="*/ 351692 w 818377"/>
                    <a:gd name="connsiteY62" fmla="*/ 290945 h 1087466"/>
                    <a:gd name="connsiteX63" fmla="*/ 342101 w 818377"/>
                    <a:gd name="connsiteY63" fmla="*/ 287748 h 1087466"/>
                    <a:gd name="connsiteX64" fmla="*/ 313326 w 818377"/>
                    <a:gd name="connsiteY64" fmla="*/ 274959 h 1087466"/>
                    <a:gd name="connsiteX65" fmla="*/ 300537 w 818377"/>
                    <a:gd name="connsiteY65" fmla="*/ 268565 h 1087466"/>
                    <a:gd name="connsiteX66" fmla="*/ 284551 w 818377"/>
                    <a:gd name="connsiteY66" fmla="*/ 262170 h 1087466"/>
                    <a:gd name="connsiteX67" fmla="*/ 274960 w 818377"/>
                    <a:gd name="connsiteY67" fmla="*/ 255776 h 1087466"/>
                    <a:gd name="connsiteX68" fmla="*/ 265368 w 818377"/>
                    <a:gd name="connsiteY68" fmla="*/ 252579 h 1087466"/>
                    <a:gd name="connsiteX69" fmla="*/ 249382 w 818377"/>
                    <a:gd name="connsiteY69" fmla="*/ 246184 h 1087466"/>
                    <a:gd name="connsiteX70" fmla="*/ 227001 w 818377"/>
                    <a:gd name="connsiteY70" fmla="*/ 239790 h 1087466"/>
                    <a:gd name="connsiteX71" fmla="*/ 211015 w 818377"/>
                    <a:gd name="connsiteY71" fmla="*/ 230198 h 1087466"/>
                    <a:gd name="connsiteX72" fmla="*/ 191832 w 818377"/>
                    <a:gd name="connsiteY72" fmla="*/ 220607 h 1087466"/>
                    <a:gd name="connsiteX73" fmla="*/ 179043 w 818377"/>
                    <a:gd name="connsiteY73" fmla="*/ 204621 h 1087466"/>
                    <a:gd name="connsiteX74" fmla="*/ 172649 w 818377"/>
                    <a:gd name="connsiteY74" fmla="*/ 198226 h 1087466"/>
                    <a:gd name="connsiteX75" fmla="*/ 150269 w 818377"/>
                    <a:gd name="connsiteY75" fmla="*/ 153466 h 1087466"/>
                    <a:gd name="connsiteX76" fmla="*/ 140677 w 818377"/>
                    <a:gd name="connsiteY76" fmla="*/ 137480 h 1087466"/>
                    <a:gd name="connsiteX77" fmla="*/ 137480 w 818377"/>
                    <a:gd name="connsiteY77" fmla="*/ 127888 h 1087466"/>
                    <a:gd name="connsiteX78" fmla="*/ 127888 w 818377"/>
                    <a:gd name="connsiteY78" fmla="*/ 115099 h 1087466"/>
                    <a:gd name="connsiteX79" fmla="*/ 121494 w 818377"/>
                    <a:gd name="connsiteY79" fmla="*/ 105507 h 1087466"/>
                    <a:gd name="connsiteX80" fmla="*/ 108705 w 818377"/>
                    <a:gd name="connsiteY80" fmla="*/ 89521 h 1087466"/>
                    <a:gd name="connsiteX81" fmla="*/ 92719 w 818377"/>
                    <a:gd name="connsiteY81" fmla="*/ 63944 h 1087466"/>
                    <a:gd name="connsiteX82" fmla="*/ 89522 w 818377"/>
                    <a:gd name="connsiteY82" fmla="*/ 54352 h 1087466"/>
                    <a:gd name="connsiteX83" fmla="*/ 83127 w 818377"/>
                    <a:gd name="connsiteY83" fmla="*/ 44761 h 1087466"/>
                    <a:gd name="connsiteX84" fmla="*/ 83127 w 818377"/>
                    <a:gd name="connsiteY84"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77807 w 818377"/>
                    <a:gd name="connsiteY18" fmla="*/ 962358 h 1087466"/>
                    <a:gd name="connsiteX19" fmla="*/ 687399 w 818377"/>
                    <a:gd name="connsiteY19" fmla="*/ 984738 h 1087466"/>
                    <a:gd name="connsiteX20" fmla="*/ 693793 w 818377"/>
                    <a:gd name="connsiteY20" fmla="*/ 997527 h 1087466"/>
                    <a:gd name="connsiteX21" fmla="*/ 700187 w 818377"/>
                    <a:gd name="connsiteY21" fmla="*/ 1007119 h 1087466"/>
                    <a:gd name="connsiteX22" fmla="*/ 712976 w 818377"/>
                    <a:gd name="connsiteY22" fmla="*/ 1029499 h 1087466"/>
                    <a:gd name="connsiteX23" fmla="*/ 722568 w 818377"/>
                    <a:gd name="connsiteY23" fmla="*/ 1042288 h 1087466"/>
                    <a:gd name="connsiteX24" fmla="*/ 732160 w 818377"/>
                    <a:gd name="connsiteY24" fmla="*/ 1067866 h 1087466"/>
                    <a:gd name="connsiteX25" fmla="*/ 735357 w 818377"/>
                    <a:gd name="connsiteY25" fmla="*/ 1083852 h 1087466"/>
                    <a:gd name="connsiteX26" fmla="*/ 754540 w 818377"/>
                    <a:gd name="connsiteY26" fmla="*/ 1087049 h 1087466"/>
                    <a:gd name="connsiteX27" fmla="*/ 815287 w 818377"/>
                    <a:gd name="connsiteY27" fmla="*/ 1080654 h 1087466"/>
                    <a:gd name="connsiteX28" fmla="*/ 808892 w 818377"/>
                    <a:gd name="connsiteY28" fmla="*/ 1048682 h 1087466"/>
                    <a:gd name="connsiteX29" fmla="*/ 796104 w 818377"/>
                    <a:gd name="connsiteY29" fmla="*/ 1019907 h 1087466"/>
                    <a:gd name="connsiteX30" fmla="*/ 789709 w 818377"/>
                    <a:gd name="connsiteY30" fmla="*/ 1003921 h 1087466"/>
                    <a:gd name="connsiteX31" fmla="*/ 786512 w 818377"/>
                    <a:gd name="connsiteY31" fmla="*/ 978344 h 1087466"/>
                    <a:gd name="connsiteX32" fmla="*/ 780118 w 818377"/>
                    <a:gd name="connsiteY32" fmla="*/ 959161 h 1087466"/>
                    <a:gd name="connsiteX33" fmla="*/ 773723 w 818377"/>
                    <a:gd name="connsiteY33" fmla="*/ 936780 h 1087466"/>
                    <a:gd name="connsiteX34" fmla="*/ 767329 w 818377"/>
                    <a:gd name="connsiteY34" fmla="*/ 923991 h 1087466"/>
                    <a:gd name="connsiteX35" fmla="*/ 760934 w 818377"/>
                    <a:gd name="connsiteY35" fmla="*/ 904808 h 1087466"/>
                    <a:gd name="connsiteX36" fmla="*/ 757737 w 818377"/>
                    <a:gd name="connsiteY36" fmla="*/ 892019 h 1087466"/>
                    <a:gd name="connsiteX37" fmla="*/ 748146 w 818377"/>
                    <a:gd name="connsiteY37" fmla="*/ 882428 h 1087466"/>
                    <a:gd name="connsiteX38" fmla="*/ 741751 w 818377"/>
                    <a:gd name="connsiteY38" fmla="*/ 856850 h 1087466"/>
                    <a:gd name="connsiteX39" fmla="*/ 738554 w 818377"/>
                    <a:gd name="connsiteY39" fmla="*/ 844061 h 1087466"/>
                    <a:gd name="connsiteX40" fmla="*/ 744948 w 818377"/>
                    <a:gd name="connsiteY40" fmla="*/ 776920 h 1087466"/>
                    <a:gd name="connsiteX41" fmla="*/ 748146 w 818377"/>
                    <a:gd name="connsiteY41" fmla="*/ 767328 h 1087466"/>
                    <a:gd name="connsiteX42" fmla="*/ 744948 w 818377"/>
                    <a:gd name="connsiteY42" fmla="*/ 712976 h 1087466"/>
                    <a:gd name="connsiteX43" fmla="*/ 728962 w 818377"/>
                    <a:gd name="connsiteY43" fmla="*/ 681004 h 1087466"/>
                    <a:gd name="connsiteX44" fmla="*/ 725765 w 818377"/>
                    <a:gd name="connsiteY44" fmla="*/ 658624 h 1087466"/>
                    <a:gd name="connsiteX45" fmla="*/ 709779 w 818377"/>
                    <a:gd name="connsiteY45" fmla="*/ 623454 h 1087466"/>
                    <a:gd name="connsiteX46" fmla="*/ 696990 w 818377"/>
                    <a:gd name="connsiteY46" fmla="*/ 610666 h 1087466"/>
                    <a:gd name="connsiteX47" fmla="*/ 661821 w 818377"/>
                    <a:gd name="connsiteY47" fmla="*/ 601074 h 1087466"/>
                    <a:gd name="connsiteX48" fmla="*/ 649032 w 818377"/>
                    <a:gd name="connsiteY48" fmla="*/ 594680 h 1087466"/>
                    <a:gd name="connsiteX49" fmla="*/ 613863 w 818377"/>
                    <a:gd name="connsiteY49" fmla="*/ 575496 h 1087466"/>
                    <a:gd name="connsiteX50" fmla="*/ 581891 w 818377"/>
                    <a:gd name="connsiteY50" fmla="*/ 562707 h 1087466"/>
                    <a:gd name="connsiteX51" fmla="*/ 546722 w 818377"/>
                    <a:gd name="connsiteY51" fmla="*/ 553116 h 1087466"/>
                    <a:gd name="connsiteX52" fmla="*/ 489172 w 818377"/>
                    <a:gd name="connsiteY52" fmla="*/ 537130 h 1087466"/>
                    <a:gd name="connsiteX53" fmla="*/ 457200 w 818377"/>
                    <a:gd name="connsiteY53" fmla="*/ 514749 h 1087466"/>
                    <a:gd name="connsiteX54" fmla="*/ 454003 w 818377"/>
                    <a:gd name="connsiteY54" fmla="*/ 505158 h 1087466"/>
                    <a:gd name="connsiteX55" fmla="*/ 447608 w 818377"/>
                    <a:gd name="connsiteY55" fmla="*/ 495566 h 1087466"/>
                    <a:gd name="connsiteX56" fmla="*/ 444411 w 818377"/>
                    <a:gd name="connsiteY56" fmla="*/ 466791 h 1087466"/>
                    <a:gd name="connsiteX57" fmla="*/ 431622 w 818377"/>
                    <a:gd name="connsiteY57" fmla="*/ 386861 h 1087466"/>
                    <a:gd name="connsiteX58" fmla="*/ 418834 w 818377"/>
                    <a:gd name="connsiteY58" fmla="*/ 329312 h 1087466"/>
                    <a:gd name="connsiteX59" fmla="*/ 396453 w 818377"/>
                    <a:gd name="connsiteY59" fmla="*/ 316523 h 1087466"/>
                    <a:gd name="connsiteX60" fmla="*/ 361284 w 818377"/>
                    <a:gd name="connsiteY60" fmla="*/ 300537 h 1087466"/>
                    <a:gd name="connsiteX61" fmla="*/ 351692 w 818377"/>
                    <a:gd name="connsiteY61" fmla="*/ 290945 h 1087466"/>
                    <a:gd name="connsiteX62" fmla="*/ 342101 w 818377"/>
                    <a:gd name="connsiteY62" fmla="*/ 287748 h 1087466"/>
                    <a:gd name="connsiteX63" fmla="*/ 313326 w 818377"/>
                    <a:gd name="connsiteY63" fmla="*/ 274959 h 1087466"/>
                    <a:gd name="connsiteX64" fmla="*/ 300537 w 818377"/>
                    <a:gd name="connsiteY64" fmla="*/ 268565 h 1087466"/>
                    <a:gd name="connsiteX65" fmla="*/ 284551 w 818377"/>
                    <a:gd name="connsiteY65" fmla="*/ 262170 h 1087466"/>
                    <a:gd name="connsiteX66" fmla="*/ 274960 w 818377"/>
                    <a:gd name="connsiteY66" fmla="*/ 255776 h 1087466"/>
                    <a:gd name="connsiteX67" fmla="*/ 265368 w 818377"/>
                    <a:gd name="connsiteY67" fmla="*/ 252579 h 1087466"/>
                    <a:gd name="connsiteX68" fmla="*/ 249382 w 818377"/>
                    <a:gd name="connsiteY68" fmla="*/ 246184 h 1087466"/>
                    <a:gd name="connsiteX69" fmla="*/ 227001 w 818377"/>
                    <a:gd name="connsiteY69" fmla="*/ 239790 h 1087466"/>
                    <a:gd name="connsiteX70" fmla="*/ 211015 w 818377"/>
                    <a:gd name="connsiteY70" fmla="*/ 230198 h 1087466"/>
                    <a:gd name="connsiteX71" fmla="*/ 191832 w 818377"/>
                    <a:gd name="connsiteY71" fmla="*/ 220607 h 1087466"/>
                    <a:gd name="connsiteX72" fmla="*/ 179043 w 818377"/>
                    <a:gd name="connsiteY72" fmla="*/ 204621 h 1087466"/>
                    <a:gd name="connsiteX73" fmla="*/ 172649 w 818377"/>
                    <a:gd name="connsiteY73" fmla="*/ 198226 h 1087466"/>
                    <a:gd name="connsiteX74" fmla="*/ 150269 w 818377"/>
                    <a:gd name="connsiteY74" fmla="*/ 153466 h 1087466"/>
                    <a:gd name="connsiteX75" fmla="*/ 140677 w 818377"/>
                    <a:gd name="connsiteY75" fmla="*/ 137480 h 1087466"/>
                    <a:gd name="connsiteX76" fmla="*/ 137480 w 818377"/>
                    <a:gd name="connsiteY76" fmla="*/ 127888 h 1087466"/>
                    <a:gd name="connsiteX77" fmla="*/ 127888 w 818377"/>
                    <a:gd name="connsiteY77" fmla="*/ 115099 h 1087466"/>
                    <a:gd name="connsiteX78" fmla="*/ 121494 w 818377"/>
                    <a:gd name="connsiteY78" fmla="*/ 105507 h 1087466"/>
                    <a:gd name="connsiteX79" fmla="*/ 108705 w 818377"/>
                    <a:gd name="connsiteY79" fmla="*/ 89521 h 1087466"/>
                    <a:gd name="connsiteX80" fmla="*/ 92719 w 818377"/>
                    <a:gd name="connsiteY80" fmla="*/ 63944 h 1087466"/>
                    <a:gd name="connsiteX81" fmla="*/ 89522 w 818377"/>
                    <a:gd name="connsiteY81" fmla="*/ 54352 h 1087466"/>
                    <a:gd name="connsiteX82" fmla="*/ 83127 w 818377"/>
                    <a:gd name="connsiteY82" fmla="*/ 44761 h 1087466"/>
                    <a:gd name="connsiteX83" fmla="*/ 83127 w 818377"/>
                    <a:gd name="connsiteY83"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87399 w 818377"/>
                    <a:gd name="connsiteY18" fmla="*/ 984738 h 1087466"/>
                    <a:gd name="connsiteX19" fmla="*/ 693793 w 818377"/>
                    <a:gd name="connsiteY19" fmla="*/ 997527 h 1087466"/>
                    <a:gd name="connsiteX20" fmla="*/ 700187 w 818377"/>
                    <a:gd name="connsiteY20" fmla="*/ 1007119 h 1087466"/>
                    <a:gd name="connsiteX21" fmla="*/ 712976 w 818377"/>
                    <a:gd name="connsiteY21" fmla="*/ 1029499 h 1087466"/>
                    <a:gd name="connsiteX22" fmla="*/ 722568 w 818377"/>
                    <a:gd name="connsiteY22" fmla="*/ 1042288 h 1087466"/>
                    <a:gd name="connsiteX23" fmla="*/ 732160 w 818377"/>
                    <a:gd name="connsiteY23" fmla="*/ 1067866 h 1087466"/>
                    <a:gd name="connsiteX24" fmla="*/ 735357 w 818377"/>
                    <a:gd name="connsiteY24" fmla="*/ 1083852 h 1087466"/>
                    <a:gd name="connsiteX25" fmla="*/ 754540 w 818377"/>
                    <a:gd name="connsiteY25" fmla="*/ 1087049 h 1087466"/>
                    <a:gd name="connsiteX26" fmla="*/ 815287 w 818377"/>
                    <a:gd name="connsiteY26" fmla="*/ 1080654 h 1087466"/>
                    <a:gd name="connsiteX27" fmla="*/ 808892 w 818377"/>
                    <a:gd name="connsiteY27" fmla="*/ 1048682 h 1087466"/>
                    <a:gd name="connsiteX28" fmla="*/ 796104 w 818377"/>
                    <a:gd name="connsiteY28" fmla="*/ 1019907 h 1087466"/>
                    <a:gd name="connsiteX29" fmla="*/ 789709 w 818377"/>
                    <a:gd name="connsiteY29" fmla="*/ 1003921 h 1087466"/>
                    <a:gd name="connsiteX30" fmla="*/ 786512 w 818377"/>
                    <a:gd name="connsiteY30" fmla="*/ 978344 h 1087466"/>
                    <a:gd name="connsiteX31" fmla="*/ 780118 w 818377"/>
                    <a:gd name="connsiteY31" fmla="*/ 959161 h 1087466"/>
                    <a:gd name="connsiteX32" fmla="*/ 773723 w 818377"/>
                    <a:gd name="connsiteY32" fmla="*/ 936780 h 1087466"/>
                    <a:gd name="connsiteX33" fmla="*/ 767329 w 818377"/>
                    <a:gd name="connsiteY33" fmla="*/ 923991 h 1087466"/>
                    <a:gd name="connsiteX34" fmla="*/ 760934 w 818377"/>
                    <a:gd name="connsiteY34" fmla="*/ 904808 h 1087466"/>
                    <a:gd name="connsiteX35" fmla="*/ 757737 w 818377"/>
                    <a:gd name="connsiteY35" fmla="*/ 892019 h 1087466"/>
                    <a:gd name="connsiteX36" fmla="*/ 748146 w 818377"/>
                    <a:gd name="connsiteY36" fmla="*/ 882428 h 1087466"/>
                    <a:gd name="connsiteX37" fmla="*/ 741751 w 818377"/>
                    <a:gd name="connsiteY37" fmla="*/ 856850 h 1087466"/>
                    <a:gd name="connsiteX38" fmla="*/ 738554 w 818377"/>
                    <a:gd name="connsiteY38" fmla="*/ 844061 h 1087466"/>
                    <a:gd name="connsiteX39" fmla="*/ 744948 w 818377"/>
                    <a:gd name="connsiteY39" fmla="*/ 776920 h 1087466"/>
                    <a:gd name="connsiteX40" fmla="*/ 748146 w 818377"/>
                    <a:gd name="connsiteY40" fmla="*/ 767328 h 1087466"/>
                    <a:gd name="connsiteX41" fmla="*/ 744948 w 818377"/>
                    <a:gd name="connsiteY41" fmla="*/ 712976 h 1087466"/>
                    <a:gd name="connsiteX42" fmla="*/ 728962 w 818377"/>
                    <a:gd name="connsiteY42" fmla="*/ 681004 h 1087466"/>
                    <a:gd name="connsiteX43" fmla="*/ 725765 w 818377"/>
                    <a:gd name="connsiteY43" fmla="*/ 658624 h 1087466"/>
                    <a:gd name="connsiteX44" fmla="*/ 709779 w 818377"/>
                    <a:gd name="connsiteY44" fmla="*/ 623454 h 1087466"/>
                    <a:gd name="connsiteX45" fmla="*/ 696990 w 818377"/>
                    <a:gd name="connsiteY45" fmla="*/ 610666 h 1087466"/>
                    <a:gd name="connsiteX46" fmla="*/ 661821 w 818377"/>
                    <a:gd name="connsiteY46" fmla="*/ 601074 h 1087466"/>
                    <a:gd name="connsiteX47" fmla="*/ 649032 w 818377"/>
                    <a:gd name="connsiteY47" fmla="*/ 594680 h 1087466"/>
                    <a:gd name="connsiteX48" fmla="*/ 613863 w 818377"/>
                    <a:gd name="connsiteY48" fmla="*/ 575496 h 1087466"/>
                    <a:gd name="connsiteX49" fmla="*/ 581891 w 818377"/>
                    <a:gd name="connsiteY49" fmla="*/ 562707 h 1087466"/>
                    <a:gd name="connsiteX50" fmla="*/ 546722 w 818377"/>
                    <a:gd name="connsiteY50" fmla="*/ 553116 h 1087466"/>
                    <a:gd name="connsiteX51" fmla="*/ 489172 w 818377"/>
                    <a:gd name="connsiteY51" fmla="*/ 537130 h 1087466"/>
                    <a:gd name="connsiteX52" fmla="*/ 457200 w 818377"/>
                    <a:gd name="connsiteY52" fmla="*/ 514749 h 1087466"/>
                    <a:gd name="connsiteX53" fmla="*/ 454003 w 818377"/>
                    <a:gd name="connsiteY53" fmla="*/ 505158 h 1087466"/>
                    <a:gd name="connsiteX54" fmla="*/ 447608 w 818377"/>
                    <a:gd name="connsiteY54" fmla="*/ 495566 h 1087466"/>
                    <a:gd name="connsiteX55" fmla="*/ 444411 w 818377"/>
                    <a:gd name="connsiteY55" fmla="*/ 466791 h 1087466"/>
                    <a:gd name="connsiteX56" fmla="*/ 431622 w 818377"/>
                    <a:gd name="connsiteY56" fmla="*/ 386861 h 1087466"/>
                    <a:gd name="connsiteX57" fmla="*/ 418834 w 818377"/>
                    <a:gd name="connsiteY57" fmla="*/ 329312 h 1087466"/>
                    <a:gd name="connsiteX58" fmla="*/ 396453 w 818377"/>
                    <a:gd name="connsiteY58" fmla="*/ 316523 h 1087466"/>
                    <a:gd name="connsiteX59" fmla="*/ 361284 w 818377"/>
                    <a:gd name="connsiteY59" fmla="*/ 300537 h 1087466"/>
                    <a:gd name="connsiteX60" fmla="*/ 351692 w 818377"/>
                    <a:gd name="connsiteY60" fmla="*/ 290945 h 1087466"/>
                    <a:gd name="connsiteX61" fmla="*/ 342101 w 818377"/>
                    <a:gd name="connsiteY61" fmla="*/ 287748 h 1087466"/>
                    <a:gd name="connsiteX62" fmla="*/ 313326 w 818377"/>
                    <a:gd name="connsiteY62" fmla="*/ 274959 h 1087466"/>
                    <a:gd name="connsiteX63" fmla="*/ 300537 w 818377"/>
                    <a:gd name="connsiteY63" fmla="*/ 268565 h 1087466"/>
                    <a:gd name="connsiteX64" fmla="*/ 284551 w 818377"/>
                    <a:gd name="connsiteY64" fmla="*/ 262170 h 1087466"/>
                    <a:gd name="connsiteX65" fmla="*/ 274960 w 818377"/>
                    <a:gd name="connsiteY65" fmla="*/ 255776 h 1087466"/>
                    <a:gd name="connsiteX66" fmla="*/ 265368 w 818377"/>
                    <a:gd name="connsiteY66" fmla="*/ 252579 h 1087466"/>
                    <a:gd name="connsiteX67" fmla="*/ 249382 w 818377"/>
                    <a:gd name="connsiteY67" fmla="*/ 246184 h 1087466"/>
                    <a:gd name="connsiteX68" fmla="*/ 227001 w 818377"/>
                    <a:gd name="connsiteY68" fmla="*/ 239790 h 1087466"/>
                    <a:gd name="connsiteX69" fmla="*/ 211015 w 818377"/>
                    <a:gd name="connsiteY69" fmla="*/ 230198 h 1087466"/>
                    <a:gd name="connsiteX70" fmla="*/ 191832 w 818377"/>
                    <a:gd name="connsiteY70" fmla="*/ 220607 h 1087466"/>
                    <a:gd name="connsiteX71" fmla="*/ 179043 w 818377"/>
                    <a:gd name="connsiteY71" fmla="*/ 204621 h 1087466"/>
                    <a:gd name="connsiteX72" fmla="*/ 172649 w 818377"/>
                    <a:gd name="connsiteY72" fmla="*/ 198226 h 1087466"/>
                    <a:gd name="connsiteX73" fmla="*/ 150269 w 818377"/>
                    <a:gd name="connsiteY73" fmla="*/ 153466 h 1087466"/>
                    <a:gd name="connsiteX74" fmla="*/ 140677 w 818377"/>
                    <a:gd name="connsiteY74" fmla="*/ 137480 h 1087466"/>
                    <a:gd name="connsiteX75" fmla="*/ 137480 w 818377"/>
                    <a:gd name="connsiteY75" fmla="*/ 127888 h 1087466"/>
                    <a:gd name="connsiteX76" fmla="*/ 127888 w 818377"/>
                    <a:gd name="connsiteY76" fmla="*/ 115099 h 1087466"/>
                    <a:gd name="connsiteX77" fmla="*/ 121494 w 818377"/>
                    <a:gd name="connsiteY77" fmla="*/ 105507 h 1087466"/>
                    <a:gd name="connsiteX78" fmla="*/ 108705 w 818377"/>
                    <a:gd name="connsiteY78" fmla="*/ 89521 h 1087466"/>
                    <a:gd name="connsiteX79" fmla="*/ 92719 w 818377"/>
                    <a:gd name="connsiteY79" fmla="*/ 63944 h 1087466"/>
                    <a:gd name="connsiteX80" fmla="*/ 89522 w 818377"/>
                    <a:gd name="connsiteY80" fmla="*/ 54352 h 1087466"/>
                    <a:gd name="connsiteX81" fmla="*/ 83127 w 818377"/>
                    <a:gd name="connsiteY81" fmla="*/ 44761 h 1087466"/>
                    <a:gd name="connsiteX82" fmla="*/ 83127 w 818377"/>
                    <a:gd name="connsiteY82"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87399 w 818377"/>
                    <a:gd name="connsiteY18" fmla="*/ 984738 h 1087466"/>
                    <a:gd name="connsiteX19" fmla="*/ 693793 w 818377"/>
                    <a:gd name="connsiteY19" fmla="*/ 997527 h 1087466"/>
                    <a:gd name="connsiteX20" fmla="*/ 712976 w 818377"/>
                    <a:gd name="connsiteY20" fmla="*/ 1029499 h 1087466"/>
                    <a:gd name="connsiteX21" fmla="*/ 722568 w 818377"/>
                    <a:gd name="connsiteY21" fmla="*/ 1042288 h 1087466"/>
                    <a:gd name="connsiteX22" fmla="*/ 732160 w 818377"/>
                    <a:gd name="connsiteY22" fmla="*/ 1067866 h 1087466"/>
                    <a:gd name="connsiteX23" fmla="*/ 735357 w 818377"/>
                    <a:gd name="connsiteY23" fmla="*/ 1083852 h 1087466"/>
                    <a:gd name="connsiteX24" fmla="*/ 754540 w 818377"/>
                    <a:gd name="connsiteY24" fmla="*/ 1087049 h 1087466"/>
                    <a:gd name="connsiteX25" fmla="*/ 815287 w 818377"/>
                    <a:gd name="connsiteY25" fmla="*/ 1080654 h 1087466"/>
                    <a:gd name="connsiteX26" fmla="*/ 808892 w 818377"/>
                    <a:gd name="connsiteY26" fmla="*/ 1048682 h 1087466"/>
                    <a:gd name="connsiteX27" fmla="*/ 796104 w 818377"/>
                    <a:gd name="connsiteY27" fmla="*/ 1019907 h 1087466"/>
                    <a:gd name="connsiteX28" fmla="*/ 789709 w 818377"/>
                    <a:gd name="connsiteY28" fmla="*/ 1003921 h 1087466"/>
                    <a:gd name="connsiteX29" fmla="*/ 786512 w 818377"/>
                    <a:gd name="connsiteY29" fmla="*/ 978344 h 1087466"/>
                    <a:gd name="connsiteX30" fmla="*/ 780118 w 818377"/>
                    <a:gd name="connsiteY30" fmla="*/ 959161 h 1087466"/>
                    <a:gd name="connsiteX31" fmla="*/ 773723 w 818377"/>
                    <a:gd name="connsiteY31" fmla="*/ 936780 h 1087466"/>
                    <a:gd name="connsiteX32" fmla="*/ 767329 w 818377"/>
                    <a:gd name="connsiteY32" fmla="*/ 923991 h 1087466"/>
                    <a:gd name="connsiteX33" fmla="*/ 760934 w 818377"/>
                    <a:gd name="connsiteY33" fmla="*/ 904808 h 1087466"/>
                    <a:gd name="connsiteX34" fmla="*/ 757737 w 818377"/>
                    <a:gd name="connsiteY34" fmla="*/ 892019 h 1087466"/>
                    <a:gd name="connsiteX35" fmla="*/ 748146 w 818377"/>
                    <a:gd name="connsiteY35" fmla="*/ 882428 h 1087466"/>
                    <a:gd name="connsiteX36" fmla="*/ 741751 w 818377"/>
                    <a:gd name="connsiteY36" fmla="*/ 856850 h 1087466"/>
                    <a:gd name="connsiteX37" fmla="*/ 738554 w 818377"/>
                    <a:gd name="connsiteY37" fmla="*/ 844061 h 1087466"/>
                    <a:gd name="connsiteX38" fmla="*/ 744948 w 818377"/>
                    <a:gd name="connsiteY38" fmla="*/ 776920 h 1087466"/>
                    <a:gd name="connsiteX39" fmla="*/ 748146 w 818377"/>
                    <a:gd name="connsiteY39" fmla="*/ 767328 h 1087466"/>
                    <a:gd name="connsiteX40" fmla="*/ 744948 w 818377"/>
                    <a:gd name="connsiteY40" fmla="*/ 712976 h 1087466"/>
                    <a:gd name="connsiteX41" fmla="*/ 728962 w 818377"/>
                    <a:gd name="connsiteY41" fmla="*/ 681004 h 1087466"/>
                    <a:gd name="connsiteX42" fmla="*/ 725765 w 818377"/>
                    <a:gd name="connsiteY42" fmla="*/ 658624 h 1087466"/>
                    <a:gd name="connsiteX43" fmla="*/ 709779 w 818377"/>
                    <a:gd name="connsiteY43" fmla="*/ 623454 h 1087466"/>
                    <a:gd name="connsiteX44" fmla="*/ 696990 w 818377"/>
                    <a:gd name="connsiteY44" fmla="*/ 610666 h 1087466"/>
                    <a:gd name="connsiteX45" fmla="*/ 661821 w 818377"/>
                    <a:gd name="connsiteY45" fmla="*/ 601074 h 1087466"/>
                    <a:gd name="connsiteX46" fmla="*/ 649032 w 818377"/>
                    <a:gd name="connsiteY46" fmla="*/ 594680 h 1087466"/>
                    <a:gd name="connsiteX47" fmla="*/ 613863 w 818377"/>
                    <a:gd name="connsiteY47" fmla="*/ 575496 h 1087466"/>
                    <a:gd name="connsiteX48" fmla="*/ 581891 w 818377"/>
                    <a:gd name="connsiteY48" fmla="*/ 562707 h 1087466"/>
                    <a:gd name="connsiteX49" fmla="*/ 546722 w 818377"/>
                    <a:gd name="connsiteY49" fmla="*/ 553116 h 1087466"/>
                    <a:gd name="connsiteX50" fmla="*/ 489172 w 818377"/>
                    <a:gd name="connsiteY50" fmla="*/ 537130 h 1087466"/>
                    <a:gd name="connsiteX51" fmla="*/ 457200 w 818377"/>
                    <a:gd name="connsiteY51" fmla="*/ 514749 h 1087466"/>
                    <a:gd name="connsiteX52" fmla="*/ 454003 w 818377"/>
                    <a:gd name="connsiteY52" fmla="*/ 505158 h 1087466"/>
                    <a:gd name="connsiteX53" fmla="*/ 447608 w 818377"/>
                    <a:gd name="connsiteY53" fmla="*/ 495566 h 1087466"/>
                    <a:gd name="connsiteX54" fmla="*/ 444411 w 818377"/>
                    <a:gd name="connsiteY54" fmla="*/ 466791 h 1087466"/>
                    <a:gd name="connsiteX55" fmla="*/ 431622 w 818377"/>
                    <a:gd name="connsiteY55" fmla="*/ 386861 h 1087466"/>
                    <a:gd name="connsiteX56" fmla="*/ 418834 w 818377"/>
                    <a:gd name="connsiteY56" fmla="*/ 329312 h 1087466"/>
                    <a:gd name="connsiteX57" fmla="*/ 396453 w 818377"/>
                    <a:gd name="connsiteY57" fmla="*/ 316523 h 1087466"/>
                    <a:gd name="connsiteX58" fmla="*/ 361284 w 818377"/>
                    <a:gd name="connsiteY58" fmla="*/ 300537 h 1087466"/>
                    <a:gd name="connsiteX59" fmla="*/ 351692 w 818377"/>
                    <a:gd name="connsiteY59" fmla="*/ 290945 h 1087466"/>
                    <a:gd name="connsiteX60" fmla="*/ 342101 w 818377"/>
                    <a:gd name="connsiteY60" fmla="*/ 287748 h 1087466"/>
                    <a:gd name="connsiteX61" fmla="*/ 313326 w 818377"/>
                    <a:gd name="connsiteY61" fmla="*/ 274959 h 1087466"/>
                    <a:gd name="connsiteX62" fmla="*/ 300537 w 818377"/>
                    <a:gd name="connsiteY62" fmla="*/ 268565 h 1087466"/>
                    <a:gd name="connsiteX63" fmla="*/ 284551 w 818377"/>
                    <a:gd name="connsiteY63" fmla="*/ 262170 h 1087466"/>
                    <a:gd name="connsiteX64" fmla="*/ 274960 w 818377"/>
                    <a:gd name="connsiteY64" fmla="*/ 255776 h 1087466"/>
                    <a:gd name="connsiteX65" fmla="*/ 265368 w 818377"/>
                    <a:gd name="connsiteY65" fmla="*/ 252579 h 1087466"/>
                    <a:gd name="connsiteX66" fmla="*/ 249382 w 818377"/>
                    <a:gd name="connsiteY66" fmla="*/ 246184 h 1087466"/>
                    <a:gd name="connsiteX67" fmla="*/ 227001 w 818377"/>
                    <a:gd name="connsiteY67" fmla="*/ 239790 h 1087466"/>
                    <a:gd name="connsiteX68" fmla="*/ 211015 w 818377"/>
                    <a:gd name="connsiteY68" fmla="*/ 230198 h 1087466"/>
                    <a:gd name="connsiteX69" fmla="*/ 191832 w 818377"/>
                    <a:gd name="connsiteY69" fmla="*/ 220607 h 1087466"/>
                    <a:gd name="connsiteX70" fmla="*/ 179043 w 818377"/>
                    <a:gd name="connsiteY70" fmla="*/ 204621 h 1087466"/>
                    <a:gd name="connsiteX71" fmla="*/ 172649 w 818377"/>
                    <a:gd name="connsiteY71" fmla="*/ 198226 h 1087466"/>
                    <a:gd name="connsiteX72" fmla="*/ 150269 w 818377"/>
                    <a:gd name="connsiteY72" fmla="*/ 153466 h 1087466"/>
                    <a:gd name="connsiteX73" fmla="*/ 140677 w 818377"/>
                    <a:gd name="connsiteY73" fmla="*/ 137480 h 1087466"/>
                    <a:gd name="connsiteX74" fmla="*/ 137480 w 818377"/>
                    <a:gd name="connsiteY74" fmla="*/ 127888 h 1087466"/>
                    <a:gd name="connsiteX75" fmla="*/ 127888 w 818377"/>
                    <a:gd name="connsiteY75" fmla="*/ 115099 h 1087466"/>
                    <a:gd name="connsiteX76" fmla="*/ 121494 w 818377"/>
                    <a:gd name="connsiteY76" fmla="*/ 105507 h 1087466"/>
                    <a:gd name="connsiteX77" fmla="*/ 108705 w 818377"/>
                    <a:gd name="connsiteY77" fmla="*/ 89521 h 1087466"/>
                    <a:gd name="connsiteX78" fmla="*/ 92719 w 818377"/>
                    <a:gd name="connsiteY78" fmla="*/ 63944 h 1087466"/>
                    <a:gd name="connsiteX79" fmla="*/ 89522 w 818377"/>
                    <a:gd name="connsiteY79" fmla="*/ 54352 h 1087466"/>
                    <a:gd name="connsiteX80" fmla="*/ 83127 w 818377"/>
                    <a:gd name="connsiteY80" fmla="*/ 44761 h 1087466"/>
                    <a:gd name="connsiteX81" fmla="*/ 83127 w 818377"/>
                    <a:gd name="connsiteY81"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87399 w 818377"/>
                    <a:gd name="connsiteY18" fmla="*/ 984738 h 1087466"/>
                    <a:gd name="connsiteX19" fmla="*/ 712976 w 818377"/>
                    <a:gd name="connsiteY19" fmla="*/ 1029499 h 1087466"/>
                    <a:gd name="connsiteX20" fmla="*/ 722568 w 818377"/>
                    <a:gd name="connsiteY20" fmla="*/ 1042288 h 1087466"/>
                    <a:gd name="connsiteX21" fmla="*/ 732160 w 818377"/>
                    <a:gd name="connsiteY21" fmla="*/ 1067866 h 1087466"/>
                    <a:gd name="connsiteX22" fmla="*/ 735357 w 818377"/>
                    <a:gd name="connsiteY22" fmla="*/ 1083852 h 1087466"/>
                    <a:gd name="connsiteX23" fmla="*/ 754540 w 818377"/>
                    <a:gd name="connsiteY23" fmla="*/ 1087049 h 1087466"/>
                    <a:gd name="connsiteX24" fmla="*/ 815287 w 818377"/>
                    <a:gd name="connsiteY24" fmla="*/ 1080654 h 1087466"/>
                    <a:gd name="connsiteX25" fmla="*/ 808892 w 818377"/>
                    <a:gd name="connsiteY25" fmla="*/ 1048682 h 1087466"/>
                    <a:gd name="connsiteX26" fmla="*/ 796104 w 818377"/>
                    <a:gd name="connsiteY26" fmla="*/ 1019907 h 1087466"/>
                    <a:gd name="connsiteX27" fmla="*/ 789709 w 818377"/>
                    <a:gd name="connsiteY27" fmla="*/ 1003921 h 1087466"/>
                    <a:gd name="connsiteX28" fmla="*/ 786512 w 818377"/>
                    <a:gd name="connsiteY28" fmla="*/ 978344 h 1087466"/>
                    <a:gd name="connsiteX29" fmla="*/ 780118 w 818377"/>
                    <a:gd name="connsiteY29" fmla="*/ 959161 h 1087466"/>
                    <a:gd name="connsiteX30" fmla="*/ 773723 w 818377"/>
                    <a:gd name="connsiteY30" fmla="*/ 936780 h 1087466"/>
                    <a:gd name="connsiteX31" fmla="*/ 767329 w 818377"/>
                    <a:gd name="connsiteY31" fmla="*/ 923991 h 1087466"/>
                    <a:gd name="connsiteX32" fmla="*/ 760934 w 818377"/>
                    <a:gd name="connsiteY32" fmla="*/ 904808 h 1087466"/>
                    <a:gd name="connsiteX33" fmla="*/ 757737 w 818377"/>
                    <a:gd name="connsiteY33" fmla="*/ 892019 h 1087466"/>
                    <a:gd name="connsiteX34" fmla="*/ 748146 w 818377"/>
                    <a:gd name="connsiteY34" fmla="*/ 882428 h 1087466"/>
                    <a:gd name="connsiteX35" fmla="*/ 741751 w 818377"/>
                    <a:gd name="connsiteY35" fmla="*/ 856850 h 1087466"/>
                    <a:gd name="connsiteX36" fmla="*/ 738554 w 818377"/>
                    <a:gd name="connsiteY36" fmla="*/ 844061 h 1087466"/>
                    <a:gd name="connsiteX37" fmla="*/ 744948 w 818377"/>
                    <a:gd name="connsiteY37" fmla="*/ 776920 h 1087466"/>
                    <a:gd name="connsiteX38" fmla="*/ 748146 w 818377"/>
                    <a:gd name="connsiteY38" fmla="*/ 767328 h 1087466"/>
                    <a:gd name="connsiteX39" fmla="*/ 744948 w 818377"/>
                    <a:gd name="connsiteY39" fmla="*/ 712976 h 1087466"/>
                    <a:gd name="connsiteX40" fmla="*/ 728962 w 818377"/>
                    <a:gd name="connsiteY40" fmla="*/ 681004 h 1087466"/>
                    <a:gd name="connsiteX41" fmla="*/ 725765 w 818377"/>
                    <a:gd name="connsiteY41" fmla="*/ 658624 h 1087466"/>
                    <a:gd name="connsiteX42" fmla="*/ 709779 w 818377"/>
                    <a:gd name="connsiteY42" fmla="*/ 623454 h 1087466"/>
                    <a:gd name="connsiteX43" fmla="*/ 696990 w 818377"/>
                    <a:gd name="connsiteY43" fmla="*/ 610666 h 1087466"/>
                    <a:gd name="connsiteX44" fmla="*/ 661821 w 818377"/>
                    <a:gd name="connsiteY44" fmla="*/ 601074 h 1087466"/>
                    <a:gd name="connsiteX45" fmla="*/ 649032 w 818377"/>
                    <a:gd name="connsiteY45" fmla="*/ 594680 h 1087466"/>
                    <a:gd name="connsiteX46" fmla="*/ 613863 w 818377"/>
                    <a:gd name="connsiteY46" fmla="*/ 575496 h 1087466"/>
                    <a:gd name="connsiteX47" fmla="*/ 581891 w 818377"/>
                    <a:gd name="connsiteY47" fmla="*/ 562707 h 1087466"/>
                    <a:gd name="connsiteX48" fmla="*/ 546722 w 818377"/>
                    <a:gd name="connsiteY48" fmla="*/ 553116 h 1087466"/>
                    <a:gd name="connsiteX49" fmla="*/ 489172 w 818377"/>
                    <a:gd name="connsiteY49" fmla="*/ 537130 h 1087466"/>
                    <a:gd name="connsiteX50" fmla="*/ 457200 w 818377"/>
                    <a:gd name="connsiteY50" fmla="*/ 514749 h 1087466"/>
                    <a:gd name="connsiteX51" fmla="*/ 454003 w 818377"/>
                    <a:gd name="connsiteY51" fmla="*/ 505158 h 1087466"/>
                    <a:gd name="connsiteX52" fmla="*/ 447608 w 818377"/>
                    <a:gd name="connsiteY52" fmla="*/ 495566 h 1087466"/>
                    <a:gd name="connsiteX53" fmla="*/ 444411 w 818377"/>
                    <a:gd name="connsiteY53" fmla="*/ 466791 h 1087466"/>
                    <a:gd name="connsiteX54" fmla="*/ 431622 w 818377"/>
                    <a:gd name="connsiteY54" fmla="*/ 386861 h 1087466"/>
                    <a:gd name="connsiteX55" fmla="*/ 418834 w 818377"/>
                    <a:gd name="connsiteY55" fmla="*/ 329312 h 1087466"/>
                    <a:gd name="connsiteX56" fmla="*/ 396453 w 818377"/>
                    <a:gd name="connsiteY56" fmla="*/ 316523 h 1087466"/>
                    <a:gd name="connsiteX57" fmla="*/ 361284 w 818377"/>
                    <a:gd name="connsiteY57" fmla="*/ 300537 h 1087466"/>
                    <a:gd name="connsiteX58" fmla="*/ 351692 w 818377"/>
                    <a:gd name="connsiteY58" fmla="*/ 290945 h 1087466"/>
                    <a:gd name="connsiteX59" fmla="*/ 342101 w 818377"/>
                    <a:gd name="connsiteY59" fmla="*/ 287748 h 1087466"/>
                    <a:gd name="connsiteX60" fmla="*/ 313326 w 818377"/>
                    <a:gd name="connsiteY60" fmla="*/ 274959 h 1087466"/>
                    <a:gd name="connsiteX61" fmla="*/ 300537 w 818377"/>
                    <a:gd name="connsiteY61" fmla="*/ 268565 h 1087466"/>
                    <a:gd name="connsiteX62" fmla="*/ 284551 w 818377"/>
                    <a:gd name="connsiteY62" fmla="*/ 262170 h 1087466"/>
                    <a:gd name="connsiteX63" fmla="*/ 274960 w 818377"/>
                    <a:gd name="connsiteY63" fmla="*/ 255776 h 1087466"/>
                    <a:gd name="connsiteX64" fmla="*/ 265368 w 818377"/>
                    <a:gd name="connsiteY64" fmla="*/ 252579 h 1087466"/>
                    <a:gd name="connsiteX65" fmla="*/ 249382 w 818377"/>
                    <a:gd name="connsiteY65" fmla="*/ 246184 h 1087466"/>
                    <a:gd name="connsiteX66" fmla="*/ 227001 w 818377"/>
                    <a:gd name="connsiteY66" fmla="*/ 239790 h 1087466"/>
                    <a:gd name="connsiteX67" fmla="*/ 211015 w 818377"/>
                    <a:gd name="connsiteY67" fmla="*/ 230198 h 1087466"/>
                    <a:gd name="connsiteX68" fmla="*/ 191832 w 818377"/>
                    <a:gd name="connsiteY68" fmla="*/ 220607 h 1087466"/>
                    <a:gd name="connsiteX69" fmla="*/ 179043 w 818377"/>
                    <a:gd name="connsiteY69" fmla="*/ 204621 h 1087466"/>
                    <a:gd name="connsiteX70" fmla="*/ 172649 w 818377"/>
                    <a:gd name="connsiteY70" fmla="*/ 198226 h 1087466"/>
                    <a:gd name="connsiteX71" fmla="*/ 150269 w 818377"/>
                    <a:gd name="connsiteY71" fmla="*/ 153466 h 1087466"/>
                    <a:gd name="connsiteX72" fmla="*/ 140677 w 818377"/>
                    <a:gd name="connsiteY72" fmla="*/ 137480 h 1087466"/>
                    <a:gd name="connsiteX73" fmla="*/ 137480 w 818377"/>
                    <a:gd name="connsiteY73" fmla="*/ 127888 h 1087466"/>
                    <a:gd name="connsiteX74" fmla="*/ 127888 w 818377"/>
                    <a:gd name="connsiteY74" fmla="*/ 115099 h 1087466"/>
                    <a:gd name="connsiteX75" fmla="*/ 121494 w 818377"/>
                    <a:gd name="connsiteY75" fmla="*/ 105507 h 1087466"/>
                    <a:gd name="connsiteX76" fmla="*/ 108705 w 818377"/>
                    <a:gd name="connsiteY76" fmla="*/ 89521 h 1087466"/>
                    <a:gd name="connsiteX77" fmla="*/ 92719 w 818377"/>
                    <a:gd name="connsiteY77" fmla="*/ 63944 h 1087466"/>
                    <a:gd name="connsiteX78" fmla="*/ 89522 w 818377"/>
                    <a:gd name="connsiteY78" fmla="*/ 54352 h 1087466"/>
                    <a:gd name="connsiteX79" fmla="*/ 83127 w 818377"/>
                    <a:gd name="connsiteY79" fmla="*/ 44761 h 1087466"/>
                    <a:gd name="connsiteX80" fmla="*/ 83127 w 818377"/>
                    <a:gd name="connsiteY8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712976 w 818377"/>
                    <a:gd name="connsiteY18" fmla="*/ 1029499 h 1087466"/>
                    <a:gd name="connsiteX19" fmla="*/ 722568 w 818377"/>
                    <a:gd name="connsiteY19" fmla="*/ 1042288 h 1087466"/>
                    <a:gd name="connsiteX20" fmla="*/ 732160 w 818377"/>
                    <a:gd name="connsiteY20" fmla="*/ 1067866 h 1087466"/>
                    <a:gd name="connsiteX21" fmla="*/ 735357 w 818377"/>
                    <a:gd name="connsiteY21" fmla="*/ 1083852 h 1087466"/>
                    <a:gd name="connsiteX22" fmla="*/ 754540 w 818377"/>
                    <a:gd name="connsiteY22" fmla="*/ 1087049 h 1087466"/>
                    <a:gd name="connsiteX23" fmla="*/ 815287 w 818377"/>
                    <a:gd name="connsiteY23" fmla="*/ 1080654 h 1087466"/>
                    <a:gd name="connsiteX24" fmla="*/ 808892 w 818377"/>
                    <a:gd name="connsiteY24" fmla="*/ 1048682 h 1087466"/>
                    <a:gd name="connsiteX25" fmla="*/ 796104 w 818377"/>
                    <a:gd name="connsiteY25" fmla="*/ 1019907 h 1087466"/>
                    <a:gd name="connsiteX26" fmla="*/ 789709 w 818377"/>
                    <a:gd name="connsiteY26" fmla="*/ 1003921 h 1087466"/>
                    <a:gd name="connsiteX27" fmla="*/ 786512 w 818377"/>
                    <a:gd name="connsiteY27" fmla="*/ 978344 h 1087466"/>
                    <a:gd name="connsiteX28" fmla="*/ 780118 w 818377"/>
                    <a:gd name="connsiteY28" fmla="*/ 959161 h 1087466"/>
                    <a:gd name="connsiteX29" fmla="*/ 773723 w 818377"/>
                    <a:gd name="connsiteY29" fmla="*/ 936780 h 1087466"/>
                    <a:gd name="connsiteX30" fmla="*/ 767329 w 818377"/>
                    <a:gd name="connsiteY30" fmla="*/ 923991 h 1087466"/>
                    <a:gd name="connsiteX31" fmla="*/ 760934 w 818377"/>
                    <a:gd name="connsiteY31" fmla="*/ 904808 h 1087466"/>
                    <a:gd name="connsiteX32" fmla="*/ 757737 w 818377"/>
                    <a:gd name="connsiteY32" fmla="*/ 892019 h 1087466"/>
                    <a:gd name="connsiteX33" fmla="*/ 748146 w 818377"/>
                    <a:gd name="connsiteY33" fmla="*/ 882428 h 1087466"/>
                    <a:gd name="connsiteX34" fmla="*/ 741751 w 818377"/>
                    <a:gd name="connsiteY34" fmla="*/ 856850 h 1087466"/>
                    <a:gd name="connsiteX35" fmla="*/ 738554 w 818377"/>
                    <a:gd name="connsiteY35" fmla="*/ 844061 h 1087466"/>
                    <a:gd name="connsiteX36" fmla="*/ 744948 w 818377"/>
                    <a:gd name="connsiteY36" fmla="*/ 776920 h 1087466"/>
                    <a:gd name="connsiteX37" fmla="*/ 748146 w 818377"/>
                    <a:gd name="connsiteY37" fmla="*/ 767328 h 1087466"/>
                    <a:gd name="connsiteX38" fmla="*/ 744948 w 818377"/>
                    <a:gd name="connsiteY38" fmla="*/ 712976 h 1087466"/>
                    <a:gd name="connsiteX39" fmla="*/ 728962 w 818377"/>
                    <a:gd name="connsiteY39" fmla="*/ 681004 h 1087466"/>
                    <a:gd name="connsiteX40" fmla="*/ 725765 w 818377"/>
                    <a:gd name="connsiteY40" fmla="*/ 658624 h 1087466"/>
                    <a:gd name="connsiteX41" fmla="*/ 709779 w 818377"/>
                    <a:gd name="connsiteY41" fmla="*/ 623454 h 1087466"/>
                    <a:gd name="connsiteX42" fmla="*/ 696990 w 818377"/>
                    <a:gd name="connsiteY42" fmla="*/ 610666 h 1087466"/>
                    <a:gd name="connsiteX43" fmla="*/ 661821 w 818377"/>
                    <a:gd name="connsiteY43" fmla="*/ 601074 h 1087466"/>
                    <a:gd name="connsiteX44" fmla="*/ 649032 w 818377"/>
                    <a:gd name="connsiteY44" fmla="*/ 594680 h 1087466"/>
                    <a:gd name="connsiteX45" fmla="*/ 613863 w 818377"/>
                    <a:gd name="connsiteY45" fmla="*/ 575496 h 1087466"/>
                    <a:gd name="connsiteX46" fmla="*/ 581891 w 818377"/>
                    <a:gd name="connsiteY46" fmla="*/ 562707 h 1087466"/>
                    <a:gd name="connsiteX47" fmla="*/ 546722 w 818377"/>
                    <a:gd name="connsiteY47" fmla="*/ 553116 h 1087466"/>
                    <a:gd name="connsiteX48" fmla="*/ 489172 w 818377"/>
                    <a:gd name="connsiteY48" fmla="*/ 537130 h 1087466"/>
                    <a:gd name="connsiteX49" fmla="*/ 457200 w 818377"/>
                    <a:gd name="connsiteY49" fmla="*/ 514749 h 1087466"/>
                    <a:gd name="connsiteX50" fmla="*/ 454003 w 818377"/>
                    <a:gd name="connsiteY50" fmla="*/ 505158 h 1087466"/>
                    <a:gd name="connsiteX51" fmla="*/ 447608 w 818377"/>
                    <a:gd name="connsiteY51" fmla="*/ 495566 h 1087466"/>
                    <a:gd name="connsiteX52" fmla="*/ 444411 w 818377"/>
                    <a:gd name="connsiteY52" fmla="*/ 466791 h 1087466"/>
                    <a:gd name="connsiteX53" fmla="*/ 431622 w 818377"/>
                    <a:gd name="connsiteY53" fmla="*/ 386861 h 1087466"/>
                    <a:gd name="connsiteX54" fmla="*/ 418834 w 818377"/>
                    <a:gd name="connsiteY54" fmla="*/ 329312 h 1087466"/>
                    <a:gd name="connsiteX55" fmla="*/ 396453 w 818377"/>
                    <a:gd name="connsiteY55" fmla="*/ 316523 h 1087466"/>
                    <a:gd name="connsiteX56" fmla="*/ 361284 w 818377"/>
                    <a:gd name="connsiteY56" fmla="*/ 300537 h 1087466"/>
                    <a:gd name="connsiteX57" fmla="*/ 351692 w 818377"/>
                    <a:gd name="connsiteY57" fmla="*/ 290945 h 1087466"/>
                    <a:gd name="connsiteX58" fmla="*/ 342101 w 818377"/>
                    <a:gd name="connsiteY58" fmla="*/ 287748 h 1087466"/>
                    <a:gd name="connsiteX59" fmla="*/ 313326 w 818377"/>
                    <a:gd name="connsiteY59" fmla="*/ 274959 h 1087466"/>
                    <a:gd name="connsiteX60" fmla="*/ 300537 w 818377"/>
                    <a:gd name="connsiteY60" fmla="*/ 268565 h 1087466"/>
                    <a:gd name="connsiteX61" fmla="*/ 284551 w 818377"/>
                    <a:gd name="connsiteY61" fmla="*/ 262170 h 1087466"/>
                    <a:gd name="connsiteX62" fmla="*/ 274960 w 818377"/>
                    <a:gd name="connsiteY62" fmla="*/ 255776 h 1087466"/>
                    <a:gd name="connsiteX63" fmla="*/ 265368 w 818377"/>
                    <a:gd name="connsiteY63" fmla="*/ 252579 h 1087466"/>
                    <a:gd name="connsiteX64" fmla="*/ 249382 w 818377"/>
                    <a:gd name="connsiteY64" fmla="*/ 246184 h 1087466"/>
                    <a:gd name="connsiteX65" fmla="*/ 227001 w 818377"/>
                    <a:gd name="connsiteY65" fmla="*/ 239790 h 1087466"/>
                    <a:gd name="connsiteX66" fmla="*/ 211015 w 818377"/>
                    <a:gd name="connsiteY66" fmla="*/ 230198 h 1087466"/>
                    <a:gd name="connsiteX67" fmla="*/ 191832 w 818377"/>
                    <a:gd name="connsiteY67" fmla="*/ 220607 h 1087466"/>
                    <a:gd name="connsiteX68" fmla="*/ 179043 w 818377"/>
                    <a:gd name="connsiteY68" fmla="*/ 204621 h 1087466"/>
                    <a:gd name="connsiteX69" fmla="*/ 172649 w 818377"/>
                    <a:gd name="connsiteY69" fmla="*/ 198226 h 1087466"/>
                    <a:gd name="connsiteX70" fmla="*/ 150269 w 818377"/>
                    <a:gd name="connsiteY70" fmla="*/ 153466 h 1087466"/>
                    <a:gd name="connsiteX71" fmla="*/ 140677 w 818377"/>
                    <a:gd name="connsiteY71" fmla="*/ 137480 h 1087466"/>
                    <a:gd name="connsiteX72" fmla="*/ 137480 w 818377"/>
                    <a:gd name="connsiteY72" fmla="*/ 127888 h 1087466"/>
                    <a:gd name="connsiteX73" fmla="*/ 127888 w 818377"/>
                    <a:gd name="connsiteY73" fmla="*/ 115099 h 1087466"/>
                    <a:gd name="connsiteX74" fmla="*/ 121494 w 818377"/>
                    <a:gd name="connsiteY74" fmla="*/ 105507 h 1087466"/>
                    <a:gd name="connsiteX75" fmla="*/ 108705 w 818377"/>
                    <a:gd name="connsiteY75" fmla="*/ 89521 h 1087466"/>
                    <a:gd name="connsiteX76" fmla="*/ 92719 w 818377"/>
                    <a:gd name="connsiteY76" fmla="*/ 63944 h 1087466"/>
                    <a:gd name="connsiteX77" fmla="*/ 89522 w 818377"/>
                    <a:gd name="connsiteY77" fmla="*/ 54352 h 1087466"/>
                    <a:gd name="connsiteX78" fmla="*/ 83127 w 818377"/>
                    <a:gd name="connsiteY78" fmla="*/ 44761 h 1087466"/>
                    <a:gd name="connsiteX79" fmla="*/ 83127 w 818377"/>
                    <a:gd name="connsiteY79"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712976 w 818377"/>
                    <a:gd name="connsiteY18" fmla="*/ 1029499 h 1087466"/>
                    <a:gd name="connsiteX19" fmla="*/ 732160 w 818377"/>
                    <a:gd name="connsiteY19" fmla="*/ 1067866 h 1087466"/>
                    <a:gd name="connsiteX20" fmla="*/ 735357 w 818377"/>
                    <a:gd name="connsiteY20" fmla="*/ 1083852 h 1087466"/>
                    <a:gd name="connsiteX21" fmla="*/ 754540 w 818377"/>
                    <a:gd name="connsiteY21" fmla="*/ 1087049 h 1087466"/>
                    <a:gd name="connsiteX22" fmla="*/ 815287 w 818377"/>
                    <a:gd name="connsiteY22" fmla="*/ 1080654 h 1087466"/>
                    <a:gd name="connsiteX23" fmla="*/ 808892 w 818377"/>
                    <a:gd name="connsiteY23" fmla="*/ 1048682 h 1087466"/>
                    <a:gd name="connsiteX24" fmla="*/ 796104 w 818377"/>
                    <a:gd name="connsiteY24" fmla="*/ 1019907 h 1087466"/>
                    <a:gd name="connsiteX25" fmla="*/ 789709 w 818377"/>
                    <a:gd name="connsiteY25" fmla="*/ 1003921 h 1087466"/>
                    <a:gd name="connsiteX26" fmla="*/ 786512 w 818377"/>
                    <a:gd name="connsiteY26" fmla="*/ 978344 h 1087466"/>
                    <a:gd name="connsiteX27" fmla="*/ 780118 w 818377"/>
                    <a:gd name="connsiteY27" fmla="*/ 959161 h 1087466"/>
                    <a:gd name="connsiteX28" fmla="*/ 773723 w 818377"/>
                    <a:gd name="connsiteY28" fmla="*/ 936780 h 1087466"/>
                    <a:gd name="connsiteX29" fmla="*/ 767329 w 818377"/>
                    <a:gd name="connsiteY29" fmla="*/ 923991 h 1087466"/>
                    <a:gd name="connsiteX30" fmla="*/ 760934 w 818377"/>
                    <a:gd name="connsiteY30" fmla="*/ 904808 h 1087466"/>
                    <a:gd name="connsiteX31" fmla="*/ 757737 w 818377"/>
                    <a:gd name="connsiteY31" fmla="*/ 892019 h 1087466"/>
                    <a:gd name="connsiteX32" fmla="*/ 748146 w 818377"/>
                    <a:gd name="connsiteY32" fmla="*/ 882428 h 1087466"/>
                    <a:gd name="connsiteX33" fmla="*/ 741751 w 818377"/>
                    <a:gd name="connsiteY33" fmla="*/ 856850 h 1087466"/>
                    <a:gd name="connsiteX34" fmla="*/ 738554 w 818377"/>
                    <a:gd name="connsiteY34" fmla="*/ 844061 h 1087466"/>
                    <a:gd name="connsiteX35" fmla="*/ 744948 w 818377"/>
                    <a:gd name="connsiteY35" fmla="*/ 776920 h 1087466"/>
                    <a:gd name="connsiteX36" fmla="*/ 748146 w 818377"/>
                    <a:gd name="connsiteY36" fmla="*/ 767328 h 1087466"/>
                    <a:gd name="connsiteX37" fmla="*/ 744948 w 818377"/>
                    <a:gd name="connsiteY37" fmla="*/ 712976 h 1087466"/>
                    <a:gd name="connsiteX38" fmla="*/ 728962 w 818377"/>
                    <a:gd name="connsiteY38" fmla="*/ 681004 h 1087466"/>
                    <a:gd name="connsiteX39" fmla="*/ 725765 w 818377"/>
                    <a:gd name="connsiteY39" fmla="*/ 658624 h 1087466"/>
                    <a:gd name="connsiteX40" fmla="*/ 709779 w 818377"/>
                    <a:gd name="connsiteY40" fmla="*/ 623454 h 1087466"/>
                    <a:gd name="connsiteX41" fmla="*/ 696990 w 818377"/>
                    <a:gd name="connsiteY41" fmla="*/ 610666 h 1087466"/>
                    <a:gd name="connsiteX42" fmla="*/ 661821 w 818377"/>
                    <a:gd name="connsiteY42" fmla="*/ 601074 h 1087466"/>
                    <a:gd name="connsiteX43" fmla="*/ 649032 w 818377"/>
                    <a:gd name="connsiteY43" fmla="*/ 594680 h 1087466"/>
                    <a:gd name="connsiteX44" fmla="*/ 613863 w 818377"/>
                    <a:gd name="connsiteY44" fmla="*/ 575496 h 1087466"/>
                    <a:gd name="connsiteX45" fmla="*/ 581891 w 818377"/>
                    <a:gd name="connsiteY45" fmla="*/ 562707 h 1087466"/>
                    <a:gd name="connsiteX46" fmla="*/ 546722 w 818377"/>
                    <a:gd name="connsiteY46" fmla="*/ 553116 h 1087466"/>
                    <a:gd name="connsiteX47" fmla="*/ 489172 w 818377"/>
                    <a:gd name="connsiteY47" fmla="*/ 537130 h 1087466"/>
                    <a:gd name="connsiteX48" fmla="*/ 457200 w 818377"/>
                    <a:gd name="connsiteY48" fmla="*/ 514749 h 1087466"/>
                    <a:gd name="connsiteX49" fmla="*/ 454003 w 818377"/>
                    <a:gd name="connsiteY49" fmla="*/ 505158 h 1087466"/>
                    <a:gd name="connsiteX50" fmla="*/ 447608 w 818377"/>
                    <a:gd name="connsiteY50" fmla="*/ 495566 h 1087466"/>
                    <a:gd name="connsiteX51" fmla="*/ 444411 w 818377"/>
                    <a:gd name="connsiteY51" fmla="*/ 466791 h 1087466"/>
                    <a:gd name="connsiteX52" fmla="*/ 431622 w 818377"/>
                    <a:gd name="connsiteY52" fmla="*/ 386861 h 1087466"/>
                    <a:gd name="connsiteX53" fmla="*/ 418834 w 818377"/>
                    <a:gd name="connsiteY53" fmla="*/ 329312 h 1087466"/>
                    <a:gd name="connsiteX54" fmla="*/ 396453 w 818377"/>
                    <a:gd name="connsiteY54" fmla="*/ 316523 h 1087466"/>
                    <a:gd name="connsiteX55" fmla="*/ 361284 w 818377"/>
                    <a:gd name="connsiteY55" fmla="*/ 300537 h 1087466"/>
                    <a:gd name="connsiteX56" fmla="*/ 351692 w 818377"/>
                    <a:gd name="connsiteY56" fmla="*/ 290945 h 1087466"/>
                    <a:gd name="connsiteX57" fmla="*/ 342101 w 818377"/>
                    <a:gd name="connsiteY57" fmla="*/ 287748 h 1087466"/>
                    <a:gd name="connsiteX58" fmla="*/ 313326 w 818377"/>
                    <a:gd name="connsiteY58" fmla="*/ 274959 h 1087466"/>
                    <a:gd name="connsiteX59" fmla="*/ 300537 w 818377"/>
                    <a:gd name="connsiteY59" fmla="*/ 268565 h 1087466"/>
                    <a:gd name="connsiteX60" fmla="*/ 284551 w 818377"/>
                    <a:gd name="connsiteY60" fmla="*/ 262170 h 1087466"/>
                    <a:gd name="connsiteX61" fmla="*/ 274960 w 818377"/>
                    <a:gd name="connsiteY61" fmla="*/ 255776 h 1087466"/>
                    <a:gd name="connsiteX62" fmla="*/ 265368 w 818377"/>
                    <a:gd name="connsiteY62" fmla="*/ 252579 h 1087466"/>
                    <a:gd name="connsiteX63" fmla="*/ 249382 w 818377"/>
                    <a:gd name="connsiteY63" fmla="*/ 246184 h 1087466"/>
                    <a:gd name="connsiteX64" fmla="*/ 227001 w 818377"/>
                    <a:gd name="connsiteY64" fmla="*/ 239790 h 1087466"/>
                    <a:gd name="connsiteX65" fmla="*/ 211015 w 818377"/>
                    <a:gd name="connsiteY65" fmla="*/ 230198 h 1087466"/>
                    <a:gd name="connsiteX66" fmla="*/ 191832 w 818377"/>
                    <a:gd name="connsiteY66" fmla="*/ 220607 h 1087466"/>
                    <a:gd name="connsiteX67" fmla="*/ 179043 w 818377"/>
                    <a:gd name="connsiteY67" fmla="*/ 204621 h 1087466"/>
                    <a:gd name="connsiteX68" fmla="*/ 172649 w 818377"/>
                    <a:gd name="connsiteY68" fmla="*/ 198226 h 1087466"/>
                    <a:gd name="connsiteX69" fmla="*/ 150269 w 818377"/>
                    <a:gd name="connsiteY69" fmla="*/ 153466 h 1087466"/>
                    <a:gd name="connsiteX70" fmla="*/ 140677 w 818377"/>
                    <a:gd name="connsiteY70" fmla="*/ 137480 h 1087466"/>
                    <a:gd name="connsiteX71" fmla="*/ 137480 w 818377"/>
                    <a:gd name="connsiteY71" fmla="*/ 127888 h 1087466"/>
                    <a:gd name="connsiteX72" fmla="*/ 127888 w 818377"/>
                    <a:gd name="connsiteY72" fmla="*/ 115099 h 1087466"/>
                    <a:gd name="connsiteX73" fmla="*/ 121494 w 818377"/>
                    <a:gd name="connsiteY73" fmla="*/ 105507 h 1087466"/>
                    <a:gd name="connsiteX74" fmla="*/ 108705 w 818377"/>
                    <a:gd name="connsiteY74" fmla="*/ 89521 h 1087466"/>
                    <a:gd name="connsiteX75" fmla="*/ 92719 w 818377"/>
                    <a:gd name="connsiteY75" fmla="*/ 63944 h 1087466"/>
                    <a:gd name="connsiteX76" fmla="*/ 89522 w 818377"/>
                    <a:gd name="connsiteY76" fmla="*/ 54352 h 1087466"/>
                    <a:gd name="connsiteX77" fmla="*/ 83127 w 818377"/>
                    <a:gd name="connsiteY77" fmla="*/ 44761 h 1087466"/>
                    <a:gd name="connsiteX78" fmla="*/ 83127 w 818377"/>
                    <a:gd name="connsiteY78"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712976 w 818377"/>
                    <a:gd name="connsiteY18" fmla="*/ 1029499 h 1087466"/>
                    <a:gd name="connsiteX19" fmla="*/ 732160 w 818377"/>
                    <a:gd name="connsiteY19" fmla="*/ 1067866 h 1087466"/>
                    <a:gd name="connsiteX20" fmla="*/ 754540 w 818377"/>
                    <a:gd name="connsiteY20" fmla="*/ 1087049 h 1087466"/>
                    <a:gd name="connsiteX21" fmla="*/ 815287 w 818377"/>
                    <a:gd name="connsiteY21" fmla="*/ 1080654 h 1087466"/>
                    <a:gd name="connsiteX22" fmla="*/ 808892 w 818377"/>
                    <a:gd name="connsiteY22" fmla="*/ 1048682 h 1087466"/>
                    <a:gd name="connsiteX23" fmla="*/ 796104 w 818377"/>
                    <a:gd name="connsiteY23" fmla="*/ 1019907 h 1087466"/>
                    <a:gd name="connsiteX24" fmla="*/ 789709 w 818377"/>
                    <a:gd name="connsiteY24" fmla="*/ 1003921 h 1087466"/>
                    <a:gd name="connsiteX25" fmla="*/ 786512 w 818377"/>
                    <a:gd name="connsiteY25" fmla="*/ 978344 h 1087466"/>
                    <a:gd name="connsiteX26" fmla="*/ 780118 w 818377"/>
                    <a:gd name="connsiteY26" fmla="*/ 959161 h 1087466"/>
                    <a:gd name="connsiteX27" fmla="*/ 773723 w 818377"/>
                    <a:gd name="connsiteY27" fmla="*/ 936780 h 1087466"/>
                    <a:gd name="connsiteX28" fmla="*/ 767329 w 818377"/>
                    <a:gd name="connsiteY28" fmla="*/ 923991 h 1087466"/>
                    <a:gd name="connsiteX29" fmla="*/ 760934 w 818377"/>
                    <a:gd name="connsiteY29" fmla="*/ 904808 h 1087466"/>
                    <a:gd name="connsiteX30" fmla="*/ 757737 w 818377"/>
                    <a:gd name="connsiteY30" fmla="*/ 892019 h 1087466"/>
                    <a:gd name="connsiteX31" fmla="*/ 748146 w 818377"/>
                    <a:gd name="connsiteY31" fmla="*/ 882428 h 1087466"/>
                    <a:gd name="connsiteX32" fmla="*/ 741751 w 818377"/>
                    <a:gd name="connsiteY32" fmla="*/ 856850 h 1087466"/>
                    <a:gd name="connsiteX33" fmla="*/ 738554 w 818377"/>
                    <a:gd name="connsiteY33" fmla="*/ 844061 h 1087466"/>
                    <a:gd name="connsiteX34" fmla="*/ 744948 w 818377"/>
                    <a:gd name="connsiteY34" fmla="*/ 776920 h 1087466"/>
                    <a:gd name="connsiteX35" fmla="*/ 748146 w 818377"/>
                    <a:gd name="connsiteY35" fmla="*/ 767328 h 1087466"/>
                    <a:gd name="connsiteX36" fmla="*/ 744948 w 818377"/>
                    <a:gd name="connsiteY36" fmla="*/ 712976 h 1087466"/>
                    <a:gd name="connsiteX37" fmla="*/ 728962 w 818377"/>
                    <a:gd name="connsiteY37" fmla="*/ 681004 h 1087466"/>
                    <a:gd name="connsiteX38" fmla="*/ 725765 w 818377"/>
                    <a:gd name="connsiteY38" fmla="*/ 658624 h 1087466"/>
                    <a:gd name="connsiteX39" fmla="*/ 709779 w 818377"/>
                    <a:gd name="connsiteY39" fmla="*/ 623454 h 1087466"/>
                    <a:gd name="connsiteX40" fmla="*/ 696990 w 818377"/>
                    <a:gd name="connsiteY40" fmla="*/ 610666 h 1087466"/>
                    <a:gd name="connsiteX41" fmla="*/ 661821 w 818377"/>
                    <a:gd name="connsiteY41" fmla="*/ 601074 h 1087466"/>
                    <a:gd name="connsiteX42" fmla="*/ 649032 w 818377"/>
                    <a:gd name="connsiteY42" fmla="*/ 594680 h 1087466"/>
                    <a:gd name="connsiteX43" fmla="*/ 613863 w 818377"/>
                    <a:gd name="connsiteY43" fmla="*/ 575496 h 1087466"/>
                    <a:gd name="connsiteX44" fmla="*/ 581891 w 818377"/>
                    <a:gd name="connsiteY44" fmla="*/ 562707 h 1087466"/>
                    <a:gd name="connsiteX45" fmla="*/ 546722 w 818377"/>
                    <a:gd name="connsiteY45" fmla="*/ 553116 h 1087466"/>
                    <a:gd name="connsiteX46" fmla="*/ 489172 w 818377"/>
                    <a:gd name="connsiteY46" fmla="*/ 537130 h 1087466"/>
                    <a:gd name="connsiteX47" fmla="*/ 457200 w 818377"/>
                    <a:gd name="connsiteY47" fmla="*/ 514749 h 1087466"/>
                    <a:gd name="connsiteX48" fmla="*/ 454003 w 818377"/>
                    <a:gd name="connsiteY48" fmla="*/ 505158 h 1087466"/>
                    <a:gd name="connsiteX49" fmla="*/ 447608 w 818377"/>
                    <a:gd name="connsiteY49" fmla="*/ 495566 h 1087466"/>
                    <a:gd name="connsiteX50" fmla="*/ 444411 w 818377"/>
                    <a:gd name="connsiteY50" fmla="*/ 466791 h 1087466"/>
                    <a:gd name="connsiteX51" fmla="*/ 431622 w 818377"/>
                    <a:gd name="connsiteY51" fmla="*/ 386861 h 1087466"/>
                    <a:gd name="connsiteX52" fmla="*/ 418834 w 818377"/>
                    <a:gd name="connsiteY52" fmla="*/ 329312 h 1087466"/>
                    <a:gd name="connsiteX53" fmla="*/ 396453 w 818377"/>
                    <a:gd name="connsiteY53" fmla="*/ 316523 h 1087466"/>
                    <a:gd name="connsiteX54" fmla="*/ 361284 w 818377"/>
                    <a:gd name="connsiteY54" fmla="*/ 300537 h 1087466"/>
                    <a:gd name="connsiteX55" fmla="*/ 351692 w 818377"/>
                    <a:gd name="connsiteY55" fmla="*/ 290945 h 1087466"/>
                    <a:gd name="connsiteX56" fmla="*/ 342101 w 818377"/>
                    <a:gd name="connsiteY56" fmla="*/ 287748 h 1087466"/>
                    <a:gd name="connsiteX57" fmla="*/ 313326 w 818377"/>
                    <a:gd name="connsiteY57" fmla="*/ 274959 h 1087466"/>
                    <a:gd name="connsiteX58" fmla="*/ 300537 w 818377"/>
                    <a:gd name="connsiteY58" fmla="*/ 268565 h 1087466"/>
                    <a:gd name="connsiteX59" fmla="*/ 284551 w 818377"/>
                    <a:gd name="connsiteY59" fmla="*/ 262170 h 1087466"/>
                    <a:gd name="connsiteX60" fmla="*/ 274960 w 818377"/>
                    <a:gd name="connsiteY60" fmla="*/ 255776 h 1087466"/>
                    <a:gd name="connsiteX61" fmla="*/ 265368 w 818377"/>
                    <a:gd name="connsiteY61" fmla="*/ 252579 h 1087466"/>
                    <a:gd name="connsiteX62" fmla="*/ 249382 w 818377"/>
                    <a:gd name="connsiteY62" fmla="*/ 246184 h 1087466"/>
                    <a:gd name="connsiteX63" fmla="*/ 227001 w 818377"/>
                    <a:gd name="connsiteY63" fmla="*/ 239790 h 1087466"/>
                    <a:gd name="connsiteX64" fmla="*/ 211015 w 818377"/>
                    <a:gd name="connsiteY64" fmla="*/ 230198 h 1087466"/>
                    <a:gd name="connsiteX65" fmla="*/ 191832 w 818377"/>
                    <a:gd name="connsiteY65" fmla="*/ 220607 h 1087466"/>
                    <a:gd name="connsiteX66" fmla="*/ 179043 w 818377"/>
                    <a:gd name="connsiteY66" fmla="*/ 204621 h 1087466"/>
                    <a:gd name="connsiteX67" fmla="*/ 172649 w 818377"/>
                    <a:gd name="connsiteY67" fmla="*/ 198226 h 1087466"/>
                    <a:gd name="connsiteX68" fmla="*/ 150269 w 818377"/>
                    <a:gd name="connsiteY68" fmla="*/ 153466 h 1087466"/>
                    <a:gd name="connsiteX69" fmla="*/ 140677 w 818377"/>
                    <a:gd name="connsiteY69" fmla="*/ 137480 h 1087466"/>
                    <a:gd name="connsiteX70" fmla="*/ 137480 w 818377"/>
                    <a:gd name="connsiteY70" fmla="*/ 127888 h 1087466"/>
                    <a:gd name="connsiteX71" fmla="*/ 127888 w 818377"/>
                    <a:gd name="connsiteY71" fmla="*/ 115099 h 1087466"/>
                    <a:gd name="connsiteX72" fmla="*/ 121494 w 818377"/>
                    <a:gd name="connsiteY72" fmla="*/ 105507 h 1087466"/>
                    <a:gd name="connsiteX73" fmla="*/ 108705 w 818377"/>
                    <a:gd name="connsiteY73" fmla="*/ 89521 h 1087466"/>
                    <a:gd name="connsiteX74" fmla="*/ 92719 w 818377"/>
                    <a:gd name="connsiteY74" fmla="*/ 63944 h 1087466"/>
                    <a:gd name="connsiteX75" fmla="*/ 89522 w 818377"/>
                    <a:gd name="connsiteY75" fmla="*/ 54352 h 1087466"/>
                    <a:gd name="connsiteX76" fmla="*/ 83127 w 818377"/>
                    <a:gd name="connsiteY76" fmla="*/ 44761 h 1087466"/>
                    <a:gd name="connsiteX77" fmla="*/ 83127 w 818377"/>
                    <a:gd name="connsiteY77" fmla="*/ 0 h 1087466"/>
                    <a:gd name="connsiteX0" fmla="*/ 0 w 818377"/>
                    <a:gd name="connsiteY0" fmla="*/ 201424 h 1098953"/>
                    <a:gd name="connsiteX1" fmla="*/ 70339 w 818377"/>
                    <a:gd name="connsiteY1" fmla="*/ 204621 h 1098953"/>
                    <a:gd name="connsiteX2" fmla="*/ 115849 w 818377"/>
                    <a:gd name="connsiteY2" fmla="*/ 246867 h 1098953"/>
                    <a:gd name="connsiteX3" fmla="*/ 147071 w 818377"/>
                    <a:gd name="connsiteY3" fmla="*/ 300537 h 1098953"/>
                    <a:gd name="connsiteX4" fmla="*/ 171900 w 818377"/>
                    <a:gd name="connsiteY4" fmla="*/ 378219 h 1098953"/>
                    <a:gd name="connsiteX5" fmla="*/ 195029 w 818377"/>
                    <a:gd name="connsiteY5" fmla="*/ 457200 h 1098953"/>
                    <a:gd name="connsiteX6" fmla="*/ 251496 w 818377"/>
                    <a:gd name="connsiteY6" fmla="*/ 517680 h 1098953"/>
                    <a:gd name="connsiteX7" fmla="*/ 322918 w 818377"/>
                    <a:gd name="connsiteY7" fmla="*/ 524341 h 1098953"/>
                    <a:gd name="connsiteX8" fmla="*/ 383664 w 818377"/>
                    <a:gd name="connsiteY8" fmla="*/ 588285 h 1098953"/>
                    <a:gd name="connsiteX9" fmla="*/ 406045 w 818377"/>
                    <a:gd name="connsiteY9" fmla="*/ 626652 h 1098953"/>
                    <a:gd name="connsiteX10" fmla="*/ 428425 w 818377"/>
                    <a:gd name="connsiteY10" fmla="*/ 671412 h 1098953"/>
                    <a:gd name="connsiteX11" fmla="*/ 447608 w 818377"/>
                    <a:gd name="connsiteY11" fmla="*/ 722568 h 1098953"/>
                    <a:gd name="connsiteX12" fmla="*/ 467607 w 818377"/>
                    <a:gd name="connsiteY12" fmla="*/ 774471 h 1098953"/>
                    <a:gd name="connsiteX13" fmla="*/ 517197 w 818377"/>
                    <a:gd name="connsiteY13" fmla="*/ 828892 h 1098953"/>
                    <a:gd name="connsiteX14" fmla="*/ 559511 w 818377"/>
                    <a:gd name="connsiteY14" fmla="*/ 847259 h 1098953"/>
                    <a:gd name="connsiteX15" fmla="*/ 597877 w 818377"/>
                    <a:gd name="connsiteY15" fmla="*/ 856850 h 1098953"/>
                    <a:gd name="connsiteX16" fmla="*/ 623455 w 818377"/>
                    <a:gd name="connsiteY16" fmla="*/ 885625 h 1098953"/>
                    <a:gd name="connsiteX17" fmla="*/ 668215 w 818377"/>
                    <a:gd name="connsiteY17" fmla="*/ 949569 h 1098953"/>
                    <a:gd name="connsiteX18" fmla="*/ 712976 w 818377"/>
                    <a:gd name="connsiteY18" fmla="*/ 1029499 h 1098953"/>
                    <a:gd name="connsiteX19" fmla="*/ 720254 w 818377"/>
                    <a:gd name="connsiteY19" fmla="*/ 1096441 h 1098953"/>
                    <a:gd name="connsiteX20" fmla="*/ 754540 w 818377"/>
                    <a:gd name="connsiteY20" fmla="*/ 1087049 h 1098953"/>
                    <a:gd name="connsiteX21" fmla="*/ 815287 w 818377"/>
                    <a:gd name="connsiteY21" fmla="*/ 1080654 h 1098953"/>
                    <a:gd name="connsiteX22" fmla="*/ 808892 w 818377"/>
                    <a:gd name="connsiteY22" fmla="*/ 1048682 h 1098953"/>
                    <a:gd name="connsiteX23" fmla="*/ 796104 w 818377"/>
                    <a:gd name="connsiteY23" fmla="*/ 1019907 h 1098953"/>
                    <a:gd name="connsiteX24" fmla="*/ 789709 w 818377"/>
                    <a:gd name="connsiteY24" fmla="*/ 1003921 h 1098953"/>
                    <a:gd name="connsiteX25" fmla="*/ 786512 w 818377"/>
                    <a:gd name="connsiteY25" fmla="*/ 978344 h 1098953"/>
                    <a:gd name="connsiteX26" fmla="*/ 780118 w 818377"/>
                    <a:gd name="connsiteY26" fmla="*/ 959161 h 1098953"/>
                    <a:gd name="connsiteX27" fmla="*/ 773723 w 818377"/>
                    <a:gd name="connsiteY27" fmla="*/ 936780 h 1098953"/>
                    <a:gd name="connsiteX28" fmla="*/ 767329 w 818377"/>
                    <a:gd name="connsiteY28" fmla="*/ 923991 h 1098953"/>
                    <a:gd name="connsiteX29" fmla="*/ 760934 w 818377"/>
                    <a:gd name="connsiteY29" fmla="*/ 904808 h 1098953"/>
                    <a:gd name="connsiteX30" fmla="*/ 757737 w 818377"/>
                    <a:gd name="connsiteY30" fmla="*/ 892019 h 1098953"/>
                    <a:gd name="connsiteX31" fmla="*/ 748146 w 818377"/>
                    <a:gd name="connsiteY31" fmla="*/ 882428 h 1098953"/>
                    <a:gd name="connsiteX32" fmla="*/ 741751 w 818377"/>
                    <a:gd name="connsiteY32" fmla="*/ 856850 h 1098953"/>
                    <a:gd name="connsiteX33" fmla="*/ 738554 w 818377"/>
                    <a:gd name="connsiteY33" fmla="*/ 844061 h 1098953"/>
                    <a:gd name="connsiteX34" fmla="*/ 744948 w 818377"/>
                    <a:gd name="connsiteY34" fmla="*/ 776920 h 1098953"/>
                    <a:gd name="connsiteX35" fmla="*/ 748146 w 818377"/>
                    <a:gd name="connsiteY35" fmla="*/ 767328 h 1098953"/>
                    <a:gd name="connsiteX36" fmla="*/ 744948 w 818377"/>
                    <a:gd name="connsiteY36" fmla="*/ 712976 h 1098953"/>
                    <a:gd name="connsiteX37" fmla="*/ 728962 w 818377"/>
                    <a:gd name="connsiteY37" fmla="*/ 681004 h 1098953"/>
                    <a:gd name="connsiteX38" fmla="*/ 725765 w 818377"/>
                    <a:gd name="connsiteY38" fmla="*/ 658624 h 1098953"/>
                    <a:gd name="connsiteX39" fmla="*/ 709779 w 818377"/>
                    <a:gd name="connsiteY39" fmla="*/ 623454 h 1098953"/>
                    <a:gd name="connsiteX40" fmla="*/ 696990 w 818377"/>
                    <a:gd name="connsiteY40" fmla="*/ 610666 h 1098953"/>
                    <a:gd name="connsiteX41" fmla="*/ 661821 w 818377"/>
                    <a:gd name="connsiteY41" fmla="*/ 601074 h 1098953"/>
                    <a:gd name="connsiteX42" fmla="*/ 649032 w 818377"/>
                    <a:gd name="connsiteY42" fmla="*/ 594680 h 1098953"/>
                    <a:gd name="connsiteX43" fmla="*/ 613863 w 818377"/>
                    <a:gd name="connsiteY43" fmla="*/ 575496 h 1098953"/>
                    <a:gd name="connsiteX44" fmla="*/ 581891 w 818377"/>
                    <a:gd name="connsiteY44" fmla="*/ 562707 h 1098953"/>
                    <a:gd name="connsiteX45" fmla="*/ 546722 w 818377"/>
                    <a:gd name="connsiteY45" fmla="*/ 553116 h 1098953"/>
                    <a:gd name="connsiteX46" fmla="*/ 489172 w 818377"/>
                    <a:gd name="connsiteY46" fmla="*/ 537130 h 1098953"/>
                    <a:gd name="connsiteX47" fmla="*/ 457200 w 818377"/>
                    <a:gd name="connsiteY47" fmla="*/ 514749 h 1098953"/>
                    <a:gd name="connsiteX48" fmla="*/ 454003 w 818377"/>
                    <a:gd name="connsiteY48" fmla="*/ 505158 h 1098953"/>
                    <a:gd name="connsiteX49" fmla="*/ 447608 w 818377"/>
                    <a:gd name="connsiteY49" fmla="*/ 495566 h 1098953"/>
                    <a:gd name="connsiteX50" fmla="*/ 444411 w 818377"/>
                    <a:gd name="connsiteY50" fmla="*/ 466791 h 1098953"/>
                    <a:gd name="connsiteX51" fmla="*/ 431622 w 818377"/>
                    <a:gd name="connsiteY51" fmla="*/ 386861 h 1098953"/>
                    <a:gd name="connsiteX52" fmla="*/ 418834 w 818377"/>
                    <a:gd name="connsiteY52" fmla="*/ 329312 h 1098953"/>
                    <a:gd name="connsiteX53" fmla="*/ 396453 w 818377"/>
                    <a:gd name="connsiteY53" fmla="*/ 316523 h 1098953"/>
                    <a:gd name="connsiteX54" fmla="*/ 361284 w 818377"/>
                    <a:gd name="connsiteY54" fmla="*/ 300537 h 1098953"/>
                    <a:gd name="connsiteX55" fmla="*/ 351692 w 818377"/>
                    <a:gd name="connsiteY55" fmla="*/ 290945 h 1098953"/>
                    <a:gd name="connsiteX56" fmla="*/ 342101 w 818377"/>
                    <a:gd name="connsiteY56" fmla="*/ 287748 h 1098953"/>
                    <a:gd name="connsiteX57" fmla="*/ 313326 w 818377"/>
                    <a:gd name="connsiteY57" fmla="*/ 274959 h 1098953"/>
                    <a:gd name="connsiteX58" fmla="*/ 300537 w 818377"/>
                    <a:gd name="connsiteY58" fmla="*/ 268565 h 1098953"/>
                    <a:gd name="connsiteX59" fmla="*/ 284551 w 818377"/>
                    <a:gd name="connsiteY59" fmla="*/ 262170 h 1098953"/>
                    <a:gd name="connsiteX60" fmla="*/ 274960 w 818377"/>
                    <a:gd name="connsiteY60" fmla="*/ 255776 h 1098953"/>
                    <a:gd name="connsiteX61" fmla="*/ 265368 w 818377"/>
                    <a:gd name="connsiteY61" fmla="*/ 252579 h 1098953"/>
                    <a:gd name="connsiteX62" fmla="*/ 249382 w 818377"/>
                    <a:gd name="connsiteY62" fmla="*/ 246184 h 1098953"/>
                    <a:gd name="connsiteX63" fmla="*/ 227001 w 818377"/>
                    <a:gd name="connsiteY63" fmla="*/ 239790 h 1098953"/>
                    <a:gd name="connsiteX64" fmla="*/ 211015 w 818377"/>
                    <a:gd name="connsiteY64" fmla="*/ 230198 h 1098953"/>
                    <a:gd name="connsiteX65" fmla="*/ 191832 w 818377"/>
                    <a:gd name="connsiteY65" fmla="*/ 220607 h 1098953"/>
                    <a:gd name="connsiteX66" fmla="*/ 179043 w 818377"/>
                    <a:gd name="connsiteY66" fmla="*/ 204621 h 1098953"/>
                    <a:gd name="connsiteX67" fmla="*/ 172649 w 818377"/>
                    <a:gd name="connsiteY67" fmla="*/ 198226 h 1098953"/>
                    <a:gd name="connsiteX68" fmla="*/ 150269 w 818377"/>
                    <a:gd name="connsiteY68" fmla="*/ 153466 h 1098953"/>
                    <a:gd name="connsiteX69" fmla="*/ 140677 w 818377"/>
                    <a:gd name="connsiteY69" fmla="*/ 137480 h 1098953"/>
                    <a:gd name="connsiteX70" fmla="*/ 137480 w 818377"/>
                    <a:gd name="connsiteY70" fmla="*/ 127888 h 1098953"/>
                    <a:gd name="connsiteX71" fmla="*/ 127888 w 818377"/>
                    <a:gd name="connsiteY71" fmla="*/ 115099 h 1098953"/>
                    <a:gd name="connsiteX72" fmla="*/ 121494 w 818377"/>
                    <a:gd name="connsiteY72" fmla="*/ 105507 h 1098953"/>
                    <a:gd name="connsiteX73" fmla="*/ 108705 w 818377"/>
                    <a:gd name="connsiteY73" fmla="*/ 89521 h 1098953"/>
                    <a:gd name="connsiteX74" fmla="*/ 92719 w 818377"/>
                    <a:gd name="connsiteY74" fmla="*/ 63944 h 1098953"/>
                    <a:gd name="connsiteX75" fmla="*/ 89522 w 818377"/>
                    <a:gd name="connsiteY75" fmla="*/ 54352 h 1098953"/>
                    <a:gd name="connsiteX76" fmla="*/ 83127 w 818377"/>
                    <a:gd name="connsiteY76" fmla="*/ 44761 h 1098953"/>
                    <a:gd name="connsiteX77" fmla="*/ 83127 w 818377"/>
                    <a:gd name="connsiteY77" fmla="*/ 0 h 1098953"/>
                    <a:gd name="connsiteX0" fmla="*/ 0 w 818377"/>
                    <a:gd name="connsiteY0" fmla="*/ 201424 h 1098953"/>
                    <a:gd name="connsiteX1" fmla="*/ 70339 w 818377"/>
                    <a:gd name="connsiteY1" fmla="*/ 204621 h 1098953"/>
                    <a:gd name="connsiteX2" fmla="*/ 115849 w 818377"/>
                    <a:gd name="connsiteY2" fmla="*/ 246867 h 1098953"/>
                    <a:gd name="connsiteX3" fmla="*/ 147071 w 818377"/>
                    <a:gd name="connsiteY3" fmla="*/ 300537 h 1098953"/>
                    <a:gd name="connsiteX4" fmla="*/ 171900 w 818377"/>
                    <a:gd name="connsiteY4" fmla="*/ 378219 h 1098953"/>
                    <a:gd name="connsiteX5" fmla="*/ 195029 w 818377"/>
                    <a:gd name="connsiteY5" fmla="*/ 457200 h 1098953"/>
                    <a:gd name="connsiteX6" fmla="*/ 251496 w 818377"/>
                    <a:gd name="connsiteY6" fmla="*/ 517680 h 1098953"/>
                    <a:gd name="connsiteX7" fmla="*/ 322918 w 818377"/>
                    <a:gd name="connsiteY7" fmla="*/ 524341 h 1098953"/>
                    <a:gd name="connsiteX8" fmla="*/ 383664 w 818377"/>
                    <a:gd name="connsiteY8" fmla="*/ 588285 h 1098953"/>
                    <a:gd name="connsiteX9" fmla="*/ 406045 w 818377"/>
                    <a:gd name="connsiteY9" fmla="*/ 626652 h 1098953"/>
                    <a:gd name="connsiteX10" fmla="*/ 428425 w 818377"/>
                    <a:gd name="connsiteY10" fmla="*/ 671412 h 1098953"/>
                    <a:gd name="connsiteX11" fmla="*/ 447608 w 818377"/>
                    <a:gd name="connsiteY11" fmla="*/ 722568 h 1098953"/>
                    <a:gd name="connsiteX12" fmla="*/ 467607 w 818377"/>
                    <a:gd name="connsiteY12" fmla="*/ 774471 h 1098953"/>
                    <a:gd name="connsiteX13" fmla="*/ 517197 w 818377"/>
                    <a:gd name="connsiteY13" fmla="*/ 828892 h 1098953"/>
                    <a:gd name="connsiteX14" fmla="*/ 559511 w 818377"/>
                    <a:gd name="connsiteY14" fmla="*/ 847259 h 1098953"/>
                    <a:gd name="connsiteX15" fmla="*/ 597877 w 818377"/>
                    <a:gd name="connsiteY15" fmla="*/ 856850 h 1098953"/>
                    <a:gd name="connsiteX16" fmla="*/ 623455 w 818377"/>
                    <a:gd name="connsiteY16" fmla="*/ 885625 h 1098953"/>
                    <a:gd name="connsiteX17" fmla="*/ 668215 w 818377"/>
                    <a:gd name="connsiteY17" fmla="*/ 949569 h 1098953"/>
                    <a:gd name="connsiteX18" fmla="*/ 712976 w 818377"/>
                    <a:gd name="connsiteY18" fmla="*/ 1029499 h 1098953"/>
                    <a:gd name="connsiteX19" fmla="*/ 720254 w 818377"/>
                    <a:gd name="connsiteY19" fmla="*/ 1096441 h 1098953"/>
                    <a:gd name="connsiteX20" fmla="*/ 754540 w 818377"/>
                    <a:gd name="connsiteY20" fmla="*/ 1087049 h 1098953"/>
                    <a:gd name="connsiteX21" fmla="*/ 815287 w 818377"/>
                    <a:gd name="connsiteY21" fmla="*/ 1080654 h 1098953"/>
                    <a:gd name="connsiteX22" fmla="*/ 808892 w 818377"/>
                    <a:gd name="connsiteY22" fmla="*/ 1048682 h 1098953"/>
                    <a:gd name="connsiteX23" fmla="*/ 796104 w 818377"/>
                    <a:gd name="connsiteY23" fmla="*/ 1019907 h 1098953"/>
                    <a:gd name="connsiteX24" fmla="*/ 789709 w 818377"/>
                    <a:gd name="connsiteY24" fmla="*/ 1003921 h 1098953"/>
                    <a:gd name="connsiteX25" fmla="*/ 786512 w 818377"/>
                    <a:gd name="connsiteY25" fmla="*/ 978344 h 1098953"/>
                    <a:gd name="connsiteX26" fmla="*/ 780118 w 818377"/>
                    <a:gd name="connsiteY26" fmla="*/ 959161 h 1098953"/>
                    <a:gd name="connsiteX27" fmla="*/ 773723 w 818377"/>
                    <a:gd name="connsiteY27" fmla="*/ 936780 h 1098953"/>
                    <a:gd name="connsiteX28" fmla="*/ 767329 w 818377"/>
                    <a:gd name="connsiteY28" fmla="*/ 923991 h 1098953"/>
                    <a:gd name="connsiteX29" fmla="*/ 760934 w 818377"/>
                    <a:gd name="connsiteY29" fmla="*/ 904808 h 1098953"/>
                    <a:gd name="connsiteX30" fmla="*/ 757737 w 818377"/>
                    <a:gd name="connsiteY30" fmla="*/ 892019 h 1098953"/>
                    <a:gd name="connsiteX31" fmla="*/ 748146 w 818377"/>
                    <a:gd name="connsiteY31" fmla="*/ 882428 h 1098953"/>
                    <a:gd name="connsiteX32" fmla="*/ 741751 w 818377"/>
                    <a:gd name="connsiteY32" fmla="*/ 856850 h 1098953"/>
                    <a:gd name="connsiteX33" fmla="*/ 738554 w 818377"/>
                    <a:gd name="connsiteY33" fmla="*/ 844061 h 1098953"/>
                    <a:gd name="connsiteX34" fmla="*/ 744948 w 818377"/>
                    <a:gd name="connsiteY34" fmla="*/ 776920 h 1098953"/>
                    <a:gd name="connsiteX35" fmla="*/ 748146 w 818377"/>
                    <a:gd name="connsiteY35" fmla="*/ 767328 h 1098953"/>
                    <a:gd name="connsiteX36" fmla="*/ 744948 w 818377"/>
                    <a:gd name="connsiteY36" fmla="*/ 712976 h 1098953"/>
                    <a:gd name="connsiteX37" fmla="*/ 728962 w 818377"/>
                    <a:gd name="connsiteY37" fmla="*/ 681004 h 1098953"/>
                    <a:gd name="connsiteX38" fmla="*/ 725765 w 818377"/>
                    <a:gd name="connsiteY38" fmla="*/ 658624 h 1098953"/>
                    <a:gd name="connsiteX39" fmla="*/ 709779 w 818377"/>
                    <a:gd name="connsiteY39" fmla="*/ 623454 h 1098953"/>
                    <a:gd name="connsiteX40" fmla="*/ 696990 w 818377"/>
                    <a:gd name="connsiteY40" fmla="*/ 610666 h 1098953"/>
                    <a:gd name="connsiteX41" fmla="*/ 661821 w 818377"/>
                    <a:gd name="connsiteY41" fmla="*/ 601074 h 1098953"/>
                    <a:gd name="connsiteX42" fmla="*/ 649032 w 818377"/>
                    <a:gd name="connsiteY42" fmla="*/ 594680 h 1098953"/>
                    <a:gd name="connsiteX43" fmla="*/ 613863 w 818377"/>
                    <a:gd name="connsiteY43" fmla="*/ 575496 h 1098953"/>
                    <a:gd name="connsiteX44" fmla="*/ 581891 w 818377"/>
                    <a:gd name="connsiteY44" fmla="*/ 562707 h 1098953"/>
                    <a:gd name="connsiteX45" fmla="*/ 546722 w 818377"/>
                    <a:gd name="connsiteY45" fmla="*/ 553116 h 1098953"/>
                    <a:gd name="connsiteX46" fmla="*/ 489172 w 818377"/>
                    <a:gd name="connsiteY46" fmla="*/ 537130 h 1098953"/>
                    <a:gd name="connsiteX47" fmla="*/ 457200 w 818377"/>
                    <a:gd name="connsiteY47" fmla="*/ 514749 h 1098953"/>
                    <a:gd name="connsiteX48" fmla="*/ 454003 w 818377"/>
                    <a:gd name="connsiteY48" fmla="*/ 505158 h 1098953"/>
                    <a:gd name="connsiteX49" fmla="*/ 447608 w 818377"/>
                    <a:gd name="connsiteY49" fmla="*/ 495566 h 1098953"/>
                    <a:gd name="connsiteX50" fmla="*/ 444411 w 818377"/>
                    <a:gd name="connsiteY50" fmla="*/ 466791 h 1098953"/>
                    <a:gd name="connsiteX51" fmla="*/ 431622 w 818377"/>
                    <a:gd name="connsiteY51" fmla="*/ 386861 h 1098953"/>
                    <a:gd name="connsiteX52" fmla="*/ 418834 w 818377"/>
                    <a:gd name="connsiteY52" fmla="*/ 329312 h 1098953"/>
                    <a:gd name="connsiteX53" fmla="*/ 396453 w 818377"/>
                    <a:gd name="connsiteY53" fmla="*/ 316523 h 1098953"/>
                    <a:gd name="connsiteX54" fmla="*/ 361284 w 818377"/>
                    <a:gd name="connsiteY54" fmla="*/ 300537 h 1098953"/>
                    <a:gd name="connsiteX55" fmla="*/ 351692 w 818377"/>
                    <a:gd name="connsiteY55" fmla="*/ 290945 h 1098953"/>
                    <a:gd name="connsiteX56" fmla="*/ 342101 w 818377"/>
                    <a:gd name="connsiteY56" fmla="*/ 287748 h 1098953"/>
                    <a:gd name="connsiteX57" fmla="*/ 313326 w 818377"/>
                    <a:gd name="connsiteY57" fmla="*/ 274959 h 1098953"/>
                    <a:gd name="connsiteX58" fmla="*/ 300537 w 818377"/>
                    <a:gd name="connsiteY58" fmla="*/ 268565 h 1098953"/>
                    <a:gd name="connsiteX59" fmla="*/ 284551 w 818377"/>
                    <a:gd name="connsiteY59" fmla="*/ 262170 h 1098953"/>
                    <a:gd name="connsiteX60" fmla="*/ 274960 w 818377"/>
                    <a:gd name="connsiteY60" fmla="*/ 255776 h 1098953"/>
                    <a:gd name="connsiteX61" fmla="*/ 265368 w 818377"/>
                    <a:gd name="connsiteY61" fmla="*/ 252579 h 1098953"/>
                    <a:gd name="connsiteX62" fmla="*/ 249382 w 818377"/>
                    <a:gd name="connsiteY62" fmla="*/ 246184 h 1098953"/>
                    <a:gd name="connsiteX63" fmla="*/ 227001 w 818377"/>
                    <a:gd name="connsiteY63" fmla="*/ 239790 h 1098953"/>
                    <a:gd name="connsiteX64" fmla="*/ 211015 w 818377"/>
                    <a:gd name="connsiteY64" fmla="*/ 230198 h 1098953"/>
                    <a:gd name="connsiteX65" fmla="*/ 191832 w 818377"/>
                    <a:gd name="connsiteY65" fmla="*/ 220607 h 1098953"/>
                    <a:gd name="connsiteX66" fmla="*/ 179043 w 818377"/>
                    <a:gd name="connsiteY66" fmla="*/ 204621 h 1098953"/>
                    <a:gd name="connsiteX67" fmla="*/ 172649 w 818377"/>
                    <a:gd name="connsiteY67" fmla="*/ 198226 h 1098953"/>
                    <a:gd name="connsiteX68" fmla="*/ 150269 w 818377"/>
                    <a:gd name="connsiteY68" fmla="*/ 153466 h 1098953"/>
                    <a:gd name="connsiteX69" fmla="*/ 140677 w 818377"/>
                    <a:gd name="connsiteY69" fmla="*/ 137480 h 1098953"/>
                    <a:gd name="connsiteX70" fmla="*/ 137480 w 818377"/>
                    <a:gd name="connsiteY70" fmla="*/ 127888 h 1098953"/>
                    <a:gd name="connsiteX71" fmla="*/ 127888 w 818377"/>
                    <a:gd name="connsiteY71" fmla="*/ 115099 h 1098953"/>
                    <a:gd name="connsiteX72" fmla="*/ 121494 w 818377"/>
                    <a:gd name="connsiteY72" fmla="*/ 105507 h 1098953"/>
                    <a:gd name="connsiteX73" fmla="*/ 108705 w 818377"/>
                    <a:gd name="connsiteY73" fmla="*/ 89521 h 1098953"/>
                    <a:gd name="connsiteX74" fmla="*/ 92719 w 818377"/>
                    <a:gd name="connsiteY74" fmla="*/ 63944 h 1098953"/>
                    <a:gd name="connsiteX75" fmla="*/ 89522 w 818377"/>
                    <a:gd name="connsiteY75" fmla="*/ 54352 h 1098953"/>
                    <a:gd name="connsiteX76" fmla="*/ 83127 w 818377"/>
                    <a:gd name="connsiteY76" fmla="*/ 44761 h 1098953"/>
                    <a:gd name="connsiteX77" fmla="*/ 83127 w 818377"/>
                    <a:gd name="connsiteY77" fmla="*/ 0 h 1098953"/>
                    <a:gd name="connsiteX0" fmla="*/ 0 w 818377"/>
                    <a:gd name="connsiteY0" fmla="*/ 201424 h 1098953"/>
                    <a:gd name="connsiteX1" fmla="*/ 70339 w 818377"/>
                    <a:gd name="connsiteY1" fmla="*/ 204621 h 1098953"/>
                    <a:gd name="connsiteX2" fmla="*/ 115849 w 818377"/>
                    <a:gd name="connsiteY2" fmla="*/ 246867 h 1098953"/>
                    <a:gd name="connsiteX3" fmla="*/ 147071 w 818377"/>
                    <a:gd name="connsiteY3" fmla="*/ 300537 h 1098953"/>
                    <a:gd name="connsiteX4" fmla="*/ 171900 w 818377"/>
                    <a:gd name="connsiteY4" fmla="*/ 378219 h 1098953"/>
                    <a:gd name="connsiteX5" fmla="*/ 195029 w 818377"/>
                    <a:gd name="connsiteY5" fmla="*/ 457200 h 1098953"/>
                    <a:gd name="connsiteX6" fmla="*/ 251496 w 818377"/>
                    <a:gd name="connsiteY6" fmla="*/ 517680 h 1098953"/>
                    <a:gd name="connsiteX7" fmla="*/ 322918 w 818377"/>
                    <a:gd name="connsiteY7" fmla="*/ 524341 h 1098953"/>
                    <a:gd name="connsiteX8" fmla="*/ 383664 w 818377"/>
                    <a:gd name="connsiteY8" fmla="*/ 588285 h 1098953"/>
                    <a:gd name="connsiteX9" fmla="*/ 406045 w 818377"/>
                    <a:gd name="connsiteY9" fmla="*/ 626652 h 1098953"/>
                    <a:gd name="connsiteX10" fmla="*/ 428425 w 818377"/>
                    <a:gd name="connsiteY10" fmla="*/ 671412 h 1098953"/>
                    <a:gd name="connsiteX11" fmla="*/ 447608 w 818377"/>
                    <a:gd name="connsiteY11" fmla="*/ 722568 h 1098953"/>
                    <a:gd name="connsiteX12" fmla="*/ 467607 w 818377"/>
                    <a:gd name="connsiteY12" fmla="*/ 774471 h 1098953"/>
                    <a:gd name="connsiteX13" fmla="*/ 517197 w 818377"/>
                    <a:gd name="connsiteY13" fmla="*/ 828892 h 1098953"/>
                    <a:gd name="connsiteX14" fmla="*/ 559511 w 818377"/>
                    <a:gd name="connsiteY14" fmla="*/ 847259 h 1098953"/>
                    <a:gd name="connsiteX15" fmla="*/ 597877 w 818377"/>
                    <a:gd name="connsiteY15" fmla="*/ 856850 h 1098953"/>
                    <a:gd name="connsiteX16" fmla="*/ 623455 w 818377"/>
                    <a:gd name="connsiteY16" fmla="*/ 885625 h 1098953"/>
                    <a:gd name="connsiteX17" fmla="*/ 668215 w 818377"/>
                    <a:gd name="connsiteY17" fmla="*/ 949569 h 1098953"/>
                    <a:gd name="connsiteX18" fmla="*/ 712976 w 818377"/>
                    <a:gd name="connsiteY18" fmla="*/ 1029499 h 1098953"/>
                    <a:gd name="connsiteX19" fmla="*/ 720254 w 818377"/>
                    <a:gd name="connsiteY19" fmla="*/ 1096441 h 1098953"/>
                    <a:gd name="connsiteX20" fmla="*/ 754540 w 818377"/>
                    <a:gd name="connsiteY20" fmla="*/ 1087049 h 1098953"/>
                    <a:gd name="connsiteX21" fmla="*/ 815287 w 818377"/>
                    <a:gd name="connsiteY21" fmla="*/ 1080654 h 1098953"/>
                    <a:gd name="connsiteX22" fmla="*/ 808892 w 818377"/>
                    <a:gd name="connsiteY22" fmla="*/ 1048682 h 1098953"/>
                    <a:gd name="connsiteX23" fmla="*/ 796104 w 818377"/>
                    <a:gd name="connsiteY23" fmla="*/ 1019907 h 1098953"/>
                    <a:gd name="connsiteX24" fmla="*/ 789709 w 818377"/>
                    <a:gd name="connsiteY24" fmla="*/ 1003921 h 1098953"/>
                    <a:gd name="connsiteX25" fmla="*/ 786512 w 818377"/>
                    <a:gd name="connsiteY25" fmla="*/ 978344 h 1098953"/>
                    <a:gd name="connsiteX26" fmla="*/ 780118 w 818377"/>
                    <a:gd name="connsiteY26" fmla="*/ 959161 h 1098953"/>
                    <a:gd name="connsiteX27" fmla="*/ 773723 w 818377"/>
                    <a:gd name="connsiteY27" fmla="*/ 936780 h 1098953"/>
                    <a:gd name="connsiteX28" fmla="*/ 767329 w 818377"/>
                    <a:gd name="connsiteY28" fmla="*/ 923991 h 1098953"/>
                    <a:gd name="connsiteX29" fmla="*/ 760934 w 818377"/>
                    <a:gd name="connsiteY29" fmla="*/ 904808 h 1098953"/>
                    <a:gd name="connsiteX30" fmla="*/ 757737 w 818377"/>
                    <a:gd name="connsiteY30" fmla="*/ 892019 h 1098953"/>
                    <a:gd name="connsiteX31" fmla="*/ 748146 w 818377"/>
                    <a:gd name="connsiteY31" fmla="*/ 882428 h 1098953"/>
                    <a:gd name="connsiteX32" fmla="*/ 741751 w 818377"/>
                    <a:gd name="connsiteY32" fmla="*/ 856850 h 1098953"/>
                    <a:gd name="connsiteX33" fmla="*/ 738554 w 818377"/>
                    <a:gd name="connsiteY33" fmla="*/ 844061 h 1098953"/>
                    <a:gd name="connsiteX34" fmla="*/ 744948 w 818377"/>
                    <a:gd name="connsiteY34" fmla="*/ 776920 h 1098953"/>
                    <a:gd name="connsiteX35" fmla="*/ 748146 w 818377"/>
                    <a:gd name="connsiteY35" fmla="*/ 767328 h 1098953"/>
                    <a:gd name="connsiteX36" fmla="*/ 744948 w 818377"/>
                    <a:gd name="connsiteY36" fmla="*/ 712976 h 1098953"/>
                    <a:gd name="connsiteX37" fmla="*/ 728962 w 818377"/>
                    <a:gd name="connsiteY37" fmla="*/ 681004 h 1098953"/>
                    <a:gd name="connsiteX38" fmla="*/ 725765 w 818377"/>
                    <a:gd name="connsiteY38" fmla="*/ 658624 h 1098953"/>
                    <a:gd name="connsiteX39" fmla="*/ 709779 w 818377"/>
                    <a:gd name="connsiteY39" fmla="*/ 623454 h 1098953"/>
                    <a:gd name="connsiteX40" fmla="*/ 696990 w 818377"/>
                    <a:gd name="connsiteY40" fmla="*/ 610666 h 1098953"/>
                    <a:gd name="connsiteX41" fmla="*/ 661821 w 818377"/>
                    <a:gd name="connsiteY41" fmla="*/ 601074 h 1098953"/>
                    <a:gd name="connsiteX42" fmla="*/ 649032 w 818377"/>
                    <a:gd name="connsiteY42" fmla="*/ 594680 h 1098953"/>
                    <a:gd name="connsiteX43" fmla="*/ 613863 w 818377"/>
                    <a:gd name="connsiteY43" fmla="*/ 575496 h 1098953"/>
                    <a:gd name="connsiteX44" fmla="*/ 581891 w 818377"/>
                    <a:gd name="connsiteY44" fmla="*/ 562707 h 1098953"/>
                    <a:gd name="connsiteX45" fmla="*/ 546722 w 818377"/>
                    <a:gd name="connsiteY45" fmla="*/ 553116 h 1098953"/>
                    <a:gd name="connsiteX46" fmla="*/ 489172 w 818377"/>
                    <a:gd name="connsiteY46" fmla="*/ 537130 h 1098953"/>
                    <a:gd name="connsiteX47" fmla="*/ 457200 w 818377"/>
                    <a:gd name="connsiteY47" fmla="*/ 514749 h 1098953"/>
                    <a:gd name="connsiteX48" fmla="*/ 454003 w 818377"/>
                    <a:gd name="connsiteY48" fmla="*/ 505158 h 1098953"/>
                    <a:gd name="connsiteX49" fmla="*/ 447608 w 818377"/>
                    <a:gd name="connsiteY49" fmla="*/ 495566 h 1098953"/>
                    <a:gd name="connsiteX50" fmla="*/ 444411 w 818377"/>
                    <a:gd name="connsiteY50" fmla="*/ 466791 h 1098953"/>
                    <a:gd name="connsiteX51" fmla="*/ 431622 w 818377"/>
                    <a:gd name="connsiteY51" fmla="*/ 386861 h 1098953"/>
                    <a:gd name="connsiteX52" fmla="*/ 418834 w 818377"/>
                    <a:gd name="connsiteY52" fmla="*/ 329312 h 1098953"/>
                    <a:gd name="connsiteX53" fmla="*/ 396453 w 818377"/>
                    <a:gd name="connsiteY53" fmla="*/ 316523 h 1098953"/>
                    <a:gd name="connsiteX54" fmla="*/ 361284 w 818377"/>
                    <a:gd name="connsiteY54" fmla="*/ 300537 h 1098953"/>
                    <a:gd name="connsiteX55" fmla="*/ 351692 w 818377"/>
                    <a:gd name="connsiteY55" fmla="*/ 290945 h 1098953"/>
                    <a:gd name="connsiteX56" fmla="*/ 342101 w 818377"/>
                    <a:gd name="connsiteY56" fmla="*/ 287748 h 1098953"/>
                    <a:gd name="connsiteX57" fmla="*/ 313326 w 818377"/>
                    <a:gd name="connsiteY57" fmla="*/ 274959 h 1098953"/>
                    <a:gd name="connsiteX58" fmla="*/ 300537 w 818377"/>
                    <a:gd name="connsiteY58" fmla="*/ 268565 h 1098953"/>
                    <a:gd name="connsiteX59" fmla="*/ 284551 w 818377"/>
                    <a:gd name="connsiteY59" fmla="*/ 262170 h 1098953"/>
                    <a:gd name="connsiteX60" fmla="*/ 274960 w 818377"/>
                    <a:gd name="connsiteY60" fmla="*/ 255776 h 1098953"/>
                    <a:gd name="connsiteX61" fmla="*/ 265368 w 818377"/>
                    <a:gd name="connsiteY61" fmla="*/ 252579 h 1098953"/>
                    <a:gd name="connsiteX62" fmla="*/ 249382 w 818377"/>
                    <a:gd name="connsiteY62" fmla="*/ 246184 h 1098953"/>
                    <a:gd name="connsiteX63" fmla="*/ 227001 w 818377"/>
                    <a:gd name="connsiteY63" fmla="*/ 239790 h 1098953"/>
                    <a:gd name="connsiteX64" fmla="*/ 211015 w 818377"/>
                    <a:gd name="connsiteY64" fmla="*/ 230198 h 1098953"/>
                    <a:gd name="connsiteX65" fmla="*/ 191832 w 818377"/>
                    <a:gd name="connsiteY65" fmla="*/ 220607 h 1098953"/>
                    <a:gd name="connsiteX66" fmla="*/ 179043 w 818377"/>
                    <a:gd name="connsiteY66" fmla="*/ 204621 h 1098953"/>
                    <a:gd name="connsiteX67" fmla="*/ 172649 w 818377"/>
                    <a:gd name="connsiteY67" fmla="*/ 198226 h 1098953"/>
                    <a:gd name="connsiteX68" fmla="*/ 150269 w 818377"/>
                    <a:gd name="connsiteY68" fmla="*/ 153466 h 1098953"/>
                    <a:gd name="connsiteX69" fmla="*/ 140677 w 818377"/>
                    <a:gd name="connsiteY69" fmla="*/ 137480 h 1098953"/>
                    <a:gd name="connsiteX70" fmla="*/ 137480 w 818377"/>
                    <a:gd name="connsiteY70" fmla="*/ 127888 h 1098953"/>
                    <a:gd name="connsiteX71" fmla="*/ 127888 w 818377"/>
                    <a:gd name="connsiteY71" fmla="*/ 115099 h 1098953"/>
                    <a:gd name="connsiteX72" fmla="*/ 121494 w 818377"/>
                    <a:gd name="connsiteY72" fmla="*/ 105507 h 1098953"/>
                    <a:gd name="connsiteX73" fmla="*/ 108705 w 818377"/>
                    <a:gd name="connsiteY73" fmla="*/ 89521 h 1098953"/>
                    <a:gd name="connsiteX74" fmla="*/ 92719 w 818377"/>
                    <a:gd name="connsiteY74" fmla="*/ 63944 h 1098953"/>
                    <a:gd name="connsiteX75" fmla="*/ 89522 w 818377"/>
                    <a:gd name="connsiteY75" fmla="*/ 54352 h 1098953"/>
                    <a:gd name="connsiteX76" fmla="*/ 83127 w 818377"/>
                    <a:gd name="connsiteY76" fmla="*/ 44761 h 1098953"/>
                    <a:gd name="connsiteX77" fmla="*/ 83127 w 818377"/>
                    <a:gd name="connsiteY77" fmla="*/ 0 h 1098953"/>
                    <a:gd name="connsiteX0" fmla="*/ 0 w 820910"/>
                    <a:gd name="connsiteY0" fmla="*/ 201424 h 1098837"/>
                    <a:gd name="connsiteX1" fmla="*/ 70339 w 820910"/>
                    <a:gd name="connsiteY1" fmla="*/ 204621 h 1098837"/>
                    <a:gd name="connsiteX2" fmla="*/ 115849 w 820910"/>
                    <a:gd name="connsiteY2" fmla="*/ 246867 h 1098837"/>
                    <a:gd name="connsiteX3" fmla="*/ 147071 w 820910"/>
                    <a:gd name="connsiteY3" fmla="*/ 300537 h 1098837"/>
                    <a:gd name="connsiteX4" fmla="*/ 171900 w 820910"/>
                    <a:gd name="connsiteY4" fmla="*/ 378219 h 1098837"/>
                    <a:gd name="connsiteX5" fmla="*/ 195029 w 820910"/>
                    <a:gd name="connsiteY5" fmla="*/ 457200 h 1098837"/>
                    <a:gd name="connsiteX6" fmla="*/ 251496 w 820910"/>
                    <a:gd name="connsiteY6" fmla="*/ 517680 h 1098837"/>
                    <a:gd name="connsiteX7" fmla="*/ 322918 w 820910"/>
                    <a:gd name="connsiteY7" fmla="*/ 524341 h 1098837"/>
                    <a:gd name="connsiteX8" fmla="*/ 383664 w 820910"/>
                    <a:gd name="connsiteY8" fmla="*/ 588285 h 1098837"/>
                    <a:gd name="connsiteX9" fmla="*/ 406045 w 820910"/>
                    <a:gd name="connsiteY9" fmla="*/ 626652 h 1098837"/>
                    <a:gd name="connsiteX10" fmla="*/ 428425 w 820910"/>
                    <a:gd name="connsiteY10" fmla="*/ 671412 h 1098837"/>
                    <a:gd name="connsiteX11" fmla="*/ 447608 w 820910"/>
                    <a:gd name="connsiteY11" fmla="*/ 722568 h 1098837"/>
                    <a:gd name="connsiteX12" fmla="*/ 467607 w 820910"/>
                    <a:gd name="connsiteY12" fmla="*/ 774471 h 1098837"/>
                    <a:gd name="connsiteX13" fmla="*/ 517197 w 820910"/>
                    <a:gd name="connsiteY13" fmla="*/ 828892 h 1098837"/>
                    <a:gd name="connsiteX14" fmla="*/ 559511 w 820910"/>
                    <a:gd name="connsiteY14" fmla="*/ 847259 h 1098837"/>
                    <a:gd name="connsiteX15" fmla="*/ 597877 w 820910"/>
                    <a:gd name="connsiteY15" fmla="*/ 856850 h 1098837"/>
                    <a:gd name="connsiteX16" fmla="*/ 623455 w 820910"/>
                    <a:gd name="connsiteY16" fmla="*/ 885625 h 1098837"/>
                    <a:gd name="connsiteX17" fmla="*/ 668215 w 820910"/>
                    <a:gd name="connsiteY17" fmla="*/ 949569 h 1098837"/>
                    <a:gd name="connsiteX18" fmla="*/ 712976 w 820910"/>
                    <a:gd name="connsiteY18" fmla="*/ 1029499 h 1098837"/>
                    <a:gd name="connsiteX19" fmla="*/ 720254 w 820910"/>
                    <a:gd name="connsiteY19" fmla="*/ 1096441 h 1098837"/>
                    <a:gd name="connsiteX20" fmla="*/ 815287 w 820910"/>
                    <a:gd name="connsiteY20" fmla="*/ 1080654 h 1098837"/>
                    <a:gd name="connsiteX21" fmla="*/ 808892 w 820910"/>
                    <a:gd name="connsiteY21" fmla="*/ 1048682 h 1098837"/>
                    <a:gd name="connsiteX22" fmla="*/ 796104 w 820910"/>
                    <a:gd name="connsiteY22" fmla="*/ 1019907 h 1098837"/>
                    <a:gd name="connsiteX23" fmla="*/ 789709 w 820910"/>
                    <a:gd name="connsiteY23" fmla="*/ 1003921 h 1098837"/>
                    <a:gd name="connsiteX24" fmla="*/ 786512 w 820910"/>
                    <a:gd name="connsiteY24" fmla="*/ 978344 h 1098837"/>
                    <a:gd name="connsiteX25" fmla="*/ 780118 w 820910"/>
                    <a:gd name="connsiteY25" fmla="*/ 959161 h 1098837"/>
                    <a:gd name="connsiteX26" fmla="*/ 773723 w 820910"/>
                    <a:gd name="connsiteY26" fmla="*/ 936780 h 1098837"/>
                    <a:gd name="connsiteX27" fmla="*/ 767329 w 820910"/>
                    <a:gd name="connsiteY27" fmla="*/ 923991 h 1098837"/>
                    <a:gd name="connsiteX28" fmla="*/ 760934 w 820910"/>
                    <a:gd name="connsiteY28" fmla="*/ 904808 h 1098837"/>
                    <a:gd name="connsiteX29" fmla="*/ 757737 w 820910"/>
                    <a:gd name="connsiteY29" fmla="*/ 892019 h 1098837"/>
                    <a:gd name="connsiteX30" fmla="*/ 748146 w 820910"/>
                    <a:gd name="connsiteY30" fmla="*/ 882428 h 1098837"/>
                    <a:gd name="connsiteX31" fmla="*/ 741751 w 820910"/>
                    <a:gd name="connsiteY31" fmla="*/ 856850 h 1098837"/>
                    <a:gd name="connsiteX32" fmla="*/ 738554 w 820910"/>
                    <a:gd name="connsiteY32" fmla="*/ 844061 h 1098837"/>
                    <a:gd name="connsiteX33" fmla="*/ 744948 w 820910"/>
                    <a:gd name="connsiteY33" fmla="*/ 776920 h 1098837"/>
                    <a:gd name="connsiteX34" fmla="*/ 748146 w 820910"/>
                    <a:gd name="connsiteY34" fmla="*/ 767328 h 1098837"/>
                    <a:gd name="connsiteX35" fmla="*/ 744948 w 820910"/>
                    <a:gd name="connsiteY35" fmla="*/ 712976 h 1098837"/>
                    <a:gd name="connsiteX36" fmla="*/ 728962 w 820910"/>
                    <a:gd name="connsiteY36" fmla="*/ 681004 h 1098837"/>
                    <a:gd name="connsiteX37" fmla="*/ 725765 w 820910"/>
                    <a:gd name="connsiteY37" fmla="*/ 658624 h 1098837"/>
                    <a:gd name="connsiteX38" fmla="*/ 709779 w 820910"/>
                    <a:gd name="connsiteY38" fmla="*/ 623454 h 1098837"/>
                    <a:gd name="connsiteX39" fmla="*/ 696990 w 820910"/>
                    <a:gd name="connsiteY39" fmla="*/ 610666 h 1098837"/>
                    <a:gd name="connsiteX40" fmla="*/ 661821 w 820910"/>
                    <a:gd name="connsiteY40" fmla="*/ 601074 h 1098837"/>
                    <a:gd name="connsiteX41" fmla="*/ 649032 w 820910"/>
                    <a:gd name="connsiteY41" fmla="*/ 594680 h 1098837"/>
                    <a:gd name="connsiteX42" fmla="*/ 613863 w 820910"/>
                    <a:gd name="connsiteY42" fmla="*/ 575496 h 1098837"/>
                    <a:gd name="connsiteX43" fmla="*/ 581891 w 820910"/>
                    <a:gd name="connsiteY43" fmla="*/ 562707 h 1098837"/>
                    <a:gd name="connsiteX44" fmla="*/ 546722 w 820910"/>
                    <a:gd name="connsiteY44" fmla="*/ 553116 h 1098837"/>
                    <a:gd name="connsiteX45" fmla="*/ 489172 w 820910"/>
                    <a:gd name="connsiteY45" fmla="*/ 537130 h 1098837"/>
                    <a:gd name="connsiteX46" fmla="*/ 457200 w 820910"/>
                    <a:gd name="connsiteY46" fmla="*/ 514749 h 1098837"/>
                    <a:gd name="connsiteX47" fmla="*/ 454003 w 820910"/>
                    <a:gd name="connsiteY47" fmla="*/ 505158 h 1098837"/>
                    <a:gd name="connsiteX48" fmla="*/ 447608 w 820910"/>
                    <a:gd name="connsiteY48" fmla="*/ 495566 h 1098837"/>
                    <a:gd name="connsiteX49" fmla="*/ 444411 w 820910"/>
                    <a:gd name="connsiteY49" fmla="*/ 466791 h 1098837"/>
                    <a:gd name="connsiteX50" fmla="*/ 431622 w 820910"/>
                    <a:gd name="connsiteY50" fmla="*/ 386861 h 1098837"/>
                    <a:gd name="connsiteX51" fmla="*/ 418834 w 820910"/>
                    <a:gd name="connsiteY51" fmla="*/ 329312 h 1098837"/>
                    <a:gd name="connsiteX52" fmla="*/ 396453 w 820910"/>
                    <a:gd name="connsiteY52" fmla="*/ 316523 h 1098837"/>
                    <a:gd name="connsiteX53" fmla="*/ 361284 w 820910"/>
                    <a:gd name="connsiteY53" fmla="*/ 300537 h 1098837"/>
                    <a:gd name="connsiteX54" fmla="*/ 351692 w 820910"/>
                    <a:gd name="connsiteY54" fmla="*/ 290945 h 1098837"/>
                    <a:gd name="connsiteX55" fmla="*/ 342101 w 820910"/>
                    <a:gd name="connsiteY55" fmla="*/ 287748 h 1098837"/>
                    <a:gd name="connsiteX56" fmla="*/ 313326 w 820910"/>
                    <a:gd name="connsiteY56" fmla="*/ 274959 h 1098837"/>
                    <a:gd name="connsiteX57" fmla="*/ 300537 w 820910"/>
                    <a:gd name="connsiteY57" fmla="*/ 268565 h 1098837"/>
                    <a:gd name="connsiteX58" fmla="*/ 284551 w 820910"/>
                    <a:gd name="connsiteY58" fmla="*/ 262170 h 1098837"/>
                    <a:gd name="connsiteX59" fmla="*/ 274960 w 820910"/>
                    <a:gd name="connsiteY59" fmla="*/ 255776 h 1098837"/>
                    <a:gd name="connsiteX60" fmla="*/ 265368 w 820910"/>
                    <a:gd name="connsiteY60" fmla="*/ 252579 h 1098837"/>
                    <a:gd name="connsiteX61" fmla="*/ 249382 w 820910"/>
                    <a:gd name="connsiteY61" fmla="*/ 246184 h 1098837"/>
                    <a:gd name="connsiteX62" fmla="*/ 227001 w 820910"/>
                    <a:gd name="connsiteY62" fmla="*/ 239790 h 1098837"/>
                    <a:gd name="connsiteX63" fmla="*/ 211015 w 820910"/>
                    <a:gd name="connsiteY63" fmla="*/ 230198 h 1098837"/>
                    <a:gd name="connsiteX64" fmla="*/ 191832 w 820910"/>
                    <a:gd name="connsiteY64" fmla="*/ 220607 h 1098837"/>
                    <a:gd name="connsiteX65" fmla="*/ 179043 w 820910"/>
                    <a:gd name="connsiteY65" fmla="*/ 204621 h 1098837"/>
                    <a:gd name="connsiteX66" fmla="*/ 172649 w 820910"/>
                    <a:gd name="connsiteY66" fmla="*/ 198226 h 1098837"/>
                    <a:gd name="connsiteX67" fmla="*/ 150269 w 820910"/>
                    <a:gd name="connsiteY67" fmla="*/ 153466 h 1098837"/>
                    <a:gd name="connsiteX68" fmla="*/ 140677 w 820910"/>
                    <a:gd name="connsiteY68" fmla="*/ 137480 h 1098837"/>
                    <a:gd name="connsiteX69" fmla="*/ 137480 w 820910"/>
                    <a:gd name="connsiteY69" fmla="*/ 127888 h 1098837"/>
                    <a:gd name="connsiteX70" fmla="*/ 127888 w 820910"/>
                    <a:gd name="connsiteY70" fmla="*/ 115099 h 1098837"/>
                    <a:gd name="connsiteX71" fmla="*/ 121494 w 820910"/>
                    <a:gd name="connsiteY71" fmla="*/ 105507 h 1098837"/>
                    <a:gd name="connsiteX72" fmla="*/ 108705 w 820910"/>
                    <a:gd name="connsiteY72" fmla="*/ 89521 h 1098837"/>
                    <a:gd name="connsiteX73" fmla="*/ 92719 w 820910"/>
                    <a:gd name="connsiteY73" fmla="*/ 63944 h 1098837"/>
                    <a:gd name="connsiteX74" fmla="*/ 89522 w 820910"/>
                    <a:gd name="connsiteY74" fmla="*/ 54352 h 1098837"/>
                    <a:gd name="connsiteX75" fmla="*/ 83127 w 820910"/>
                    <a:gd name="connsiteY75" fmla="*/ 44761 h 1098837"/>
                    <a:gd name="connsiteX76" fmla="*/ 83127 w 820910"/>
                    <a:gd name="connsiteY76" fmla="*/ 0 h 1098837"/>
                    <a:gd name="connsiteX0" fmla="*/ 0 w 820910"/>
                    <a:gd name="connsiteY0" fmla="*/ 201424 h 1098837"/>
                    <a:gd name="connsiteX1" fmla="*/ 70339 w 820910"/>
                    <a:gd name="connsiteY1" fmla="*/ 204621 h 1098837"/>
                    <a:gd name="connsiteX2" fmla="*/ 115849 w 820910"/>
                    <a:gd name="connsiteY2" fmla="*/ 246867 h 1098837"/>
                    <a:gd name="connsiteX3" fmla="*/ 147071 w 820910"/>
                    <a:gd name="connsiteY3" fmla="*/ 300537 h 1098837"/>
                    <a:gd name="connsiteX4" fmla="*/ 171900 w 820910"/>
                    <a:gd name="connsiteY4" fmla="*/ 378219 h 1098837"/>
                    <a:gd name="connsiteX5" fmla="*/ 195029 w 820910"/>
                    <a:gd name="connsiteY5" fmla="*/ 457200 h 1098837"/>
                    <a:gd name="connsiteX6" fmla="*/ 251496 w 820910"/>
                    <a:gd name="connsiteY6" fmla="*/ 517680 h 1098837"/>
                    <a:gd name="connsiteX7" fmla="*/ 322918 w 820910"/>
                    <a:gd name="connsiteY7" fmla="*/ 524341 h 1098837"/>
                    <a:gd name="connsiteX8" fmla="*/ 383664 w 820910"/>
                    <a:gd name="connsiteY8" fmla="*/ 588285 h 1098837"/>
                    <a:gd name="connsiteX9" fmla="*/ 406045 w 820910"/>
                    <a:gd name="connsiteY9" fmla="*/ 626652 h 1098837"/>
                    <a:gd name="connsiteX10" fmla="*/ 428425 w 820910"/>
                    <a:gd name="connsiteY10" fmla="*/ 671412 h 1098837"/>
                    <a:gd name="connsiteX11" fmla="*/ 447608 w 820910"/>
                    <a:gd name="connsiteY11" fmla="*/ 722568 h 1098837"/>
                    <a:gd name="connsiteX12" fmla="*/ 467607 w 820910"/>
                    <a:gd name="connsiteY12" fmla="*/ 774471 h 1098837"/>
                    <a:gd name="connsiteX13" fmla="*/ 517197 w 820910"/>
                    <a:gd name="connsiteY13" fmla="*/ 828892 h 1098837"/>
                    <a:gd name="connsiteX14" fmla="*/ 559511 w 820910"/>
                    <a:gd name="connsiteY14" fmla="*/ 847259 h 1098837"/>
                    <a:gd name="connsiteX15" fmla="*/ 597877 w 820910"/>
                    <a:gd name="connsiteY15" fmla="*/ 856850 h 1098837"/>
                    <a:gd name="connsiteX16" fmla="*/ 623455 w 820910"/>
                    <a:gd name="connsiteY16" fmla="*/ 885625 h 1098837"/>
                    <a:gd name="connsiteX17" fmla="*/ 668215 w 820910"/>
                    <a:gd name="connsiteY17" fmla="*/ 949569 h 1098837"/>
                    <a:gd name="connsiteX18" fmla="*/ 712976 w 820910"/>
                    <a:gd name="connsiteY18" fmla="*/ 1029499 h 1098837"/>
                    <a:gd name="connsiteX19" fmla="*/ 720254 w 820910"/>
                    <a:gd name="connsiteY19" fmla="*/ 1096441 h 1098837"/>
                    <a:gd name="connsiteX20" fmla="*/ 815287 w 820910"/>
                    <a:gd name="connsiteY20" fmla="*/ 1080654 h 1098837"/>
                    <a:gd name="connsiteX21" fmla="*/ 808892 w 820910"/>
                    <a:gd name="connsiteY21" fmla="*/ 1048682 h 1098837"/>
                    <a:gd name="connsiteX22" fmla="*/ 796104 w 820910"/>
                    <a:gd name="connsiteY22" fmla="*/ 1019907 h 1098837"/>
                    <a:gd name="connsiteX23" fmla="*/ 789709 w 820910"/>
                    <a:gd name="connsiteY23" fmla="*/ 1003921 h 1098837"/>
                    <a:gd name="connsiteX24" fmla="*/ 786512 w 820910"/>
                    <a:gd name="connsiteY24" fmla="*/ 978344 h 1098837"/>
                    <a:gd name="connsiteX25" fmla="*/ 780118 w 820910"/>
                    <a:gd name="connsiteY25" fmla="*/ 959161 h 1098837"/>
                    <a:gd name="connsiteX26" fmla="*/ 773723 w 820910"/>
                    <a:gd name="connsiteY26" fmla="*/ 936780 h 1098837"/>
                    <a:gd name="connsiteX27" fmla="*/ 767329 w 820910"/>
                    <a:gd name="connsiteY27" fmla="*/ 923991 h 1098837"/>
                    <a:gd name="connsiteX28" fmla="*/ 760934 w 820910"/>
                    <a:gd name="connsiteY28" fmla="*/ 904808 h 1098837"/>
                    <a:gd name="connsiteX29" fmla="*/ 757737 w 820910"/>
                    <a:gd name="connsiteY29" fmla="*/ 892019 h 1098837"/>
                    <a:gd name="connsiteX30" fmla="*/ 748146 w 820910"/>
                    <a:gd name="connsiteY30" fmla="*/ 882428 h 1098837"/>
                    <a:gd name="connsiteX31" fmla="*/ 741751 w 820910"/>
                    <a:gd name="connsiteY31" fmla="*/ 856850 h 1098837"/>
                    <a:gd name="connsiteX32" fmla="*/ 738554 w 820910"/>
                    <a:gd name="connsiteY32" fmla="*/ 844061 h 1098837"/>
                    <a:gd name="connsiteX33" fmla="*/ 744948 w 820910"/>
                    <a:gd name="connsiteY33" fmla="*/ 776920 h 1098837"/>
                    <a:gd name="connsiteX34" fmla="*/ 748146 w 820910"/>
                    <a:gd name="connsiteY34" fmla="*/ 767328 h 1098837"/>
                    <a:gd name="connsiteX35" fmla="*/ 744948 w 820910"/>
                    <a:gd name="connsiteY35" fmla="*/ 712976 h 1098837"/>
                    <a:gd name="connsiteX36" fmla="*/ 728962 w 820910"/>
                    <a:gd name="connsiteY36" fmla="*/ 681004 h 1098837"/>
                    <a:gd name="connsiteX37" fmla="*/ 725765 w 820910"/>
                    <a:gd name="connsiteY37" fmla="*/ 658624 h 1098837"/>
                    <a:gd name="connsiteX38" fmla="*/ 709779 w 820910"/>
                    <a:gd name="connsiteY38" fmla="*/ 623454 h 1098837"/>
                    <a:gd name="connsiteX39" fmla="*/ 696990 w 820910"/>
                    <a:gd name="connsiteY39" fmla="*/ 610666 h 1098837"/>
                    <a:gd name="connsiteX40" fmla="*/ 661821 w 820910"/>
                    <a:gd name="connsiteY40" fmla="*/ 601074 h 1098837"/>
                    <a:gd name="connsiteX41" fmla="*/ 649032 w 820910"/>
                    <a:gd name="connsiteY41" fmla="*/ 594680 h 1098837"/>
                    <a:gd name="connsiteX42" fmla="*/ 613863 w 820910"/>
                    <a:gd name="connsiteY42" fmla="*/ 575496 h 1098837"/>
                    <a:gd name="connsiteX43" fmla="*/ 581891 w 820910"/>
                    <a:gd name="connsiteY43" fmla="*/ 562707 h 1098837"/>
                    <a:gd name="connsiteX44" fmla="*/ 546722 w 820910"/>
                    <a:gd name="connsiteY44" fmla="*/ 553116 h 1098837"/>
                    <a:gd name="connsiteX45" fmla="*/ 489172 w 820910"/>
                    <a:gd name="connsiteY45" fmla="*/ 537130 h 1098837"/>
                    <a:gd name="connsiteX46" fmla="*/ 457200 w 820910"/>
                    <a:gd name="connsiteY46" fmla="*/ 514749 h 1098837"/>
                    <a:gd name="connsiteX47" fmla="*/ 454003 w 820910"/>
                    <a:gd name="connsiteY47" fmla="*/ 505158 h 1098837"/>
                    <a:gd name="connsiteX48" fmla="*/ 447608 w 820910"/>
                    <a:gd name="connsiteY48" fmla="*/ 495566 h 1098837"/>
                    <a:gd name="connsiteX49" fmla="*/ 444411 w 820910"/>
                    <a:gd name="connsiteY49" fmla="*/ 466791 h 1098837"/>
                    <a:gd name="connsiteX50" fmla="*/ 431622 w 820910"/>
                    <a:gd name="connsiteY50" fmla="*/ 386861 h 1098837"/>
                    <a:gd name="connsiteX51" fmla="*/ 418834 w 820910"/>
                    <a:gd name="connsiteY51" fmla="*/ 329312 h 1098837"/>
                    <a:gd name="connsiteX52" fmla="*/ 396453 w 820910"/>
                    <a:gd name="connsiteY52" fmla="*/ 316523 h 1098837"/>
                    <a:gd name="connsiteX53" fmla="*/ 361284 w 820910"/>
                    <a:gd name="connsiteY53" fmla="*/ 300537 h 1098837"/>
                    <a:gd name="connsiteX54" fmla="*/ 351692 w 820910"/>
                    <a:gd name="connsiteY54" fmla="*/ 290945 h 1098837"/>
                    <a:gd name="connsiteX55" fmla="*/ 342101 w 820910"/>
                    <a:gd name="connsiteY55" fmla="*/ 287748 h 1098837"/>
                    <a:gd name="connsiteX56" fmla="*/ 313326 w 820910"/>
                    <a:gd name="connsiteY56" fmla="*/ 274959 h 1098837"/>
                    <a:gd name="connsiteX57" fmla="*/ 300537 w 820910"/>
                    <a:gd name="connsiteY57" fmla="*/ 268565 h 1098837"/>
                    <a:gd name="connsiteX58" fmla="*/ 284551 w 820910"/>
                    <a:gd name="connsiteY58" fmla="*/ 262170 h 1098837"/>
                    <a:gd name="connsiteX59" fmla="*/ 274960 w 820910"/>
                    <a:gd name="connsiteY59" fmla="*/ 255776 h 1098837"/>
                    <a:gd name="connsiteX60" fmla="*/ 265368 w 820910"/>
                    <a:gd name="connsiteY60" fmla="*/ 252579 h 1098837"/>
                    <a:gd name="connsiteX61" fmla="*/ 249382 w 820910"/>
                    <a:gd name="connsiteY61" fmla="*/ 246184 h 1098837"/>
                    <a:gd name="connsiteX62" fmla="*/ 227001 w 820910"/>
                    <a:gd name="connsiteY62" fmla="*/ 239790 h 1098837"/>
                    <a:gd name="connsiteX63" fmla="*/ 211015 w 820910"/>
                    <a:gd name="connsiteY63" fmla="*/ 230198 h 1098837"/>
                    <a:gd name="connsiteX64" fmla="*/ 191832 w 820910"/>
                    <a:gd name="connsiteY64" fmla="*/ 220607 h 1098837"/>
                    <a:gd name="connsiteX65" fmla="*/ 179043 w 820910"/>
                    <a:gd name="connsiteY65" fmla="*/ 204621 h 1098837"/>
                    <a:gd name="connsiteX66" fmla="*/ 172649 w 820910"/>
                    <a:gd name="connsiteY66" fmla="*/ 198226 h 1098837"/>
                    <a:gd name="connsiteX67" fmla="*/ 150269 w 820910"/>
                    <a:gd name="connsiteY67" fmla="*/ 153466 h 1098837"/>
                    <a:gd name="connsiteX68" fmla="*/ 140677 w 820910"/>
                    <a:gd name="connsiteY68" fmla="*/ 137480 h 1098837"/>
                    <a:gd name="connsiteX69" fmla="*/ 137480 w 820910"/>
                    <a:gd name="connsiteY69" fmla="*/ 127888 h 1098837"/>
                    <a:gd name="connsiteX70" fmla="*/ 127888 w 820910"/>
                    <a:gd name="connsiteY70" fmla="*/ 115099 h 1098837"/>
                    <a:gd name="connsiteX71" fmla="*/ 121494 w 820910"/>
                    <a:gd name="connsiteY71" fmla="*/ 105507 h 1098837"/>
                    <a:gd name="connsiteX72" fmla="*/ 108705 w 820910"/>
                    <a:gd name="connsiteY72" fmla="*/ 89521 h 1098837"/>
                    <a:gd name="connsiteX73" fmla="*/ 92719 w 820910"/>
                    <a:gd name="connsiteY73" fmla="*/ 63944 h 1098837"/>
                    <a:gd name="connsiteX74" fmla="*/ 89522 w 820910"/>
                    <a:gd name="connsiteY74" fmla="*/ 54352 h 1098837"/>
                    <a:gd name="connsiteX75" fmla="*/ 83127 w 820910"/>
                    <a:gd name="connsiteY75" fmla="*/ 44761 h 1098837"/>
                    <a:gd name="connsiteX76" fmla="*/ 83127 w 820910"/>
                    <a:gd name="connsiteY76" fmla="*/ 0 h 1098837"/>
                    <a:gd name="connsiteX0" fmla="*/ 0 w 818577"/>
                    <a:gd name="connsiteY0" fmla="*/ 201424 h 1099370"/>
                    <a:gd name="connsiteX1" fmla="*/ 70339 w 818577"/>
                    <a:gd name="connsiteY1" fmla="*/ 204621 h 1099370"/>
                    <a:gd name="connsiteX2" fmla="*/ 115849 w 818577"/>
                    <a:gd name="connsiteY2" fmla="*/ 246867 h 1099370"/>
                    <a:gd name="connsiteX3" fmla="*/ 147071 w 818577"/>
                    <a:gd name="connsiteY3" fmla="*/ 300537 h 1099370"/>
                    <a:gd name="connsiteX4" fmla="*/ 171900 w 818577"/>
                    <a:gd name="connsiteY4" fmla="*/ 378219 h 1099370"/>
                    <a:gd name="connsiteX5" fmla="*/ 195029 w 818577"/>
                    <a:gd name="connsiteY5" fmla="*/ 457200 h 1099370"/>
                    <a:gd name="connsiteX6" fmla="*/ 251496 w 818577"/>
                    <a:gd name="connsiteY6" fmla="*/ 517680 h 1099370"/>
                    <a:gd name="connsiteX7" fmla="*/ 322918 w 818577"/>
                    <a:gd name="connsiteY7" fmla="*/ 524341 h 1099370"/>
                    <a:gd name="connsiteX8" fmla="*/ 383664 w 818577"/>
                    <a:gd name="connsiteY8" fmla="*/ 588285 h 1099370"/>
                    <a:gd name="connsiteX9" fmla="*/ 406045 w 818577"/>
                    <a:gd name="connsiteY9" fmla="*/ 626652 h 1099370"/>
                    <a:gd name="connsiteX10" fmla="*/ 428425 w 818577"/>
                    <a:gd name="connsiteY10" fmla="*/ 671412 h 1099370"/>
                    <a:gd name="connsiteX11" fmla="*/ 447608 w 818577"/>
                    <a:gd name="connsiteY11" fmla="*/ 722568 h 1099370"/>
                    <a:gd name="connsiteX12" fmla="*/ 467607 w 818577"/>
                    <a:gd name="connsiteY12" fmla="*/ 774471 h 1099370"/>
                    <a:gd name="connsiteX13" fmla="*/ 517197 w 818577"/>
                    <a:gd name="connsiteY13" fmla="*/ 828892 h 1099370"/>
                    <a:gd name="connsiteX14" fmla="*/ 559511 w 818577"/>
                    <a:gd name="connsiteY14" fmla="*/ 847259 h 1099370"/>
                    <a:gd name="connsiteX15" fmla="*/ 597877 w 818577"/>
                    <a:gd name="connsiteY15" fmla="*/ 856850 h 1099370"/>
                    <a:gd name="connsiteX16" fmla="*/ 623455 w 818577"/>
                    <a:gd name="connsiteY16" fmla="*/ 885625 h 1099370"/>
                    <a:gd name="connsiteX17" fmla="*/ 668215 w 818577"/>
                    <a:gd name="connsiteY17" fmla="*/ 949569 h 1099370"/>
                    <a:gd name="connsiteX18" fmla="*/ 712976 w 818577"/>
                    <a:gd name="connsiteY18" fmla="*/ 1029499 h 1099370"/>
                    <a:gd name="connsiteX19" fmla="*/ 720254 w 818577"/>
                    <a:gd name="connsiteY19" fmla="*/ 1096441 h 1099370"/>
                    <a:gd name="connsiteX20" fmla="*/ 815287 w 818577"/>
                    <a:gd name="connsiteY20" fmla="*/ 1080654 h 1099370"/>
                    <a:gd name="connsiteX21" fmla="*/ 796104 w 818577"/>
                    <a:gd name="connsiteY21" fmla="*/ 1019907 h 1099370"/>
                    <a:gd name="connsiteX22" fmla="*/ 789709 w 818577"/>
                    <a:gd name="connsiteY22" fmla="*/ 1003921 h 1099370"/>
                    <a:gd name="connsiteX23" fmla="*/ 786512 w 818577"/>
                    <a:gd name="connsiteY23" fmla="*/ 978344 h 1099370"/>
                    <a:gd name="connsiteX24" fmla="*/ 780118 w 818577"/>
                    <a:gd name="connsiteY24" fmla="*/ 959161 h 1099370"/>
                    <a:gd name="connsiteX25" fmla="*/ 773723 w 818577"/>
                    <a:gd name="connsiteY25" fmla="*/ 936780 h 1099370"/>
                    <a:gd name="connsiteX26" fmla="*/ 767329 w 818577"/>
                    <a:gd name="connsiteY26" fmla="*/ 923991 h 1099370"/>
                    <a:gd name="connsiteX27" fmla="*/ 760934 w 818577"/>
                    <a:gd name="connsiteY27" fmla="*/ 904808 h 1099370"/>
                    <a:gd name="connsiteX28" fmla="*/ 757737 w 818577"/>
                    <a:gd name="connsiteY28" fmla="*/ 892019 h 1099370"/>
                    <a:gd name="connsiteX29" fmla="*/ 748146 w 818577"/>
                    <a:gd name="connsiteY29" fmla="*/ 882428 h 1099370"/>
                    <a:gd name="connsiteX30" fmla="*/ 741751 w 818577"/>
                    <a:gd name="connsiteY30" fmla="*/ 856850 h 1099370"/>
                    <a:gd name="connsiteX31" fmla="*/ 738554 w 818577"/>
                    <a:gd name="connsiteY31" fmla="*/ 844061 h 1099370"/>
                    <a:gd name="connsiteX32" fmla="*/ 744948 w 818577"/>
                    <a:gd name="connsiteY32" fmla="*/ 776920 h 1099370"/>
                    <a:gd name="connsiteX33" fmla="*/ 748146 w 818577"/>
                    <a:gd name="connsiteY33" fmla="*/ 767328 h 1099370"/>
                    <a:gd name="connsiteX34" fmla="*/ 744948 w 818577"/>
                    <a:gd name="connsiteY34" fmla="*/ 712976 h 1099370"/>
                    <a:gd name="connsiteX35" fmla="*/ 728962 w 818577"/>
                    <a:gd name="connsiteY35" fmla="*/ 681004 h 1099370"/>
                    <a:gd name="connsiteX36" fmla="*/ 725765 w 818577"/>
                    <a:gd name="connsiteY36" fmla="*/ 658624 h 1099370"/>
                    <a:gd name="connsiteX37" fmla="*/ 709779 w 818577"/>
                    <a:gd name="connsiteY37" fmla="*/ 623454 h 1099370"/>
                    <a:gd name="connsiteX38" fmla="*/ 696990 w 818577"/>
                    <a:gd name="connsiteY38" fmla="*/ 610666 h 1099370"/>
                    <a:gd name="connsiteX39" fmla="*/ 661821 w 818577"/>
                    <a:gd name="connsiteY39" fmla="*/ 601074 h 1099370"/>
                    <a:gd name="connsiteX40" fmla="*/ 649032 w 818577"/>
                    <a:gd name="connsiteY40" fmla="*/ 594680 h 1099370"/>
                    <a:gd name="connsiteX41" fmla="*/ 613863 w 818577"/>
                    <a:gd name="connsiteY41" fmla="*/ 575496 h 1099370"/>
                    <a:gd name="connsiteX42" fmla="*/ 581891 w 818577"/>
                    <a:gd name="connsiteY42" fmla="*/ 562707 h 1099370"/>
                    <a:gd name="connsiteX43" fmla="*/ 546722 w 818577"/>
                    <a:gd name="connsiteY43" fmla="*/ 553116 h 1099370"/>
                    <a:gd name="connsiteX44" fmla="*/ 489172 w 818577"/>
                    <a:gd name="connsiteY44" fmla="*/ 537130 h 1099370"/>
                    <a:gd name="connsiteX45" fmla="*/ 457200 w 818577"/>
                    <a:gd name="connsiteY45" fmla="*/ 514749 h 1099370"/>
                    <a:gd name="connsiteX46" fmla="*/ 454003 w 818577"/>
                    <a:gd name="connsiteY46" fmla="*/ 505158 h 1099370"/>
                    <a:gd name="connsiteX47" fmla="*/ 447608 w 818577"/>
                    <a:gd name="connsiteY47" fmla="*/ 495566 h 1099370"/>
                    <a:gd name="connsiteX48" fmla="*/ 444411 w 818577"/>
                    <a:gd name="connsiteY48" fmla="*/ 466791 h 1099370"/>
                    <a:gd name="connsiteX49" fmla="*/ 431622 w 818577"/>
                    <a:gd name="connsiteY49" fmla="*/ 386861 h 1099370"/>
                    <a:gd name="connsiteX50" fmla="*/ 418834 w 818577"/>
                    <a:gd name="connsiteY50" fmla="*/ 329312 h 1099370"/>
                    <a:gd name="connsiteX51" fmla="*/ 396453 w 818577"/>
                    <a:gd name="connsiteY51" fmla="*/ 316523 h 1099370"/>
                    <a:gd name="connsiteX52" fmla="*/ 361284 w 818577"/>
                    <a:gd name="connsiteY52" fmla="*/ 300537 h 1099370"/>
                    <a:gd name="connsiteX53" fmla="*/ 351692 w 818577"/>
                    <a:gd name="connsiteY53" fmla="*/ 290945 h 1099370"/>
                    <a:gd name="connsiteX54" fmla="*/ 342101 w 818577"/>
                    <a:gd name="connsiteY54" fmla="*/ 287748 h 1099370"/>
                    <a:gd name="connsiteX55" fmla="*/ 313326 w 818577"/>
                    <a:gd name="connsiteY55" fmla="*/ 274959 h 1099370"/>
                    <a:gd name="connsiteX56" fmla="*/ 300537 w 818577"/>
                    <a:gd name="connsiteY56" fmla="*/ 268565 h 1099370"/>
                    <a:gd name="connsiteX57" fmla="*/ 284551 w 818577"/>
                    <a:gd name="connsiteY57" fmla="*/ 262170 h 1099370"/>
                    <a:gd name="connsiteX58" fmla="*/ 274960 w 818577"/>
                    <a:gd name="connsiteY58" fmla="*/ 255776 h 1099370"/>
                    <a:gd name="connsiteX59" fmla="*/ 265368 w 818577"/>
                    <a:gd name="connsiteY59" fmla="*/ 252579 h 1099370"/>
                    <a:gd name="connsiteX60" fmla="*/ 249382 w 818577"/>
                    <a:gd name="connsiteY60" fmla="*/ 246184 h 1099370"/>
                    <a:gd name="connsiteX61" fmla="*/ 227001 w 818577"/>
                    <a:gd name="connsiteY61" fmla="*/ 239790 h 1099370"/>
                    <a:gd name="connsiteX62" fmla="*/ 211015 w 818577"/>
                    <a:gd name="connsiteY62" fmla="*/ 230198 h 1099370"/>
                    <a:gd name="connsiteX63" fmla="*/ 191832 w 818577"/>
                    <a:gd name="connsiteY63" fmla="*/ 220607 h 1099370"/>
                    <a:gd name="connsiteX64" fmla="*/ 179043 w 818577"/>
                    <a:gd name="connsiteY64" fmla="*/ 204621 h 1099370"/>
                    <a:gd name="connsiteX65" fmla="*/ 172649 w 818577"/>
                    <a:gd name="connsiteY65" fmla="*/ 198226 h 1099370"/>
                    <a:gd name="connsiteX66" fmla="*/ 150269 w 818577"/>
                    <a:gd name="connsiteY66" fmla="*/ 153466 h 1099370"/>
                    <a:gd name="connsiteX67" fmla="*/ 140677 w 818577"/>
                    <a:gd name="connsiteY67" fmla="*/ 137480 h 1099370"/>
                    <a:gd name="connsiteX68" fmla="*/ 137480 w 818577"/>
                    <a:gd name="connsiteY68" fmla="*/ 127888 h 1099370"/>
                    <a:gd name="connsiteX69" fmla="*/ 127888 w 818577"/>
                    <a:gd name="connsiteY69" fmla="*/ 115099 h 1099370"/>
                    <a:gd name="connsiteX70" fmla="*/ 121494 w 818577"/>
                    <a:gd name="connsiteY70" fmla="*/ 105507 h 1099370"/>
                    <a:gd name="connsiteX71" fmla="*/ 108705 w 818577"/>
                    <a:gd name="connsiteY71" fmla="*/ 89521 h 1099370"/>
                    <a:gd name="connsiteX72" fmla="*/ 92719 w 818577"/>
                    <a:gd name="connsiteY72" fmla="*/ 63944 h 1099370"/>
                    <a:gd name="connsiteX73" fmla="*/ 89522 w 818577"/>
                    <a:gd name="connsiteY73" fmla="*/ 54352 h 1099370"/>
                    <a:gd name="connsiteX74" fmla="*/ 83127 w 818577"/>
                    <a:gd name="connsiteY74" fmla="*/ 44761 h 1099370"/>
                    <a:gd name="connsiteX75" fmla="*/ 83127 w 818577"/>
                    <a:gd name="connsiteY75" fmla="*/ 0 h 1099370"/>
                    <a:gd name="connsiteX0" fmla="*/ 0 w 818622"/>
                    <a:gd name="connsiteY0" fmla="*/ 201424 h 1099370"/>
                    <a:gd name="connsiteX1" fmla="*/ 70339 w 818622"/>
                    <a:gd name="connsiteY1" fmla="*/ 204621 h 1099370"/>
                    <a:gd name="connsiteX2" fmla="*/ 115849 w 818622"/>
                    <a:gd name="connsiteY2" fmla="*/ 246867 h 1099370"/>
                    <a:gd name="connsiteX3" fmla="*/ 147071 w 818622"/>
                    <a:gd name="connsiteY3" fmla="*/ 300537 h 1099370"/>
                    <a:gd name="connsiteX4" fmla="*/ 171900 w 818622"/>
                    <a:gd name="connsiteY4" fmla="*/ 378219 h 1099370"/>
                    <a:gd name="connsiteX5" fmla="*/ 195029 w 818622"/>
                    <a:gd name="connsiteY5" fmla="*/ 457200 h 1099370"/>
                    <a:gd name="connsiteX6" fmla="*/ 251496 w 818622"/>
                    <a:gd name="connsiteY6" fmla="*/ 517680 h 1099370"/>
                    <a:gd name="connsiteX7" fmla="*/ 322918 w 818622"/>
                    <a:gd name="connsiteY7" fmla="*/ 524341 h 1099370"/>
                    <a:gd name="connsiteX8" fmla="*/ 383664 w 818622"/>
                    <a:gd name="connsiteY8" fmla="*/ 588285 h 1099370"/>
                    <a:gd name="connsiteX9" fmla="*/ 406045 w 818622"/>
                    <a:gd name="connsiteY9" fmla="*/ 626652 h 1099370"/>
                    <a:gd name="connsiteX10" fmla="*/ 428425 w 818622"/>
                    <a:gd name="connsiteY10" fmla="*/ 671412 h 1099370"/>
                    <a:gd name="connsiteX11" fmla="*/ 447608 w 818622"/>
                    <a:gd name="connsiteY11" fmla="*/ 722568 h 1099370"/>
                    <a:gd name="connsiteX12" fmla="*/ 467607 w 818622"/>
                    <a:gd name="connsiteY12" fmla="*/ 774471 h 1099370"/>
                    <a:gd name="connsiteX13" fmla="*/ 517197 w 818622"/>
                    <a:gd name="connsiteY13" fmla="*/ 828892 h 1099370"/>
                    <a:gd name="connsiteX14" fmla="*/ 559511 w 818622"/>
                    <a:gd name="connsiteY14" fmla="*/ 847259 h 1099370"/>
                    <a:gd name="connsiteX15" fmla="*/ 597877 w 818622"/>
                    <a:gd name="connsiteY15" fmla="*/ 856850 h 1099370"/>
                    <a:gd name="connsiteX16" fmla="*/ 623455 w 818622"/>
                    <a:gd name="connsiteY16" fmla="*/ 885625 h 1099370"/>
                    <a:gd name="connsiteX17" fmla="*/ 668215 w 818622"/>
                    <a:gd name="connsiteY17" fmla="*/ 949569 h 1099370"/>
                    <a:gd name="connsiteX18" fmla="*/ 712976 w 818622"/>
                    <a:gd name="connsiteY18" fmla="*/ 1029499 h 1099370"/>
                    <a:gd name="connsiteX19" fmla="*/ 720254 w 818622"/>
                    <a:gd name="connsiteY19" fmla="*/ 1096441 h 1099370"/>
                    <a:gd name="connsiteX20" fmla="*/ 815287 w 818622"/>
                    <a:gd name="connsiteY20" fmla="*/ 1080654 h 1099370"/>
                    <a:gd name="connsiteX21" fmla="*/ 796104 w 818622"/>
                    <a:gd name="connsiteY21" fmla="*/ 1019907 h 1099370"/>
                    <a:gd name="connsiteX22" fmla="*/ 786512 w 818622"/>
                    <a:gd name="connsiteY22" fmla="*/ 978344 h 1099370"/>
                    <a:gd name="connsiteX23" fmla="*/ 780118 w 818622"/>
                    <a:gd name="connsiteY23" fmla="*/ 959161 h 1099370"/>
                    <a:gd name="connsiteX24" fmla="*/ 773723 w 818622"/>
                    <a:gd name="connsiteY24" fmla="*/ 936780 h 1099370"/>
                    <a:gd name="connsiteX25" fmla="*/ 767329 w 818622"/>
                    <a:gd name="connsiteY25" fmla="*/ 923991 h 1099370"/>
                    <a:gd name="connsiteX26" fmla="*/ 760934 w 818622"/>
                    <a:gd name="connsiteY26" fmla="*/ 904808 h 1099370"/>
                    <a:gd name="connsiteX27" fmla="*/ 757737 w 818622"/>
                    <a:gd name="connsiteY27" fmla="*/ 892019 h 1099370"/>
                    <a:gd name="connsiteX28" fmla="*/ 748146 w 818622"/>
                    <a:gd name="connsiteY28" fmla="*/ 882428 h 1099370"/>
                    <a:gd name="connsiteX29" fmla="*/ 741751 w 818622"/>
                    <a:gd name="connsiteY29" fmla="*/ 856850 h 1099370"/>
                    <a:gd name="connsiteX30" fmla="*/ 738554 w 818622"/>
                    <a:gd name="connsiteY30" fmla="*/ 844061 h 1099370"/>
                    <a:gd name="connsiteX31" fmla="*/ 744948 w 818622"/>
                    <a:gd name="connsiteY31" fmla="*/ 776920 h 1099370"/>
                    <a:gd name="connsiteX32" fmla="*/ 748146 w 818622"/>
                    <a:gd name="connsiteY32" fmla="*/ 767328 h 1099370"/>
                    <a:gd name="connsiteX33" fmla="*/ 744948 w 818622"/>
                    <a:gd name="connsiteY33" fmla="*/ 712976 h 1099370"/>
                    <a:gd name="connsiteX34" fmla="*/ 728962 w 818622"/>
                    <a:gd name="connsiteY34" fmla="*/ 681004 h 1099370"/>
                    <a:gd name="connsiteX35" fmla="*/ 725765 w 818622"/>
                    <a:gd name="connsiteY35" fmla="*/ 658624 h 1099370"/>
                    <a:gd name="connsiteX36" fmla="*/ 709779 w 818622"/>
                    <a:gd name="connsiteY36" fmla="*/ 623454 h 1099370"/>
                    <a:gd name="connsiteX37" fmla="*/ 696990 w 818622"/>
                    <a:gd name="connsiteY37" fmla="*/ 610666 h 1099370"/>
                    <a:gd name="connsiteX38" fmla="*/ 661821 w 818622"/>
                    <a:gd name="connsiteY38" fmla="*/ 601074 h 1099370"/>
                    <a:gd name="connsiteX39" fmla="*/ 649032 w 818622"/>
                    <a:gd name="connsiteY39" fmla="*/ 594680 h 1099370"/>
                    <a:gd name="connsiteX40" fmla="*/ 613863 w 818622"/>
                    <a:gd name="connsiteY40" fmla="*/ 575496 h 1099370"/>
                    <a:gd name="connsiteX41" fmla="*/ 581891 w 818622"/>
                    <a:gd name="connsiteY41" fmla="*/ 562707 h 1099370"/>
                    <a:gd name="connsiteX42" fmla="*/ 546722 w 818622"/>
                    <a:gd name="connsiteY42" fmla="*/ 553116 h 1099370"/>
                    <a:gd name="connsiteX43" fmla="*/ 489172 w 818622"/>
                    <a:gd name="connsiteY43" fmla="*/ 537130 h 1099370"/>
                    <a:gd name="connsiteX44" fmla="*/ 457200 w 818622"/>
                    <a:gd name="connsiteY44" fmla="*/ 514749 h 1099370"/>
                    <a:gd name="connsiteX45" fmla="*/ 454003 w 818622"/>
                    <a:gd name="connsiteY45" fmla="*/ 505158 h 1099370"/>
                    <a:gd name="connsiteX46" fmla="*/ 447608 w 818622"/>
                    <a:gd name="connsiteY46" fmla="*/ 495566 h 1099370"/>
                    <a:gd name="connsiteX47" fmla="*/ 444411 w 818622"/>
                    <a:gd name="connsiteY47" fmla="*/ 466791 h 1099370"/>
                    <a:gd name="connsiteX48" fmla="*/ 431622 w 818622"/>
                    <a:gd name="connsiteY48" fmla="*/ 386861 h 1099370"/>
                    <a:gd name="connsiteX49" fmla="*/ 418834 w 818622"/>
                    <a:gd name="connsiteY49" fmla="*/ 329312 h 1099370"/>
                    <a:gd name="connsiteX50" fmla="*/ 396453 w 818622"/>
                    <a:gd name="connsiteY50" fmla="*/ 316523 h 1099370"/>
                    <a:gd name="connsiteX51" fmla="*/ 361284 w 818622"/>
                    <a:gd name="connsiteY51" fmla="*/ 300537 h 1099370"/>
                    <a:gd name="connsiteX52" fmla="*/ 351692 w 818622"/>
                    <a:gd name="connsiteY52" fmla="*/ 290945 h 1099370"/>
                    <a:gd name="connsiteX53" fmla="*/ 342101 w 818622"/>
                    <a:gd name="connsiteY53" fmla="*/ 287748 h 1099370"/>
                    <a:gd name="connsiteX54" fmla="*/ 313326 w 818622"/>
                    <a:gd name="connsiteY54" fmla="*/ 274959 h 1099370"/>
                    <a:gd name="connsiteX55" fmla="*/ 300537 w 818622"/>
                    <a:gd name="connsiteY55" fmla="*/ 268565 h 1099370"/>
                    <a:gd name="connsiteX56" fmla="*/ 284551 w 818622"/>
                    <a:gd name="connsiteY56" fmla="*/ 262170 h 1099370"/>
                    <a:gd name="connsiteX57" fmla="*/ 274960 w 818622"/>
                    <a:gd name="connsiteY57" fmla="*/ 255776 h 1099370"/>
                    <a:gd name="connsiteX58" fmla="*/ 265368 w 818622"/>
                    <a:gd name="connsiteY58" fmla="*/ 252579 h 1099370"/>
                    <a:gd name="connsiteX59" fmla="*/ 249382 w 818622"/>
                    <a:gd name="connsiteY59" fmla="*/ 246184 h 1099370"/>
                    <a:gd name="connsiteX60" fmla="*/ 227001 w 818622"/>
                    <a:gd name="connsiteY60" fmla="*/ 239790 h 1099370"/>
                    <a:gd name="connsiteX61" fmla="*/ 211015 w 818622"/>
                    <a:gd name="connsiteY61" fmla="*/ 230198 h 1099370"/>
                    <a:gd name="connsiteX62" fmla="*/ 191832 w 818622"/>
                    <a:gd name="connsiteY62" fmla="*/ 220607 h 1099370"/>
                    <a:gd name="connsiteX63" fmla="*/ 179043 w 818622"/>
                    <a:gd name="connsiteY63" fmla="*/ 204621 h 1099370"/>
                    <a:gd name="connsiteX64" fmla="*/ 172649 w 818622"/>
                    <a:gd name="connsiteY64" fmla="*/ 198226 h 1099370"/>
                    <a:gd name="connsiteX65" fmla="*/ 150269 w 818622"/>
                    <a:gd name="connsiteY65" fmla="*/ 153466 h 1099370"/>
                    <a:gd name="connsiteX66" fmla="*/ 140677 w 818622"/>
                    <a:gd name="connsiteY66" fmla="*/ 137480 h 1099370"/>
                    <a:gd name="connsiteX67" fmla="*/ 137480 w 818622"/>
                    <a:gd name="connsiteY67" fmla="*/ 127888 h 1099370"/>
                    <a:gd name="connsiteX68" fmla="*/ 127888 w 818622"/>
                    <a:gd name="connsiteY68" fmla="*/ 115099 h 1099370"/>
                    <a:gd name="connsiteX69" fmla="*/ 121494 w 818622"/>
                    <a:gd name="connsiteY69" fmla="*/ 105507 h 1099370"/>
                    <a:gd name="connsiteX70" fmla="*/ 108705 w 818622"/>
                    <a:gd name="connsiteY70" fmla="*/ 89521 h 1099370"/>
                    <a:gd name="connsiteX71" fmla="*/ 92719 w 818622"/>
                    <a:gd name="connsiteY71" fmla="*/ 63944 h 1099370"/>
                    <a:gd name="connsiteX72" fmla="*/ 89522 w 818622"/>
                    <a:gd name="connsiteY72" fmla="*/ 54352 h 1099370"/>
                    <a:gd name="connsiteX73" fmla="*/ 83127 w 818622"/>
                    <a:gd name="connsiteY73" fmla="*/ 44761 h 1099370"/>
                    <a:gd name="connsiteX74" fmla="*/ 83127 w 818622"/>
                    <a:gd name="connsiteY74" fmla="*/ 0 h 1099370"/>
                    <a:gd name="connsiteX0" fmla="*/ 0 w 818461"/>
                    <a:gd name="connsiteY0" fmla="*/ 201424 h 1099370"/>
                    <a:gd name="connsiteX1" fmla="*/ 70339 w 818461"/>
                    <a:gd name="connsiteY1" fmla="*/ 204621 h 1099370"/>
                    <a:gd name="connsiteX2" fmla="*/ 115849 w 818461"/>
                    <a:gd name="connsiteY2" fmla="*/ 246867 h 1099370"/>
                    <a:gd name="connsiteX3" fmla="*/ 147071 w 818461"/>
                    <a:gd name="connsiteY3" fmla="*/ 300537 h 1099370"/>
                    <a:gd name="connsiteX4" fmla="*/ 171900 w 818461"/>
                    <a:gd name="connsiteY4" fmla="*/ 378219 h 1099370"/>
                    <a:gd name="connsiteX5" fmla="*/ 195029 w 818461"/>
                    <a:gd name="connsiteY5" fmla="*/ 457200 h 1099370"/>
                    <a:gd name="connsiteX6" fmla="*/ 251496 w 818461"/>
                    <a:gd name="connsiteY6" fmla="*/ 517680 h 1099370"/>
                    <a:gd name="connsiteX7" fmla="*/ 322918 w 818461"/>
                    <a:gd name="connsiteY7" fmla="*/ 524341 h 1099370"/>
                    <a:gd name="connsiteX8" fmla="*/ 383664 w 818461"/>
                    <a:gd name="connsiteY8" fmla="*/ 588285 h 1099370"/>
                    <a:gd name="connsiteX9" fmla="*/ 406045 w 818461"/>
                    <a:gd name="connsiteY9" fmla="*/ 626652 h 1099370"/>
                    <a:gd name="connsiteX10" fmla="*/ 428425 w 818461"/>
                    <a:gd name="connsiteY10" fmla="*/ 671412 h 1099370"/>
                    <a:gd name="connsiteX11" fmla="*/ 447608 w 818461"/>
                    <a:gd name="connsiteY11" fmla="*/ 722568 h 1099370"/>
                    <a:gd name="connsiteX12" fmla="*/ 467607 w 818461"/>
                    <a:gd name="connsiteY12" fmla="*/ 774471 h 1099370"/>
                    <a:gd name="connsiteX13" fmla="*/ 517197 w 818461"/>
                    <a:gd name="connsiteY13" fmla="*/ 828892 h 1099370"/>
                    <a:gd name="connsiteX14" fmla="*/ 559511 w 818461"/>
                    <a:gd name="connsiteY14" fmla="*/ 847259 h 1099370"/>
                    <a:gd name="connsiteX15" fmla="*/ 597877 w 818461"/>
                    <a:gd name="connsiteY15" fmla="*/ 856850 h 1099370"/>
                    <a:gd name="connsiteX16" fmla="*/ 623455 w 818461"/>
                    <a:gd name="connsiteY16" fmla="*/ 885625 h 1099370"/>
                    <a:gd name="connsiteX17" fmla="*/ 668215 w 818461"/>
                    <a:gd name="connsiteY17" fmla="*/ 949569 h 1099370"/>
                    <a:gd name="connsiteX18" fmla="*/ 712976 w 818461"/>
                    <a:gd name="connsiteY18" fmla="*/ 1029499 h 1099370"/>
                    <a:gd name="connsiteX19" fmla="*/ 720254 w 818461"/>
                    <a:gd name="connsiteY19" fmla="*/ 1096441 h 1099370"/>
                    <a:gd name="connsiteX20" fmla="*/ 815287 w 818461"/>
                    <a:gd name="connsiteY20" fmla="*/ 1080654 h 1099370"/>
                    <a:gd name="connsiteX21" fmla="*/ 796104 w 818461"/>
                    <a:gd name="connsiteY21" fmla="*/ 1019907 h 1099370"/>
                    <a:gd name="connsiteX22" fmla="*/ 798418 w 818461"/>
                    <a:gd name="connsiteY22" fmla="*/ 973582 h 1099370"/>
                    <a:gd name="connsiteX23" fmla="*/ 780118 w 818461"/>
                    <a:gd name="connsiteY23" fmla="*/ 959161 h 1099370"/>
                    <a:gd name="connsiteX24" fmla="*/ 773723 w 818461"/>
                    <a:gd name="connsiteY24" fmla="*/ 936780 h 1099370"/>
                    <a:gd name="connsiteX25" fmla="*/ 767329 w 818461"/>
                    <a:gd name="connsiteY25" fmla="*/ 923991 h 1099370"/>
                    <a:gd name="connsiteX26" fmla="*/ 760934 w 818461"/>
                    <a:gd name="connsiteY26" fmla="*/ 904808 h 1099370"/>
                    <a:gd name="connsiteX27" fmla="*/ 757737 w 818461"/>
                    <a:gd name="connsiteY27" fmla="*/ 892019 h 1099370"/>
                    <a:gd name="connsiteX28" fmla="*/ 748146 w 818461"/>
                    <a:gd name="connsiteY28" fmla="*/ 882428 h 1099370"/>
                    <a:gd name="connsiteX29" fmla="*/ 741751 w 818461"/>
                    <a:gd name="connsiteY29" fmla="*/ 856850 h 1099370"/>
                    <a:gd name="connsiteX30" fmla="*/ 738554 w 818461"/>
                    <a:gd name="connsiteY30" fmla="*/ 844061 h 1099370"/>
                    <a:gd name="connsiteX31" fmla="*/ 744948 w 818461"/>
                    <a:gd name="connsiteY31" fmla="*/ 776920 h 1099370"/>
                    <a:gd name="connsiteX32" fmla="*/ 748146 w 818461"/>
                    <a:gd name="connsiteY32" fmla="*/ 767328 h 1099370"/>
                    <a:gd name="connsiteX33" fmla="*/ 744948 w 818461"/>
                    <a:gd name="connsiteY33" fmla="*/ 712976 h 1099370"/>
                    <a:gd name="connsiteX34" fmla="*/ 728962 w 818461"/>
                    <a:gd name="connsiteY34" fmla="*/ 681004 h 1099370"/>
                    <a:gd name="connsiteX35" fmla="*/ 725765 w 818461"/>
                    <a:gd name="connsiteY35" fmla="*/ 658624 h 1099370"/>
                    <a:gd name="connsiteX36" fmla="*/ 709779 w 818461"/>
                    <a:gd name="connsiteY36" fmla="*/ 623454 h 1099370"/>
                    <a:gd name="connsiteX37" fmla="*/ 696990 w 818461"/>
                    <a:gd name="connsiteY37" fmla="*/ 610666 h 1099370"/>
                    <a:gd name="connsiteX38" fmla="*/ 661821 w 818461"/>
                    <a:gd name="connsiteY38" fmla="*/ 601074 h 1099370"/>
                    <a:gd name="connsiteX39" fmla="*/ 649032 w 818461"/>
                    <a:gd name="connsiteY39" fmla="*/ 594680 h 1099370"/>
                    <a:gd name="connsiteX40" fmla="*/ 613863 w 818461"/>
                    <a:gd name="connsiteY40" fmla="*/ 575496 h 1099370"/>
                    <a:gd name="connsiteX41" fmla="*/ 581891 w 818461"/>
                    <a:gd name="connsiteY41" fmla="*/ 562707 h 1099370"/>
                    <a:gd name="connsiteX42" fmla="*/ 546722 w 818461"/>
                    <a:gd name="connsiteY42" fmla="*/ 553116 h 1099370"/>
                    <a:gd name="connsiteX43" fmla="*/ 489172 w 818461"/>
                    <a:gd name="connsiteY43" fmla="*/ 537130 h 1099370"/>
                    <a:gd name="connsiteX44" fmla="*/ 457200 w 818461"/>
                    <a:gd name="connsiteY44" fmla="*/ 514749 h 1099370"/>
                    <a:gd name="connsiteX45" fmla="*/ 454003 w 818461"/>
                    <a:gd name="connsiteY45" fmla="*/ 505158 h 1099370"/>
                    <a:gd name="connsiteX46" fmla="*/ 447608 w 818461"/>
                    <a:gd name="connsiteY46" fmla="*/ 495566 h 1099370"/>
                    <a:gd name="connsiteX47" fmla="*/ 444411 w 818461"/>
                    <a:gd name="connsiteY47" fmla="*/ 466791 h 1099370"/>
                    <a:gd name="connsiteX48" fmla="*/ 431622 w 818461"/>
                    <a:gd name="connsiteY48" fmla="*/ 386861 h 1099370"/>
                    <a:gd name="connsiteX49" fmla="*/ 418834 w 818461"/>
                    <a:gd name="connsiteY49" fmla="*/ 329312 h 1099370"/>
                    <a:gd name="connsiteX50" fmla="*/ 396453 w 818461"/>
                    <a:gd name="connsiteY50" fmla="*/ 316523 h 1099370"/>
                    <a:gd name="connsiteX51" fmla="*/ 361284 w 818461"/>
                    <a:gd name="connsiteY51" fmla="*/ 300537 h 1099370"/>
                    <a:gd name="connsiteX52" fmla="*/ 351692 w 818461"/>
                    <a:gd name="connsiteY52" fmla="*/ 290945 h 1099370"/>
                    <a:gd name="connsiteX53" fmla="*/ 342101 w 818461"/>
                    <a:gd name="connsiteY53" fmla="*/ 287748 h 1099370"/>
                    <a:gd name="connsiteX54" fmla="*/ 313326 w 818461"/>
                    <a:gd name="connsiteY54" fmla="*/ 274959 h 1099370"/>
                    <a:gd name="connsiteX55" fmla="*/ 300537 w 818461"/>
                    <a:gd name="connsiteY55" fmla="*/ 268565 h 1099370"/>
                    <a:gd name="connsiteX56" fmla="*/ 284551 w 818461"/>
                    <a:gd name="connsiteY56" fmla="*/ 262170 h 1099370"/>
                    <a:gd name="connsiteX57" fmla="*/ 274960 w 818461"/>
                    <a:gd name="connsiteY57" fmla="*/ 255776 h 1099370"/>
                    <a:gd name="connsiteX58" fmla="*/ 265368 w 818461"/>
                    <a:gd name="connsiteY58" fmla="*/ 252579 h 1099370"/>
                    <a:gd name="connsiteX59" fmla="*/ 249382 w 818461"/>
                    <a:gd name="connsiteY59" fmla="*/ 246184 h 1099370"/>
                    <a:gd name="connsiteX60" fmla="*/ 227001 w 818461"/>
                    <a:gd name="connsiteY60" fmla="*/ 239790 h 1099370"/>
                    <a:gd name="connsiteX61" fmla="*/ 211015 w 818461"/>
                    <a:gd name="connsiteY61" fmla="*/ 230198 h 1099370"/>
                    <a:gd name="connsiteX62" fmla="*/ 191832 w 818461"/>
                    <a:gd name="connsiteY62" fmla="*/ 220607 h 1099370"/>
                    <a:gd name="connsiteX63" fmla="*/ 179043 w 818461"/>
                    <a:gd name="connsiteY63" fmla="*/ 204621 h 1099370"/>
                    <a:gd name="connsiteX64" fmla="*/ 172649 w 818461"/>
                    <a:gd name="connsiteY64" fmla="*/ 198226 h 1099370"/>
                    <a:gd name="connsiteX65" fmla="*/ 150269 w 818461"/>
                    <a:gd name="connsiteY65" fmla="*/ 153466 h 1099370"/>
                    <a:gd name="connsiteX66" fmla="*/ 140677 w 818461"/>
                    <a:gd name="connsiteY66" fmla="*/ 137480 h 1099370"/>
                    <a:gd name="connsiteX67" fmla="*/ 137480 w 818461"/>
                    <a:gd name="connsiteY67" fmla="*/ 127888 h 1099370"/>
                    <a:gd name="connsiteX68" fmla="*/ 127888 w 818461"/>
                    <a:gd name="connsiteY68" fmla="*/ 115099 h 1099370"/>
                    <a:gd name="connsiteX69" fmla="*/ 121494 w 818461"/>
                    <a:gd name="connsiteY69" fmla="*/ 105507 h 1099370"/>
                    <a:gd name="connsiteX70" fmla="*/ 108705 w 818461"/>
                    <a:gd name="connsiteY70" fmla="*/ 89521 h 1099370"/>
                    <a:gd name="connsiteX71" fmla="*/ 92719 w 818461"/>
                    <a:gd name="connsiteY71" fmla="*/ 63944 h 1099370"/>
                    <a:gd name="connsiteX72" fmla="*/ 89522 w 818461"/>
                    <a:gd name="connsiteY72" fmla="*/ 54352 h 1099370"/>
                    <a:gd name="connsiteX73" fmla="*/ 83127 w 818461"/>
                    <a:gd name="connsiteY73" fmla="*/ 44761 h 1099370"/>
                    <a:gd name="connsiteX74" fmla="*/ 83127 w 818461"/>
                    <a:gd name="connsiteY74" fmla="*/ 0 h 1099370"/>
                    <a:gd name="connsiteX0" fmla="*/ 0 w 821386"/>
                    <a:gd name="connsiteY0" fmla="*/ 201424 h 1099319"/>
                    <a:gd name="connsiteX1" fmla="*/ 70339 w 821386"/>
                    <a:gd name="connsiteY1" fmla="*/ 204621 h 1099319"/>
                    <a:gd name="connsiteX2" fmla="*/ 115849 w 821386"/>
                    <a:gd name="connsiteY2" fmla="*/ 246867 h 1099319"/>
                    <a:gd name="connsiteX3" fmla="*/ 147071 w 821386"/>
                    <a:gd name="connsiteY3" fmla="*/ 300537 h 1099319"/>
                    <a:gd name="connsiteX4" fmla="*/ 171900 w 821386"/>
                    <a:gd name="connsiteY4" fmla="*/ 378219 h 1099319"/>
                    <a:gd name="connsiteX5" fmla="*/ 195029 w 821386"/>
                    <a:gd name="connsiteY5" fmla="*/ 457200 h 1099319"/>
                    <a:gd name="connsiteX6" fmla="*/ 251496 w 821386"/>
                    <a:gd name="connsiteY6" fmla="*/ 517680 h 1099319"/>
                    <a:gd name="connsiteX7" fmla="*/ 322918 w 821386"/>
                    <a:gd name="connsiteY7" fmla="*/ 524341 h 1099319"/>
                    <a:gd name="connsiteX8" fmla="*/ 383664 w 821386"/>
                    <a:gd name="connsiteY8" fmla="*/ 588285 h 1099319"/>
                    <a:gd name="connsiteX9" fmla="*/ 406045 w 821386"/>
                    <a:gd name="connsiteY9" fmla="*/ 626652 h 1099319"/>
                    <a:gd name="connsiteX10" fmla="*/ 428425 w 821386"/>
                    <a:gd name="connsiteY10" fmla="*/ 671412 h 1099319"/>
                    <a:gd name="connsiteX11" fmla="*/ 447608 w 821386"/>
                    <a:gd name="connsiteY11" fmla="*/ 722568 h 1099319"/>
                    <a:gd name="connsiteX12" fmla="*/ 467607 w 821386"/>
                    <a:gd name="connsiteY12" fmla="*/ 774471 h 1099319"/>
                    <a:gd name="connsiteX13" fmla="*/ 517197 w 821386"/>
                    <a:gd name="connsiteY13" fmla="*/ 828892 h 1099319"/>
                    <a:gd name="connsiteX14" fmla="*/ 559511 w 821386"/>
                    <a:gd name="connsiteY14" fmla="*/ 847259 h 1099319"/>
                    <a:gd name="connsiteX15" fmla="*/ 597877 w 821386"/>
                    <a:gd name="connsiteY15" fmla="*/ 856850 h 1099319"/>
                    <a:gd name="connsiteX16" fmla="*/ 623455 w 821386"/>
                    <a:gd name="connsiteY16" fmla="*/ 885625 h 1099319"/>
                    <a:gd name="connsiteX17" fmla="*/ 668215 w 821386"/>
                    <a:gd name="connsiteY17" fmla="*/ 949569 h 1099319"/>
                    <a:gd name="connsiteX18" fmla="*/ 712976 w 821386"/>
                    <a:gd name="connsiteY18" fmla="*/ 1029499 h 1099319"/>
                    <a:gd name="connsiteX19" fmla="*/ 720254 w 821386"/>
                    <a:gd name="connsiteY19" fmla="*/ 1096441 h 1099319"/>
                    <a:gd name="connsiteX20" fmla="*/ 815287 w 821386"/>
                    <a:gd name="connsiteY20" fmla="*/ 1080654 h 1099319"/>
                    <a:gd name="connsiteX21" fmla="*/ 810391 w 821386"/>
                    <a:gd name="connsiteY21" fmla="*/ 1022288 h 1099319"/>
                    <a:gd name="connsiteX22" fmla="*/ 798418 w 821386"/>
                    <a:gd name="connsiteY22" fmla="*/ 973582 h 1099319"/>
                    <a:gd name="connsiteX23" fmla="*/ 780118 w 821386"/>
                    <a:gd name="connsiteY23" fmla="*/ 959161 h 1099319"/>
                    <a:gd name="connsiteX24" fmla="*/ 773723 w 821386"/>
                    <a:gd name="connsiteY24" fmla="*/ 936780 h 1099319"/>
                    <a:gd name="connsiteX25" fmla="*/ 767329 w 821386"/>
                    <a:gd name="connsiteY25" fmla="*/ 923991 h 1099319"/>
                    <a:gd name="connsiteX26" fmla="*/ 760934 w 821386"/>
                    <a:gd name="connsiteY26" fmla="*/ 904808 h 1099319"/>
                    <a:gd name="connsiteX27" fmla="*/ 757737 w 821386"/>
                    <a:gd name="connsiteY27" fmla="*/ 892019 h 1099319"/>
                    <a:gd name="connsiteX28" fmla="*/ 748146 w 821386"/>
                    <a:gd name="connsiteY28" fmla="*/ 882428 h 1099319"/>
                    <a:gd name="connsiteX29" fmla="*/ 741751 w 821386"/>
                    <a:gd name="connsiteY29" fmla="*/ 856850 h 1099319"/>
                    <a:gd name="connsiteX30" fmla="*/ 738554 w 821386"/>
                    <a:gd name="connsiteY30" fmla="*/ 844061 h 1099319"/>
                    <a:gd name="connsiteX31" fmla="*/ 744948 w 821386"/>
                    <a:gd name="connsiteY31" fmla="*/ 776920 h 1099319"/>
                    <a:gd name="connsiteX32" fmla="*/ 748146 w 821386"/>
                    <a:gd name="connsiteY32" fmla="*/ 767328 h 1099319"/>
                    <a:gd name="connsiteX33" fmla="*/ 744948 w 821386"/>
                    <a:gd name="connsiteY33" fmla="*/ 712976 h 1099319"/>
                    <a:gd name="connsiteX34" fmla="*/ 728962 w 821386"/>
                    <a:gd name="connsiteY34" fmla="*/ 681004 h 1099319"/>
                    <a:gd name="connsiteX35" fmla="*/ 725765 w 821386"/>
                    <a:gd name="connsiteY35" fmla="*/ 658624 h 1099319"/>
                    <a:gd name="connsiteX36" fmla="*/ 709779 w 821386"/>
                    <a:gd name="connsiteY36" fmla="*/ 623454 h 1099319"/>
                    <a:gd name="connsiteX37" fmla="*/ 696990 w 821386"/>
                    <a:gd name="connsiteY37" fmla="*/ 610666 h 1099319"/>
                    <a:gd name="connsiteX38" fmla="*/ 661821 w 821386"/>
                    <a:gd name="connsiteY38" fmla="*/ 601074 h 1099319"/>
                    <a:gd name="connsiteX39" fmla="*/ 649032 w 821386"/>
                    <a:gd name="connsiteY39" fmla="*/ 594680 h 1099319"/>
                    <a:gd name="connsiteX40" fmla="*/ 613863 w 821386"/>
                    <a:gd name="connsiteY40" fmla="*/ 575496 h 1099319"/>
                    <a:gd name="connsiteX41" fmla="*/ 581891 w 821386"/>
                    <a:gd name="connsiteY41" fmla="*/ 562707 h 1099319"/>
                    <a:gd name="connsiteX42" fmla="*/ 546722 w 821386"/>
                    <a:gd name="connsiteY42" fmla="*/ 553116 h 1099319"/>
                    <a:gd name="connsiteX43" fmla="*/ 489172 w 821386"/>
                    <a:gd name="connsiteY43" fmla="*/ 537130 h 1099319"/>
                    <a:gd name="connsiteX44" fmla="*/ 457200 w 821386"/>
                    <a:gd name="connsiteY44" fmla="*/ 514749 h 1099319"/>
                    <a:gd name="connsiteX45" fmla="*/ 454003 w 821386"/>
                    <a:gd name="connsiteY45" fmla="*/ 505158 h 1099319"/>
                    <a:gd name="connsiteX46" fmla="*/ 447608 w 821386"/>
                    <a:gd name="connsiteY46" fmla="*/ 495566 h 1099319"/>
                    <a:gd name="connsiteX47" fmla="*/ 444411 w 821386"/>
                    <a:gd name="connsiteY47" fmla="*/ 466791 h 1099319"/>
                    <a:gd name="connsiteX48" fmla="*/ 431622 w 821386"/>
                    <a:gd name="connsiteY48" fmla="*/ 386861 h 1099319"/>
                    <a:gd name="connsiteX49" fmla="*/ 418834 w 821386"/>
                    <a:gd name="connsiteY49" fmla="*/ 329312 h 1099319"/>
                    <a:gd name="connsiteX50" fmla="*/ 396453 w 821386"/>
                    <a:gd name="connsiteY50" fmla="*/ 316523 h 1099319"/>
                    <a:gd name="connsiteX51" fmla="*/ 361284 w 821386"/>
                    <a:gd name="connsiteY51" fmla="*/ 300537 h 1099319"/>
                    <a:gd name="connsiteX52" fmla="*/ 351692 w 821386"/>
                    <a:gd name="connsiteY52" fmla="*/ 290945 h 1099319"/>
                    <a:gd name="connsiteX53" fmla="*/ 342101 w 821386"/>
                    <a:gd name="connsiteY53" fmla="*/ 287748 h 1099319"/>
                    <a:gd name="connsiteX54" fmla="*/ 313326 w 821386"/>
                    <a:gd name="connsiteY54" fmla="*/ 274959 h 1099319"/>
                    <a:gd name="connsiteX55" fmla="*/ 300537 w 821386"/>
                    <a:gd name="connsiteY55" fmla="*/ 268565 h 1099319"/>
                    <a:gd name="connsiteX56" fmla="*/ 284551 w 821386"/>
                    <a:gd name="connsiteY56" fmla="*/ 262170 h 1099319"/>
                    <a:gd name="connsiteX57" fmla="*/ 274960 w 821386"/>
                    <a:gd name="connsiteY57" fmla="*/ 255776 h 1099319"/>
                    <a:gd name="connsiteX58" fmla="*/ 265368 w 821386"/>
                    <a:gd name="connsiteY58" fmla="*/ 252579 h 1099319"/>
                    <a:gd name="connsiteX59" fmla="*/ 249382 w 821386"/>
                    <a:gd name="connsiteY59" fmla="*/ 246184 h 1099319"/>
                    <a:gd name="connsiteX60" fmla="*/ 227001 w 821386"/>
                    <a:gd name="connsiteY60" fmla="*/ 239790 h 1099319"/>
                    <a:gd name="connsiteX61" fmla="*/ 211015 w 821386"/>
                    <a:gd name="connsiteY61" fmla="*/ 230198 h 1099319"/>
                    <a:gd name="connsiteX62" fmla="*/ 191832 w 821386"/>
                    <a:gd name="connsiteY62" fmla="*/ 220607 h 1099319"/>
                    <a:gd name="connsiteX63" fmla="*/ 179043 w 821386"/>
                    <a:gd name="connsiteY63" fmla="*/ 204621 h 1099319"/>
                    <a:gd name="connsiteX64" fmla="*/ 172649 w 821386"/>
                    <a:gd name="connsiteY64" fmla="*/ 198226 h 1099319"/>
                    <a:gd name="connsiteX65" fmla="*/ 150269 w 821386"/>
                    <a:gd name="connsiteY65" fmla="*/ 153466 h 1099319"/>
                    <a:gd name="connsiteX66" fmla="*/ 140677 w 821386"/>
                    <a:gd name="connsiteY66" fmla="*/ 137480 h 1099319"/>
                    <a:gd name="connsiteX67" fmla="*/ 137480 w 821386"/>
                    <a:gd name="connsiteY67" fmla="*/ 127888 h 1099319"/>
                    <a:gd name="connsiteX68" fmla="*/ 127888 w 821386"/>
                    <a:gd name="connsiteY68" fmla="*/ 115099 h 1099319"/>
                    <a:gd name="connsiteX69" fmla="*/ 121494 w 821386"/>
                    <a:gd name="connsiteY69" fmla="*/ 105507 h 1099319"/>
                    <a:gd name="connsiteX70" fmla="*/ 108705 w 821386"/>
                    <a:gd name="connsiteY70" fmla="*/ 89521 h 1099319"/>
                    <a:gd name="connsiteX71" fmla="*/ 92719 w 821386"/>
                    <a:gd name="connsiteY71" fmla="*/ 63944 h 1099319"/>
                    <a:gd name="connsiteX72" fmla="*/ 89522 w 821386"/>
                    <a:gd name="connsiteY72" fmla="*/ 54352 h 1099319"/>
                    <a:gd name="connsiteX73" fmla="*/ 83127 w 821386"/>
                    <a:gd name="connsiteY73" fmla="*/ 44761 h 1099319"/>
                    <a:gd name="connsiteX74" fmla="*/ 83127 w 821386"/>
                    <a:gd name="connsiteY74" fmla="*/ 0 h 1099319"/>
                    <a:gd name="connsiteX0" fmla="*/ 0 w 821386"/>
                    <a:gd name="connsiteY0" fmla="*/ 201424 h 1099319"/>
                    <a:gd name="connsiteX1" fmla="*/ 70339 w 821386"/>
                    <a:gd name="connsiteY1" fmla="*/ 204621 h 1099319"/>
                    <a:gd name="connsiteX2" fmla="*/ 115849 w 821386"/>
                    <a:gd name="connsiteY2" fmla="*/ 246867 h 1099319"/>
                    <a:gd name="connsiteX3" fmla="*/ 147071 w 821386"/>
                    <a:gd name="connsiteY3" fmla="*/ 300537 h 1099319"/>
                    <a:gd name="connsiteX4" fmla="*/ 171900 w 821386"/>
                    <a:gd name="connsiteY4" fmla="*/ 378219 h 1099319"/>
                    <a:gd name="connsiteX5" fmla="*/ 195029 w 821386"/>
                    <a:gd name="connsiteY5" fmla="*/ 457200 h 1099319"/>
                    <a:gd name="connsiteX6" fmla="*/ 251496 w 821386"/>
                    <a:gd name="connsiteY6" fmla="*/ 517680 h 1099319"/>
                    <a:gd name="connsiteX7" fmla="*/ 322918 w 821386"/>
                    <a:gd name="connsiteY7" fmla="*/ 524341 h 1099319"/>
                    <a:gd name="connsiteX8" fmla="*/ 383664 w 821386"/>
                    <a:gd name="connsiteY8" fmla="*/ 588285 h 1099319"/>
                    <a:gd name="connsiteX9" fmla="*/ 406045 w 821386"/>
                    <a:gd name="connsiteY9" fmla="*/ 626652 h 1099319"/>
                    <a:gd name="connsiteX10" fmla="*/ 428425 w 821386"/>
                    <a:gd name="connsiteY10" fmla="*/ 671412 h 1099319"/>
                    <a:gd name="connsiteX11" fmla="*/ 447608 w 821386"/>
                    <a:gd name="connsiteY11" fmla="*/ 722568 h 1099319"/>
                    <a:gd name="connsiteX12" fmla="*/ 467607 w 821386"/>
                    <a:gd name="connsiteY12" fmla="*/ 774471 h 1099319"/>
                    <a:gd name="connsiteX13" fmla="*/ 517197 w 821386"/>
                    <a:gd name="connsiteY13" fmla="*/ 828892 h 1099319"/>
                    <a:gd name="connsiteX14" fmla="*/ 559511 w 821386"/>
                    <a:gd name="connsiteY14" fmla="*/ 847259 h 1099319"/>
                    <a:gd name="connsiteX15" fmla="*/ 597877 w 821386"/>
                    <a:gd name="connsiteY15" fmla="*/ 856850 h 1099319"/>
                    <a:gd name="connsiteX16" fmla="*/ 623455 w 821386"/>
                    <a:gd name="connsiteY16" fmla="*/ 885625 h 1099319"/>
                    <a:gd name="connsiteX17" fmla="*/ 668215 w 821386"/>
                    <a:gd name="connsiteY17" fmla="*/ 949569 h 1099319"/>
                    <a:gd name="connsiteX18" fmla="*/ 712976 w 821386"/>
                    <a:gd name="connsiteY18" fmla="*/ 1029499 h 1099319"/>
                    <a:gd name="connsiteX19" fmla="*/ 720254 w 821386"/>
                    <a:gd name="connsiteY19" fmla="*/ 1096441 h 1099319"/>
                    <a:gd name="connsiteX20" fmla="*/ 815287 w 821386"/>
                    <a:gd name="connsiteY20" fmla="*/ 1080654 h 1099319"/>
                    <a:gd name="connsiteX21" fmla="*/ 810391 w 821386"/>
                    <a:gd name="connsiteY21" fmla="*/ 1022288 h 1099319"/>
                    <a:gd name="connsiteX22" fmla="*/ 798418 w 821386"/>
                    <a:gd name="connsiteY22" fmla="*/ 973582 h 1099319"/>
                    <a:gd name="connsiteX23" fmla="*/ 773723 w 821386"/>
                    <a:gd name="connsiteY23" fmla="*/ 936780 h 1099319"/>
                    <a:gd name="connsiteX24" fmla="*/ 767329 w 821386"/>
                    <a:gd name="connsiteY24" fmla="*/ 923991 h 1099319"/>
                    <a:gd name="connsiteX25" fmla="*/ 760934 w 821386"/>
                    <a:gd name="connsiteY25" fmla="*/ 904808 h 1099319"/>
                    <a:gd name="connsiteX26" fmla="*/ 757737 w 821386"/>
                    <a:gd name="connsiteY26" fmla="*/ 892019 h 1099319"/>
                    <a:gd name="connsiteX27" fmla="*/ 748146 w 821386"/>
                    <a:gd name="connsiteY27" fmla="*/ 882428 h 1099319"/>
                    <a:gd name="connsiteX28" fmla="*/ 741751 w 821386"/>
                    <a:gd name="connsiteY28" fmla="*/ 856850 h 1099319"/>
                    <a:gd name="connsiteX29" fmla="*/ 738554 w 821386"/>
                    <a:gd name="connsiteY29" fmla="*/ 844061 h 1099319"/>
                    <a:gd name="connsiteX30" fmla="*/ 744948 w 821386"/>
                    <a:gd name="connsiteY30" fmla="*/ 776920 h 1099319"/>
                    <a:gd name="connsiteX31" fmla="*/ 748146 w 821386"/>
                    <a:gd name="connsiteY31" fmla="*/ 767328 h 1099319"/>
                    <a:gd name="connsiteX32" fmla="*/ 744948 w 821386"/>
                    <a:gd name="connsiteY32" fmla="*/ 712976 h 1099319"/>
                    <a:gd name="connsiteX33" fmla="*/ 728962 w 821386"/>
                    <a:gd name="connsiteY33" fmla="*/ 681004 h 1099319"/>
                    <a:gd name="connsiteX34" fmla="*/ 725765 w 821386"/>
                    <a:gd name="connsiteY34" fmla="*/ 658624 h 1099319"/>
                    <a:gd name="connsiteX35" fmla="*/ 709779 w 821386"/>
                    <a:gd name="connsiteY35" fmla="*/ 623454 h 1099319"/>
                    <a:gd name="connsiteX36" fmla="*/ 696990 w 821386"/>
                    <a:gd name="connsiteY36" fmla="*/ 610666 h 1099319"/>
                    <a:gd name="connsiteX37" fmla="*/ 661821 w 821386"/>
                    <a:gd name="connsiteY37" fmla="*/ 601074 h 1099319"/>
                    <a:gd name="connsiteX38" fmla="*/ 649032 w 821386"/>
                    <a:gd name="connsiteY38" fmla="*/ 594680 h 1099319"/>
                    <a:gd name="connsiteX39" fmla="*/ 613863 w 821386"/>
                    <a:gd name="connsiteY39" fmla="*/ 575496 h 1099319"/>
                    <a:gd name="connsiteX40" fmla="*/ 581891 w 821386"/>
                    <a:gd name="connsiteY40" fmla="*/ 562707 h 1099319"/>
                    <a:gd name="connsiteX41" fmla="*/ 546722 w 821386"/>
                    <a:gd name="connsiteY41" fmla="*/ 553116 h 1099319"/>
                    <a:gd name="connsiteX42" fmla="*/ 489172 w 821386"/>
                    <a:gd name="connsiteY42" fmla="*/ 537130 h 1099319"/>
                    <a:gd name="connsiteX43" fmla="*/ 457200 w 821386"/>
                    <a:gd name="connsiteY43" fmla="*/ 514749 h 1099319"/>
                    <a:gd name="connsiteX44" fmla="*/ 454003 w 821386"/>
                    <a:gd name="connsiteY44" fmla="*/ 505158 h 1099319"/>
                    <a:gd name="connsiteX45" fmla="*/ 447608 w 821386"/>
                    <a:gd name="connsiteY45" fmla="*/ 495566 h 1099319"/>
                    <a:gd name="connsiteX46" fmla="*/ 444411 w 821386"/>
                    <a:gd name="connsiteY46" fmla="*/ 466791 h 1099319"/>
                    <a:gd name="connsiteX47" fmla="*/ 431622 w 821386"/>
                    <a:gd name="connsiteY47" fmla="*/ 386861 h 1099319"/>
                    <a:gd name="connsiteX48" fmla="*/ 418834 w 821386"/>
                    <a:gd name="connsiteY48" fmla="*/ 329312 h 1099319"/>
                    <a:gd name="connsiteX49" fmla="*/ 396453 w 821386"/>
                    <a:gd name="connsiteY49" fmla="*/ 316523 h 1099319"/>
                    <a:gd name="connsiteX50" fmla="*/ 361284 w 821386"/>
                    <a:gd name="connsiteY50" fmla="*/ 300537 h 1099319"/>
                    <a:gd name="connsiteX51" fmla="*/ 351692 w 821386"/>
                    <a:gd name="connsiteY51" fmla="*/ 290945 h 1099319"/>
                    <a:gd name="connsiteX52" fmla="*/ 342101 w 821386"/>
                    <a:gd name="connsiteY52" fmla="*/ 287748 h 1099319"/>
                    <a:gd name="connsiteX53" fmla="*/ 313326 w 821386"/>
                    <a:gd name="connsiteY53" fmla="*/ 274959 h 1099319"/>
                    <a:gd name="connsiteX54" fmla="*/ 300537 w 821386"/>
                    <a:gd name="connsiteY54" fmla="*/ 268565 h 1099319"/>
                    <a:gd name="connsiteX55" fmla="*/ 284551 w 821386"/>
                    <a:gd name="connsiteY55" fmla="*/ 262170 h 1099319"/>
                    <a:gd name="connsiteX56" fmla="*/ 274960 w 821386"/>
                    <a:gd name="connsiteY56" fmla="*/ 255776 h 1099319"/>
                    <a:gd name="connsiteX57" fmla="*/ 265368 w 821386"/>
                    <a:gd name="connsiteY57" fmla="*/ 252579 h 1099319"/>
                    <a:gd name="connsiteX58" fmla="*/ 249382 w 821386"/>
                    <a:gd name="connsiteY58" fmla="*/ 246184 h 1099319"/>
                    <a:gd name="connsiteX59" fmla="*/ 227001 w 821386"/>
                    <a:gd name="connsiteY59" fmla="*/ 239790 h 1099319"/>
                    <a:gd name="connsiteX60" fmla="*/ 211015 w 821386"/>
                    <a:gd name="connsiteY60" fmla="*/ 230198 h 1099319"/>
                    <a:gd name="connsiteX61" fmla="*/ 191832 w 821386"/>
                    <a:gd name="connsiteY61" fmla="*/ 220607 h 1099319"/>
                    <a:gd name="connsiteX62" fmla="*/ 179043 w 821386"/>
                    <a:gd name="connsiteY62" fmla="*/ 204621 h 1099319"/>
                    <a:gd name="connsiteX63" fmla="*/ 172649 w 821386"/>
                    <a:gd name="connsiteY63" fmla="*/ 198226 h 1099319"/>
                    <a:gd name="connsiteX64" fmla="*/ 150269 w 821386"/>
                    <a:gd name="connsiteY64" fmla="*/ 153466 h 1099319"/>
                    <a:gd name="connsiteX65" fmla="*/ 140677 w 821386"/>
                    <a:gd name="connsiteY65" fmla="*/ 137480 h 1099319"/>
                    <a:gd name="connsiteX66" fmla="*/ 137480 w 821386"/>
                    <a:gd name="connsiteY66" fmla="*/ 127888 h 1099319"/>
                    <a:gd name="connsiteX67" fmla="*/ 127888 w 821386"/>
                    <a:gd name="connsiteY67" fmla="*/ 115099 h 1099319"/>
                    <a:gd name="connsiteX68" fmla="*/ 121494 w 821386"/>
                    <a:gd name="connsiteY68" fmla="*/ 105507 h 1099319"/>
                    <a:gd name="connsiteX69" fmla="*/ 108705 w 821386"/>
                    <a:gd name="connsiteY69" fmla="*/ 89521 h 1099319"/>
                    <a:gd name="connsiteX70" fmla="*/ 92719 w 821386"/>
                    <a:gd name="connsiteY70" fmla="*/ 63944 h 1099319"/>
                    <a:gd name="connsiteX71" fmla="*/ 89522 w 821386"/>
                    <a:gd name="connsiteY71" fmla="*/ 54352 h 1099319"/>
                    <a:gd name="connsiteX72" fmla="*/ 83127 w 821386"/>
                    <a:gd name="connsiteY72" fmla="*/ 44761 h 1099319"/>
                    <a:gd name="connsiteX73" fmla="*/ 83127 w 821386"/>
                    <a:gd name="connsiteY73" fmla="*/ 0 h 1099319"/>
                    <a:gd name="connsiteX0" fmla="*/ 0 w 821386"/>
                    <a:gd name="connsiteY0" fmla="*/ 201424 h 1099319"/>
                    <a:gd name="connsiteX1" fmla="*/ 70339 w 821386"/>
                    <a:gd name="connsiteY1" fmla="*/ 204621 h 1099319"/>
                    <a:gd name="connsiteX2" fmla="*/ 115849 w 821386"/>
                    <a:gd name="connsiteY2" fmla="*/ 246867 h 1099319"/>
                    <a:gd name="connsiteX3" fmla="*/ 147071 w 821386"/>
                    <a:gd name="connsiteY3" fmla="*/ 300537 h 1099319"/>
                    <a:gd name="connsiteX4" fmla="*/ 171900 w 821386"/>
                    <a:gd name="connsiteY4" fmla="*/ 378219 h 1099319"/>
                    <a:gd name="connsiteX5" fmla="*/ 195029 w 821386"/>
                    <a:gd name="connsiteY5" fmla="*/ 457200 h 1099319"/>
                    <a:gd name="connsiteX6" fmla="*/ 251496 w 821386"/>
                    <a:gd name="connsiteY6" fmla="*/ 517680 h 1099319"/>
                    <a:gd name="connsiteX7" fmla="*/ 322918 w 821386"/>
                    <a:gd name="connsiteY7" fmla="*/ 524341 h 1099319"/>
                    <a:gd name="connsiteX8" fmla="*/ 383664 w 821386"/>
                    <a:gd name="connsiteY8" fmla="*/ 588285 h 1099319"/>
                    <a:gd name="connsiteX9" fmla="*/ 406045 w 821386"/>
                    <a:gd name="connsiteY9" fmla="*/ 626652 h 1099319"/>
                    <a:gd name="connsiteX10" fmla="*/ 428425 w 821386"/>
                    <a:gd name="connsiteY10" fmla="*/ 671412 h 1099319"/>
                    <a:gd name="connsiteX11" fmla="*/ 447608 w 821386"/>
                    <a:gd name="connsiteY11" fmla="*/ 722568 h 1099319"/>
                    <a:gd name="connsiteX12" fmla="*/ 467607 w 821386"/>
                    <a:gd name="connsiteY12" fmla="*/ 774471 h 1099319"/>
                    <a:gd name="connsiteX13" fmla="*/ 517197 w 821386"/>
                    <a:gd name="connsiteY13" fmla="*/ 828892 h 1099319"/>
                    <a:gd name="connsiteX14" fmla="*/ 559511 w 821386"/>
                    <a:gd name="connsiteY14" fmla="*/ 847259 h 1099319"/>
                    <a:gd name="connsiteX15" fmla="*/ 597877 w 821386"/>
                    <a:gd name="connsiteY15" fmla="*/ 856850 h 1099319"/>
                    <a:gd name="connsiteX16" fmla="*/ 623455 w 821386"/>
                    <a:gd name="connsiteY16" fmla="*/ 885625 h 1099319"/>
                    <a:gd name="connsiteX17" fmla="*/ 668215 w 821386"/>
                    <a:gd name="connsiteY17" fmla="*/ 949569 h 1099319"/>
                    <a:gd name="connsiteX18" fmla="*/ 712976 w 821386"/>
                    <a:gd name="connsiteY18" fmla="*/ 1029499 h 1099319"/>
                    <a:gd name="connsiteX19" fmla="*/ 720254 w 821386"/>
                    <a:gd name="connsiteY19" fmla="*/ 1096441 h 1099319"/>
                    <a:gd name="connsiteX20" fmla="*/ 815287 w 821386"/>
                    <a:gd name="connsiteY20" fmla="*/ 1080654 h 1099319"/>
                    <a:gd name="connsiteX21" fmla="*/ 810391 w 821386"/>
                    <a:gd name="connsiteY21" fmla="*/ 1022288 h 1099319"/>
                    <a:gd name="connsiteX22" fmla="*/ 798418 w 821386"/>
                    <a:gd name="connsiteY22" fmla="*/ 973582 h 1099319"/>
                    <a:gd name="connsiteX23" fmla="*/ 773723 w 821386"/>
                    <a:gd name="connsiteY23" fmla="*/ 936780 h 1099319"/>
                    <a:gd name="connsiteX24" fmla="*/ 767329 w 821386"/>
                    <a:gd name="connsiteY24" fmla="*/ 923991 h 1099319"/>
                    <a:gd name="connsiteX25" fmla="*/ 760934 w 821386"/>
                    <a:gd name="connsiteY25" fmla="*/ 904808 h 1099319"/>
                    <a:gd name="connsiteX26" fmla="*/ 757737 w 821386"/>
                    <a:gd name="connsiteY26" fmla="*/ 892019 h 1099319"/>
                    <a:gd name="connsiteX27" fmla="*/ 748146 w 821386"/>
                    <a:gd name="connsiteY27" fmla="*/ 882428 h 1099319"/>
                    <a:gd name="connsiteX28" fmla="*/ 741751 w 821386"/>
                    <a:gd name="connsiteY28" fmla="*/ 856850 h 1099319"/>
                    <a:gd name="connsiteX29" fmla="*/ 738554 w 821386"/>
                    <a:gd name="connsiteY29" fmla="*/ 844061 h 1099319"/>
                    <a:gd name="connsiteX30" fmla="*/ 744948 w 821386"/>
                    <a:gd name="connsiteY30" fmla="*/ 776920 h 1099319"/>
                    <a:gd name="connsiteX31" fmla="*/ 748146 w 821386"/>
                    <a:gd name="connsiteY31" fmla="*/ 767328 h 1099319"/>
                    <a:gd name="connsiteX32" fmla="*/ 744948 w 821386"/>
                    <a:gd name="connsiteY32" fmla="*/ 712976 h 1099319"/>
                    <a:gd name="connsiteX33" fmla="*/ 728962 w 821386"/>
                    <a:gd name="connsiteY33" fmla="*/ 681004 h 1099319"/>
                    <a:gd name="connsiteX34" fmla="*/ 725765 w 821386"/>
                    <a:gd name="connsiteY34" fmla="*/ 658624 h 1099319"/>
                    <a:gd name="connsiteX35" fmla="*/ 709779 w 821386"/>
                    <a:gd name="connsiteY35" fmla="*/ 623454 h 1099319"/>
                    <a:gd name="connsiteX36" fmla="*/ 696990 w 821386"/>
                    <a:gd name="connsiteY36" fmla="*/ 610666 h 1099319"/>
                    <a:gd name="connsiteX37" fmla="*/ 661821 w 821386"/>
                    <a:gd name="connsiteY37" fmla="*/ 601074 h 1099319"/>
                    <a:gd name="connsiteX38" fmla="*/ 649032 w 821386"/>
                    <a:gd name="connsiteY38" fmla="*/ 594680 h 1099319"/>
                    <a:gd name="connsiteX39" fmla="*/ 613863 w 821386"/>
                    <a:gd name="connsiteY39" fmla="*/ 575496 h 1099319"/>
                    <a:gd name="connsiteX40" fmla="*/ 581891 w 821386"/>
                    <a:gd name="connsiteY40" fmla="*/ 562707 h 1099319"/>
                    <a:gd name="connsiteX41" fmla="*/ 546722 w 821386"/>
                    <a:gd name="connsiteY41" fmla="*/ 553116 h 1099319"/>
                    <a:gd name="connsiteX42" fmla="*/ 489172 w 821386"/>
                    <a:gd name="connsiteY42" fmla="*/ 537130 h 1099319"/>
                    <a:gd name="connsiteX43" fmla="*/ 457200 w 821386"/>
                    <a:gd name="connsiteY43" fmla="*/ 514749 h 1099319"/>
                    <a:gd name="connsiteX44" fmla="*/ 454003 w 821386"/>
                    <a:gd name="connsiteY44" fmla="*/ 505158 h 1099319"/>
                    <a:gd name="connsiteX45" fmla="*/ 447608 w 821386"/>
                    <a:gd name="connsiteY45" fmla="*/ 495566 h 1099319"/>
                    <a:gd name="connsiteX46" fmla="*/ 444411 w 821386"/>
                    <a:gd name="connsiteY46" fmla="*/ 466791 h 1099319"/>
                    <a:gd name="connsiteX47" fmla="*/ 431622 w 821386"/>
                    <a:gd name="connsiteY47" fmla="*/ 386861 h 1099319"/>
                    <a:gd name="connsiteX48" fmla="*/ 418834 w 821386"/>
                    <a:gd name="connsiteY48" fmla="*/ 329312 h 1099319"/>
                    <a:gd name="connsiteX49" fmla="*/ 396453 w 821386"/>
                    <a:gd name="connsiteY49" fmla="*/ 316523 h 1099319"/>
                    <a:gd name="connsiteX50" fmla="*/ 361284 w 821386"/>
                    <a:gd name="connsiteY50" fmla="*/ 300537 h 1099319"/>
                    <a:gd name="connsiteX51" fmla="*/ 351692 w 821386"/>
                    <a:gd name="connsiteY51" fmla="*/ 290945 h 1099319"/>
                    <a:gd name="connsiteX52" fmla="*/ 342101 w 821386"/>
                    <a:gd name="connsiteY52" fmla="*/ 287748 h 1099319"/>
                    <a:gd name="connsiteX53" fmla="*/ 313326 w 821386"/>
                    <a:gd name="connsiteY53" fmla="*/ 274959 h 1099319"/>
                    <a:gd name="connsiteX54" fmla="*/ 300537 w 821386"/>
                    <a:gd name="connsiteY54" fmla="*/ 268565 h 1099319"/>
                    <a:gd name="connsiteX55" fmla="*/ 284551 w 821386"/>
                    <a:gd name="connsiteY55" fmla="*/ 262170 h 1099319"/>
                    <a:gd name="connsiteX56" fmla="*/ 274960 w 821386"/>
                    <a:gd name="connsiteY56" fmla="*/ 255776 h 1099319"/>
                    <a:gd name="connsiteX57" fmla="*/ 265368 w 821386"/>
                    <a:gd name="connsiteY57" fmla="*/ 252579 h 1099319"/>
                    <a:gd name="connsiteX58" fmla="*/ 249382 w 821386"/>
                    <a:gd name="connsiteY58" fmla="*/ 246184 h 1099319"/>
                    <a:gd name="connsiteX59" fmla="*/ 227001 w 821386"/>
                    <a:gd name="connsiteY59" fmla="*/ 239790 h 1099319"/>
                    <a:gd name="connsiteX60" fmla="*/ 211015 w 821386"/>
                    <a:gd name="connsiteY60" fmla="*/ 230198 h 1099319"/>
                    <a:gd name="connsiteX61" fmla="*/ 191832 w 821386"/>
                    <a:gd name="connsiteY61" fmla="*/ 220607 h 1099319"/>
                    <a:gd name="connsiteX62" fmla="*/ 179043 w 821386"/>
                    <a:gd name="connsiteY62" fmla="*/ 204621 h 1099319"/>
                    <a:gd name="connsiteX63" fmla="*/ 172649 w 821386"/>
                    <a:gd name="connsiteY63" fmla="*/ 198226 h 1099319"/>
                    <a:gd name="connsiteX64" fmla="*/ 150269 w 821386"/>
                    <a:gd name="connsiteY64" fmla="*/ 153466 h 1099319"/>
                    <a:gd name="connsiteX65" fmla="*/ 140677 w 821386"/>
                    <a:gd name="connsiteY65" fmla="*/ 137480 h 1099319"/>
                    <a:gd name="connsiteX66" fmla="*/ 137480 w 821386"/>
                    <a:gd name="connsiteY66" fmla="*/ 127888 h 1099319"/>
                    <a:gd name="connsiteX67" fmla="*/ 127888 w 821386"/>
                    <a:gd name="connsiteY67" fmla="*/ 115099 h 1099319"/>
                    <a:gd name="connsiteX68" fmla="*/ 121494 w 821386"/>
                    <a:gd name="connsiteY68" fmla="*/ 105507 h 1099319"/>
                    <a:gd name="connsiteX69" fmla="*/ 108705 w 821386"/>
                    <a:gd name="connsiteY69" fmla="*/ 89521 h 1099319"/>
                    <a:gd name="connsiteX70" fmla="*/ 92719 w 821386"/>
                    <a:gd name="connsiteY70" fmla="*/ 63944 h 1099319"/>
                    <a:gd name="connsiteX71" fmla="*/ 89522 w 821386"/>
                    <a:gd name="connsiteY71" fmla="*/ 54352 h 1099319"/>
                    <a:gd name="connsiteX72" fmla="*/ 83127 w 821386"/>
                    <a:gd name="connsiteY72" fmla="*/ 44761 h 1099319"/>
                    <a:gd name="connsiteX73" fmla="*/ 83127 w 821386"/>
                    <a:gd name="connsiteY73"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67329 w 815405"/>
                    <a:gd name="connsiteY24" fmla="*/ 923991 h 1099319"/>
                    <a:gd name="connsiteX25" fmla="*/ 760934 w 815405"/>
                    <a:gd name="connsiteY25" fmla="*/ 904808 h 1099319"/>
                    <a:gd name="connsiteX26" fmla="*/ 757737 w 815405"/>
                    <a:gd name="connsiteY26" fmla="*/ 892019 h 1099319"/>
                    <a:gd name="connsiteX27" fmla="*/ 748146 w 815405"/>
                    <a:gd name="connsiteY27" fmla="*/ 882428 h 1099319"/>
                    <a:gd name="connsiteX28" fmla="*/ 741751 w 815405"/>
                    <a:gd name="connsiteY28" fmla="*/ 856850 h 1099319"/>
                    <a:gd name="connsiteX29" fmla="*/ 738554 w 815405"/>
                    <a:gd name="connsiteY29" fmla="*/ 844061 h 1099319"/>
                    <a:gd name="connsiteX30" fmla="*/ 744948 w 815405"/>
                    <a:gd name="connsiteY30" fmla="*/ 776920 h 1099319"/>
                    <a:gd name="connsiteX31" fmla="*/ 748146 w 815405"/>
                    <a:gd name="connsiteY31" fmla="*/ 767328 h 1099319"/>
                    <a:gd name="connsiteX32" fmla="*/ 744948 w 815405"/>
                    <a:gd name="connsiteY32" fmla="*/ 712976 h 1099319"/>
                    <a:gd name="connsiteX33" fmla="*/ 728962 w 815405"/>
                    <a:gd name="connsiteY33" fmla="*/ 681004 h 1099319"/>
                    <a:gd name="connsiteX34" fmla="*/ 725765 w 815405"/>
                    <a:gd name="connsiteY34" fmla="*/ 658624 h 1099319"/>
                    <a:gd name="connsiteX35" fmla="*/ 709779 w 815405"/>
                    <a:gd name="connsiteY35" fmla="*/ 623454 h 1099319"/>
                    <a:gd name="connsiteX36" fmla="*/ 696990 w 815405"/>
                    <a:gd name="connsiteY36" fmla="*/ 610666 h 1099319"/>
                    <a:gd name="connsiteX37" fmla="*/ 661821 w 815405"/>
                    <a:gd name="connsiteY37" fmla="*/ 601074 h 1099319"/>
                    <a:gd name="connsiteX38" fmla="*/ 649032 w 815405"/>
                    <a:gd name="connsiteY38" fmla="*/ 594680 h 1099319"/>
                    <a:gd name="connsiteX39" fmla="*/ 613863 w 815405"/>
                    <a:gd name="connsiteY39" fmla="*/ 575496 h 1099319"/>
                    <a:gd name="connsiteX40" fmla="*/ 581891 w 815405"/>
                    <a:gd name="connsiteY40" fmla="*/ 562707 h 1099319"/>
                    <a:gd name="connsiteX41" fmla="*/ 546722 w 815405"/>
                    <a:gd name="connsiteY41" fmla="*/ 553116 h 1099319"/>
                    <a:gd name="connsiteX42" fmla="*/ 489172 w 815405"/>
                    <a:gd name="connsiteY42" fmla="*/ 537130 h 1099319"/>
                    <a:gd name="connsiteX43" fmla="*/ 457200 w 815405"/>
                    <a:gd name="connsiteY43" fmla="*/ 514749 h 1099319"/>
                    <a:gd name="connsiteX44" fmla="*/ 454003 w 815405"/>
                    <a:gd name="connsiteY44" fmla="*/ 505158 h 1099319"/>
                    <a:gd name="connsiteX45" fmla="*/ 447608 w 815405"/>
                    <a:gd name="connsiteY45" fmla="*/ 495566 h 1099319"/>
                    <a:gd name="connsiteX46" fmla="*/ 444411 w 815405"/>
                    <a:gd name="connsiteY46" fmla="*/ 466791 h 1099319"/>
                    <a:gd name="connsiteX47" fmla="*/ 431622 w 815405"/>
                    <a:gd name="connsiteY47" fmla="*/ 386861 h 1099319"/>
                    <a:gd name="connsiteX48" fmla="*/ 418834 w 815405"/>
                    <a:gd name="connsiteY48" fmla="*/ 329312 h 1099319"/>
                    <a:gd name="connsiteX49" fmla="*/ 396453 w 815405"/>
                    <a:gd name="connsiteY49" fmla="*/ 316523 h 1099319"/>
                    <a:gd name="connsiteX50" fmla="*/ 361284 w 815405"/>
                    <a:gd name="connsiteY50" fmla="*/ 300537 h 1099319"/>
                    <a:gd name="connsiteX51" fmla="*/ 351692 w 815405"/>
                    <a:gd name="connsiteY51" fmla="*/ 290945 h 1099319"/>
                    <a:gd name="connsiteX52" fmla="*/ 342101 w 815405"/>
                    <a:gd name="connsiteY52" fmla="*/ 287748 h 1099319"/>
                    <a:gd name="connsiteX53" fmla="*/ 313326 w 815405"/>
                    <a:gd name="connsiteY53" fmla="*/ 274959 h 1099319"/>
                    <a:gd name="connsiteX54" fmla="*/ 300537 w 815405"/>
                    <a:gd name="connsiteY54" fmla="*/ 268565 h 1099319"/>
                    <a:gd name="connsiteX55" fmla="*/ 284551 w 815405"/>
                    <a:gd name="connsiteY55" fmla="*/ 262170 h 1099319"/>
                    <a:gd name="connsiteX56" fmla="*/ 274960 w 815405"/>
                    <a:gd name="connsiteY56" fmla="*/ 255776 h 1099319"/>
                    <a:gd name="connsiteX57" fmla="*/ 265368 w 815405"/>
                    <a:gd name="connsiteY57" fmla="*/ 252579 h 1099319"/>
                    <a:gd name="connsiteX58" fmla="*/ 249382 w 815405"/>
                    <a:gd name="connsiteY58" fmla="*/ 246184 h 1099319"/>
                    <a:gd name="connsiteX59" fmla="*/ 227001 w 815405"/>
                    <a:gd name="connsiteY59" fmla="*/ 239790 h 1099319"/>
                    <a:gd name="connsiteX60" fmla="*/ 211015 w 815405"/>
                    <a:gd name="connsiteY60" fmla="*/ 230198 h 1099319"/>
                    <a:gd name="connsiteX61" fmla="*/ 191832 w 815405"/>
                    <a:gd name="connsiteY61" fmla="*/ 220607 h 1099319"/>
                    <a:gd name="connsiteX62" fmla="*/ 179043 w 815405"/>
                    <a:gd name="connsiteY62" fmla="*/ 204621 h 1099319"/>
                    <a:gd name="connsiteX63" fmla="*/ 172649 w 815405"/>
                    <a:gd name="connsiteY63" fmla="*/ 198226 h 1099319"/>
                    <a:gd name="connsiteX64" fmla="*/ 150269 w 815405"/>
                    <a:gd name="connsiteY64" fmla="*/ 153466 h 1099319"/>
                    <a:gd name="connsiteX65" fmla="*/ 140677 w 815405"/>
                    <a:gd name="connsiteY65" fmla="*/ 137480 h 1099319"/>
                    <a:gd name="connsiteX66" fmla="*/ 137480 w 815405"/>
                    <a:gd name="connsiteY66" fmla="*/ 127888 h 1099319"/>
                    <a:gd name="connsiteX67" fmla="*/ 127888 w 815405"/>
                    <a:gd name="connsiteY67" fmla="*/ 115099 h 1099319"/>
                    <a:gd name="connsiteX68" fmla="*/ 121494 w 815405"/>
                    <a:gd name="connsiteY68" fmla="*/ 105507 h 1099319"/>
                    <a:gd name="connsiteX69" fmla="*/ 108705 w 815405"/>
                    <a:gd name="connsiteY69" fmla="*/ 89521 h 1099319"/>
                    <a:gd name="connsiteX70" fmla="*/ 92719 w 815405"/>
                    <a:gd name="connsiteY70" fmla="*/ 63944 h 1099319"/>
                    <a:gd name="connsiteX71" fmla="*/ 89522 w 815405"/>
                    <a:gd name="connsiteY71" fmla="*/ 54352 h 1099319"/>
                    <a:gd name="connsiteX72" fmla="*/ 83127 w 815405"/>
                    <a:gd name="connsiteY72" fmla="*/ 44761 h 1099319"/>
                    <a:gd name="connsiteX73" fmla="*/ 83127 w 815405"/>
                    <a:gd name="connsiteY73"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60934 w 815405"/>
                    <a:gd name="connsiteY24" fmla="*/ 904808 h 1099319"/>
                    <a:gd name="connsiteX25" fmla="*/ 757737 w 815405"/>
                    <a:gd name="connsiteY25" fmla="*/ 892019 h 1099319"/>
                    <a:gd name="connsiteX26" fmla="*/ 748146 w 815405"/>
                    <a:gd name="connsiteY26" fmla="*/ 882428 h 1099319"/>
                    <a:gd name="connsiteX27" fmla="*/ 741751 w 815405"/>
                    <a:gd name="connsiteY27" fmla="*/ 856850 h 1099319"/>
                    <a:gd name="connsiteX28" fmla="*/ 738554 w 815405"/>
                    <a:gd name="connsiteY28" fmla="*/ 844061 h 1099319"/>
                    <a:gd name="connsiteX29" fmla="*/ 744948 w 815405"/>
                    <a:gd name="connsiteY29" fmla="*/ 776920 h 1099319"/>
                    <a:gd name="connsiteX30" fmla="*/ 748146 w 815405"/>
                    <a:gd name="connsiteY30" fmla="*/ 767328 h 1099319"/>
                    <a:gd name="connsiteX31" fmla="*/ 744948 w 815405"/>
                    <a:gd name="connsiteY31" fmla="*/ 712976 h 1099319"/>
                    <a:gd name="connsiteX32" fmla="*/ 728962 w 815405"/>
                    <a:gd name="connsiteY32" fmla="*/ 681004 h 1099319"/>
                    <a:gd name="connsiteX33" fmla="*/ 725765 w 815405"/>
                    <a:gd name="connsiteY33" fmla="*/ 658624 h 1099319"/>
                    <a:gd name="connsiteX34" fmla="*/ 709779 w 815405"/>
                    <a:gd name="connsiteY34" fmla="*/ 623454 h 1099319"/>
                    <a:gd name="connsiteX35" fmla="*/ 696990 w 815405"/>
                    <a:gd name="connsiteY35" fmla="*/ 610666 h 1099319"/>
                    <a:gd name="connsiteX36" fmla="*/ 661821 w 815405"/>
                    <a:gd name="connsiteY36" fmla="*/ 601074 h 1099319"/>
                    <a:gd name="connsiteX37" fmla="*/ 649032 w 815405"/>
                    <a:gd name="connsiteY37" fmla="*/ 594680 h 1099319"/>
                    <a:gd name="connsiteX38" fmla="*/ 613863 w 815405"/>
                    <a:gd name="connsiteY38" fmla="*/ 575496 h 1099319"/>
                    <a:gd name="connsiteX39" fmla="*/ 581891 w 815405"/>
                    <a:gd name="connsiteY39" fmla="*/ 562707 h 1099319"/>
                    <a:gd name="connsiteX40" fmla="*/ 546722 w 815405"/>
                    <a:gd name="connsiteY40" fmla="*/ 553116 h 1099319"/>
                    <a:gd name="connsiteX41" fmla="*/ 489172 w 815405"/>
                    <a:gd name="connsiteY41" fmla="*/ 537130 h 1099319"/>
                    <a:gd name="connsiteX42" fmla="*/ 457200 w 815405"/>
                    <a:gd name="connsiteY42" fmla="*/ 514749 h 1099319"/>
                    <a:gd name="connsiteX43" fmla="*/ 454003 w 815405"/>
                    <a:gd name="connsiteY43" fmla="*/ 505158 h 1099319"/>
                    <a:gd name="connsiteX44" fmla="*/ 447608 w 815405"/>
                    <a:gd name="connsiteY44" fmla="*/ 495566 h 1099319"/>
                    <a:gd name="connsiteX45" fmla="*/ 444411 w 815405"/>
                    <a:gd name="connsiteY45" fmla="*/ 466791 h 1099319"/>
                    <a:gd name="connsiteX46" fmla="*/ 431622 w 815405"/>
                    <a:gd name="connsiteY46" fmla="*/ 386861 h 1099319"/>
                    <a:gd name="connsiteX47" fmla="*/ 418834 w 815405"/>
                    <a:gd name="connsiteY47" fmla="*/ 329312 h 1099319"/>
                    <a:gd name="connsiteX48" fmla="*/ 396453 w 815405"/>
                    <a:gd name="connsiteY48" fmla="*/ 316523 h 1099319"/>
                    <a:gd name="connsiteX49" fmla="*/ 361284 w 815405"/>
                    <a:gd name="connsiteY49" fmla="*/ 300537 h 1099319"/>
                    <a:gd name="connsiteX50" fmla="*/ 351692 w 815405"/>
                    <a:gd name="connsiteY50" fmla="*/ 290945 h 1099319"/>
                    <a:gd name="connsiteX51" fmla="*/ 342101 w 815405"/>
                    <a:gd name="connsiteY51" fmla="*/ 287748 h 1099319"/>
                    <a:gd name="connsiteX52" fmla="*/ 313326 w 815405"/>
                    <a:gd name="connsiteY52" fmla="*/ 274959 h 1099319"/>
                    <a:gd name="connsiteX53" fmla="*/ 300537 w 815405"/>
                    <a:gd name="connsiteY53" fmla="*/ 268565 h 1099319"/>
                    <a:gd name="connsiteX54" fmla="*/ 284551 w 815405"/>
                    <a:gd name="connsiteY54" fmla="*/ 262170 h 1099319"/>
                    <a:gd name="connsiteX55" fmla="*/ 274960 w 815405"/>
                    <a:gd name="connsiteY55" fmla="*/ 255776 h 1099319"/>
                    <a:gd name="connsiteX56" fmla="*/ 265368 w 815405"/>
                    <a:gd name="connsiteY56" fmla="*/ 252579 h 1099319"/>
                    <a:gd name="connsiteX57" fmla="*/ 249382 w 815405"/>
                    <a:gd name="connsiteY57" fmla="*/ 246184 h 1099319"/>
                    <a:gd name="connsiteX58" fmla="*/ 227001 w 815405"/>
                    <a:gd name="connsiteY58" fmla="*/ 239790 h 1099319"/>
                    <a:gd name="connsiteX59" fmla="*/ 211015 w 815405"/>
                    <a:gd name="connsiteY59" fmla="*/ 230198 h 1099319"/>
                    <a:gd name="connsiteX60" fmla="*/ 191832 w 815405"/>
                    <a:gd name="connsiteY60" fmla="*/ 220607 h 1099319"/>
                    <a:gd name="connsiteX61" fmla="*/ 179043 w 815405"/>
                    <a:gd name="connsiteY61" fmla="*/ 204621 h 1099319"/>
                    <a:gd name="connsiteX62" fmla="*/ 172649 w 815405"/>
                    <a:gd name="connsiteY62" fmla="*/ 198226 h 1099319"/>
                    <a:gd name="connsiteX63" fmla="*/ 150269 w 815405"/>
                    <a:gd name="connsiteY63" fmla="*/ 153466 h 1099319"/>
                    <a:gd name="connsiteX64" fmla="*/ 140677 w 815405"/>
                    <a:gd name="connsiteY64" fmla="*/ 137480 h 1099319"/>
                    <a:gd name="connsiteX65" fmla="*/ 137480 w 815405"/>
                    <a:gd name="connsiteY65" fmla="*/ 127888 h 1099319"/>
                    <a:gd name="connsiteX66" fmla="*/ 127888 w 815405"/>
                    <a:gd name="connsiteY66" fmla="*/ 115099 h 1099319"/>
                    <a:gd name="connsiteX67" fmla="*/ 121494 w 815405"/>
                    <a:gd name="connsiteY67" fmla="*/ 105507 h 1099319"/>
                    <a:gd name="connsiteX68" fmla="*/ 108705 w 815405"/>
                    <a:gd name="connsiteY68" fmla="*/ 89521 h 1099319"/>
                    <a:gd name="connsiteX69" fmla="*/ 92719 w 815405"/>
                    <a:gd name="connsiteY69" fmla="*/ 63944 h 1099319"/>
                    <a:gd name="connsiteX70" fmla="*/ 89522 w 815405"/>
                    <a:gd name="connsiteY70" fmla="*/ 54352 h 1099319"/>
                    <a:gd name="connsiteX71" fmla="*/ 83127 w 815405"/>
                    <a:gd name="connsiteY71" fmla="*/ 44761 h 1099319"/>
                    <a:gd name="connsiteX72" fmla="*/ 83127 w 815405"/>
                    <a:gd name="connsiteY72"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60934 w 815405"/>
                    <a:gd name="connsiteY24" fmla="*/ 904808 h 1099319"/>
                    <a:gd name="connsiteX25" fmla="*/ 748146 w 815405"/>
                    <a:gd name="connsiteY25" fmla="*/ 882428 h 1099319"/>
                    <a:gd name="connsiteX26" fmla="*/ 741751 w 815405"/>
                    <a:gd name="connsiteY26" fmla="*/ 856850 h 1099319"/>
                    <a:gd name="connsiteX27" fmla="*/ 738554 w 815405"/>
                    <a:gd name="connsiteY27" fmla="*/ 844061 h 1099319"/>
                    <a:gd name="connsiteX28" fmla="*/ 744948 w 815405"/>
                    <a:gd name="connsiteY28" fmla="*/ 776920 h 1099319"/>
                    <a:gd name="connsiteX29" fmla="*/ 748146 w 815405"/>
                    <a:gd name="connsiteY29" fmla="*/ 767328 h 1099319"/>
                    <a:gd name="connsiteX30" fmla="*/ 744948 w 815405"/>
                    <a:gd name="connsiteY30" fmla="*/ 712976 h 1099319"/>
                    <a:gd name="connsiteX31" fmla="*/ 728962 w 815405"/>
                    <a:gd name="connsiteY31" fmla="*/ 681004 h 1099319"/>
                    <a:gd name="connsiteX32" fmla="*/ 725765 w 815405"/>
                    <a:gd name="connsiteY32" fmla="*/ 658624 h 1099319"/>
                    <a:gd name="connsiteX33" fmla="*/ 709779 w 815405"/>
                    <a:gd name="connsiteY33" fmla="*/ 623454 h 1099319"/>
                    <a:gd name="connsiteX34" fmla="*/ 696990 w 815405"/>
                    <a:gd name="connsiteY34" fmla="*/ 610666 h 1099319"/>
                    <a:gd name="connsiteX35" fmla="*/ 661821 w 815405"/>
                    <a:gd name="connsiteY35" fmla="*/ 601074 h 1099319"/>
                    <a:gd name="connsiteX36" fmla="*/ 649032 w 815405"/>
                    <a:gd name="connsiteY36" fmla="*/ 594680 h 1099319"/>
                    <a:gd name="connsiteX37" fmla="*/ 613863 w 815405"/>
                    <a:gd name="connsiteY37" fmla="*/ 575496 h 1099319"/>
                    <a:gd name="connsiteX38" fmla="*/ 581891 w 815405"/>
                    <a:gd name="connsiteY38" fmla="*/ 562707 h 1099319"/>
                    <a:gd name="connsiteX39" fmla="*/ 546722 w 815405"/>
                    <a:gd name="connsiteY39" fmla="*/ 553116 h 1099319"/>
                    <a:gd name="connsiteX40" fmla="*/ 489172 w 815405"/>
                    <a:gd name="connsiteY40" fmla="*/ 537130 h 1099319"/>
                    <a:gd name="connsiteX41" fmla="*/ 457200 w 815405"/>
                    <a:gd name="connsiteY41" fmla="*/ 514749 h 1099319"/>
                    <a:gd name="connsiteX42" fmla="*/ 454003 w 815405"/>
                    <a:gd name="connsiteY42" fmla="*/ 505158 h 1099319"/>
                    <a:gd name="connsiteX43" fmla="*/ 447608 w 815405"/>
                    <a:gd name="connsiteY43" fmla="*/ 495566 h 1099319"/>
                    <a:gd name="connsiteX44" fmla="*/ 444411 w 815405"/>
                    <a:gd name="connsiteY44" fmla="*/ 466791 h 1099319"/>
                    <a:gd name="connsiteX45" fmla="*/ 431622 w 815405"/>
                    <a:gd name="connsiteY45" fmla="*/ 386861 h 1099319"/>
                    <a:gd name="connsiteX46" fmla="*/ 418834 w 815405"/>
                    <a:gd name="connsiteY46" fmla="*/ 329312 h 1099319"/>
                    <a:gd name="connsiteX47" fmla="*/ 396453 w 815405"/>
                    <a:gd name="connsiteY47" fmla="*/ 316523 h 1099319"/>
                    <a:gd name="connsiteX48" fmla="*/ 361284 w 815405"/>
                    <a:gd name="connsiteY48" fmla="*/ 300537 h 1099319"/>
                    <a:gd name="connsiteX49" fmla="*/ 351692 w 815405"/>
                    <a:gd name="connsiteY49" fmla="*/ 290945 h 1099319"/>
                    <a:gd name="connsiteX50" fmla="*/ 342101 w 815405"/>
                    <a:gd name="connsiteY50" fmla="*/ 287748 h 1099319"/>
                    <a:gd name="connsiteX51" fmla="*/ 313326 w 815405"/>
                    <a:gd name="connsiteY51" fmla="*/ 274959 h 1099319"/>
                    <a:gd name="connsiteX52" fmla="*/ 300537 w 815405"/>
                    <a:gd name="connsiteY52" fmla="*/ 268565 h 1099319"/>
                    <a:gd name="connsiteX53" fmla="*/ 284551 w 815405"/>
                    <a:gd name="connsiteY53" fmla="*/ 262170 h 1099319"/>
                    <a:gd name="connsiteX54" fmla="*/ 274960 w 815405"/>
                    <a:gd name="connsiteY54" fmla="*/ 255776 h 1099319"/>
                    <a:gd name="connsiteX55" fmla="*/ 265368 w 815405"/>
                    <a:gd name="connsiteY55" fmla="*/ 252579 h 1099319"/>
                    <a:gd name="connsiteX56" fmla="*/ 249382 w 815405"/>
                    <a:gd name="connsiteY56" fmla="*/ 246184 h 1099319"/>
                    <a:gd name="connsiteX57" fmla="*/ 227001 w 815405"/>
                    <a:gd name="connsiteY57" fmla="*/ 239790 h 1099319"/>
                    <a:gd name="connsiteX58" fmla="*/ 211015 w 815405"/>
                    <a:gd name="connsiteY58" fmla="*/ 230198 h 1099319"/>
                    <a:gd name="connsiteX59" fmla="*/ 191832 w 815405"/>
                    <a:gd name="connsiteY59" fmla="*/ 220607 h 1099319"/>
                    <a:gd name="connsiteX60" fmla="*/ 179043 w 815405"/>
                    <a:gd name="connsiteY60" fmla="*/ 204621 h 1099319"/>
                    <a:gd name="connsiteX61" fmla="*/ 172649 w 815405"/>
                    <a:gd name="connsiteY61" fmla="*/ 198226 h 1099319"/>
                    <a:gd name="connsiteX62" fmla="*/ 150269 w 815405"/>
                    <a:gd name="connsiteY62" fmla="*/ 153466 h 1099319"/>
                    <a:gd name="connsiteX63" fmla="*/ 140677 w 815405"/>
                    <a:gd name="connsiteY63" fmla="*/ 137480 h 1099319"/>
                    <a:gd name="connsiteX64" fmla="*/ 137480 w 815405"/>
                    <a:gd name="connsiteY64" fmla="*/ 127888 h 1099319"/>
                    <a:gd name="connsiteX65" fmla="*/ 127888 w 815405"/>
                    <a:gd name="connsiteY65" fmla="*/ 115099 h 1099319"/>
                    <a:gd name="connsiteX66" fmla="*/ 121494 w 815405"/>
                    <a:gd name="connsiteY66" fmla="*/ 105507 h 1099319"/>
                    <a:gd name="connsiteX67" fmla="*/ 108705 w 815405"/>
                    <a:gd name="connsiteY67" fmla="*/ 89521 h 1099319"/>
                    <a:gd name="connsiteX68" fmla="*/ 92719 w 815405"/>
                    <a:gd name="connsiteY68" fmla="*/ 63944 h 1099319"/>
                    <a:gd name="connsiteX69" fmla="*/ 89522 w 815405"/>
                    <a:gd name="connsiteY69" fmla="*/ 54352 h 1099319"/>
                    <a:gd name="connsiteX70" fmla="*/ 83127 w 815405"/>
                    <a:gd name="connsiteY70" fmla="*/ 44761 h 1099319"/>
                    <a:gd name="connsiteX71" fmla="*/ 83127 w 815405"/>
                    <a:gd name="connsiteY71"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48146 w 815405"/>
                    <a:gd name="connsiteY24" fmla="*/ 882428 h 1099319"/>
                    <a:gd name="connsiteX25" fmla="*/ 741751 w 815405"/>
                    <a:gd name="connsiteY25" fmla="*/ 856850 h 1099319"/>
                    <a:gd name="connsiteX26" fmla="*/ 738554 w 815405"/>
                    <a:gd name="connsiteY26" fmla="*/ 844061 h 1099319"/>
                    <a:gd name="connsiteX27" fmla="*/ 744948 w 815405"/>
                    <a:gd name="connsiteY27" fmla="*/ 776920 h 1099319"/>
                    <a:gd name="connsiteX28" fmla="*/ 748146 w 815405"/>
                    <a:gd name="connsiteY28" fmla="*/ 767328 h 1099319"/>
                    <a:gd name="connsiteX29" fmla="*/ 744948 w 815405"/>
                    <a:gd name="connsiteY29" fmla="*/ 712976 h 1099319"/>
                    <a:gd name="connsiteX30" fmla="*/ 728962 w 815405"/>
                    <a:gd name="connsiteY30" fmla="*/ 681004 h 1099319"/>
                    <a:gd name="connsiteX31" fmla="*/ 725765 w 815405"/>
                    <a:gd name="connsiteY31" fmla="*/ 658624 h 1099319"/>
                    <a:gd name="connsiteX32" fmla="*/ 709779 w 815405"/>
                    <a:gd name="connsiteY32" fmla="*/ 623454 h 1099319"/>
                    <a:gd name="connsiteX33" fmla="*/ 696990 w 815405"/>
                    <a:gd name="connsiteY33" fmla="*/ 610666 h 1099319"/>
                    <a:gd name="connsiteX34" fmla="*/ 661821 w 815405"/>
                    <a:gd name="connsiteY34" fmla="*/ 601074 h 1099319"/>
                    <a:gd name="connsiteX35" fmla="*/ 649032 w 815405"/>
                    <a:gd name="connsiteY35" fmla="*/ 594680 h 1099319"/>
                    <a:gd name="connsiteX36" fmla="*/ 613863 w 815405"/>
                    <a:gd name="connsiteY36" fmla="*/ 575496 h 1099319"/>
                    <a:gd name="connsiteX37" fmla="*/ 581891 w 815405"/>
                    <a:gd name="connsiteY37" fmla="*/ 562707 h 1099319"/>
                    <a:gd name="connsiteX38" fmla="*/ 546722 w 815405"/>
                    <a:gd name="connsiteY38" fmla="*/ 553116 h 1099319"/>
                    <a:gd name="connsiteX39" fmla="*/ 489172 w 815405"/>
                    <a:gd name="connsiteY39" fmla="*/ 537130 h 1099319"/>
                    <a:gd name="connsiteX40" fmla="*/ 457200 w 815405"/>
                    <a:gd name="connsiteY40" fmla="*/ 514749 h 1099319"/>
                    <a:gd name="connsiteX41" fmla="*/ 454003 w 815405"/>
                    <a:gd name="connsiteY41" fmla="*/ 505158 h 1099319"/>
                    <a:gd name="connsiteX42" fmla="*/ 447608 w 815405"/>
                    <a:gd name="connsiteY42" fmla="*/ 495566 h 1099319"/>
                    <a:gd name="connsiteX43" fmla="*/ 444411 w 815405"/>
                    <a:gd name="connsiteY43" fmla="*/ 466791 h 1099319"/>
                    <a:gd name="connsiteX44" fmla="*/ 431622 w 815405"/>
                    <a:gd name="connsiteY44" fmla="*/ 386861 h 1099319"/>
                    <a:gd name="connsiteX45" fmla="*/ 418834 w 815405"/>
                    <a:gd name="connsiteY45" fmla="*/ 329312 h 1099319"/>
                    <a:gd name="connsiteX46" fmla="*/ 396453 w 815405"/>
                    <a:gd name="connsiteY46" fmla="*/ 316523 h 1099319"/>
                    <a:gd name="connsiteX47" fmla="*/ 361284 w 815405"/>
                    <a:gd name="connsiteY47" fmla="*/ 300537 h 1099319"/>
                    <a:gd name="connsiteX48" fmla="*/ 351692 w 815405"/>
                    <a:gd name="connsiteY48" fmla="*/ 290945 h 1099319"/>
                    <a:gd name="connsiteX49" fmla="*/ 342101 w 815405"/>
                    <a:gd name="connsiteY49" fmla="*/ 287748 h 1099319"/>
                    <a:gd name="connsiteX50" fmla="*/ 313326 w 815405"/>
                    <a:gd name="connsiteY50" fmla="*/ 274959 h 1099319"/>
                    <a:gd name="connsiteX51" fmla="*/ 300537 w 815405"/>
                    <a:gd name="connsiteY51" fmla="*/ 268565 h 1099319"/>
                    <a:gd name="connsiteX52" fmla="*/ 284551 w 815405"/>
                    <a:gd name="connsiteY52" fmla="*/ 262170 h 1099319"/>
                    <a:gd name="connsiteX53" fmla="*/ 274960 w 815405"/>
                    <a:gd name="connsiteY53" fmla="*/ 255776 h 1099319"/>
                    <a:gd name="connsiteX54" fmla="*/ 265368 w 815405"/>
                    <a:gd name="connsiteY54" fmla="*/ 252579 h 1099319"/>
                    <a:gd name="connsiteX55" fmla="*/ 249382 w 815405"/>
                    <a:gd name="connsiteY55" fmla="*/ 246184 h 1099319"/>
                    <a:gd name="connsiteX56" fmla="*/ 227001 w 815405"/>
                    <a:gd name="connsiteY56" fmla="*/ 239790 h 1099319"/>
                    <a:gd name="connsiteX57" fmla="*/ 211015 w 815405"/>
                    <a:gd name="connsiteY57" fmla="*/ 230198 h 1099319"/>
                    <a:gd name="connsiteX58" fmla="*/ 191832 w 815405"/>
                    <a:gd name="connsiteY58" fmla="*/ 220607 h 1099319"/>
                    <a:gd name="connsiteX59" fmla="*/ 179043 w 815405"/>
                    <a:gd name="connsiteY59" fmla="*/ 204621 h 1099319"/>
                    <a:gd name="connsiteX60" fmla="*/ 172649 w 815405"/>
                    <a:gd name="connsiteY60" fmla="*/ 198226 h 1099319"/>
                    <a:gd name="connsiteX61" fmla="*/ 150269 w 815405"/>
                    <a:gd name="connsiteY61" fmla="*/ 153466 h 1099319"/>
                    <a:gd name="connsiteX62" fmla="*/ 140677 w 815405"/>
                    <a:gd name="connsiteY62" fmla="*/ 137480 h 1099319"/>
                    <a:gd name="connsiteX63" fmla="*/ 137480 w 815405"/>
                    <a:gd name="connsiteY63" fmla="*/ 127888 h 1099319"/>
                    <a:gd name="connsiteX64" fmla="*/ 127888 w 815405"/>
                    <a:gd name="connsiteY64" fmla="*/ 115099 h 1099319"/>
                    <a:gd name="connsiteX65" fmla="*/ 121494 w 815405"/>
                    <a:gd name="connsiteY65" fmla="*/ 105507 h 1099319"/>
                    <a:gd name="connsiteX66" fmla="*/ 108705 w 815405"/>
                    <a:gd name="connsiteY66" fmla="*/ 89521 h 1099319"/>
                    <a:gd name="connsiteX67" fmla="*/ 92719 w 815405"/>
                    <a:gd name="connsiteY67" fmla="*/ 63944 h 1099319"/>
                    <a:gd name="connsiteX68" fmla="*/ 89522 w 815405"/>
                    <a:gd name="connsiteY68" fmla="*/ 54352 h 1099319"/>
                    <a:gd name="connsiteX69" fmla="*/ 83127 w 815405"/>
                    <a:gd name="connsiteY69" fmla="*/ 44761 h 1099319"/>
                    <a:gd name="connsiteX70" fmla="*/ 83127 w 815405"/>
                    <a:gd name="connsiteY70"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48146 w 815405"/>
                    <a:gd name="connsiteY24" fmla="*/ 882428 h 1099319"/>
                    <a:gd name="connsiteX25" fmla="*/ 741751 w 815405"/>
                    <a:gd name="connsiteY25" fmla="*/ 856850 h 1099319"/>
                    <a:gd name="connsiteX26" fmla="*/ 744948 w 815405"/>
                    <a:gd name="connsiteY26" fmla="*/ 776920 h 1099319"/>
                    <a:gd name="connsiteX27" fmla="*/ 748146 w 815405"/>
                    <a:gd name="connsiteY27" fmla="*/ 767328 h 1099319"/>
                    <a:gd name="connsiteX28" fmla="*/ 744948 w 815405"/>
                    <a:gd name="connsiteY28" fmla="*/ 712976 h 1099319"/>
                    <a:gd name="connsiteX29" fmla="*/ 728962 w 815405"/>
                    <a:gd name="connsiteY29" fmla="*/ 681004 h 1099319"/>
                    <a:gd name="connsiteX30" fmla="*/ 725765 w 815405"/>
                    <a:gd name="connsiteY30" fmla="*/ 658624 h 1099319"/>
                    <a:gd name="connsiteX31" fmla="*/ 709779 w 815405"/>
                    <a:gd name="connsiteY31" fmla="*/ 623454 h 1099319"/>
                    <a:gd name="connsiteX32" fmla="*/ 696990 w 815405"/>
                    <a:gd name="connsiteY32" fmla="*/ 610666 h 1099319"/>
                    <a:gd name="connsiteX33" fmla="*/ 661821 w 815405"/>
                    <a:gd name="connsiteY33" fmla="*/ 601074 h 1099319"/>
                    <a:gd name="connsiteX34" fmla="*/ 649032 w 815405"/>
                    <a:gd name="connsiteY34" fmla="*/ 594680 h 1099319"/>
                    <a:gd name="connsiteX35" fmla="*/ 613863 w 815405"/>
                    <a:gd name="connsiteY35" fmla="*/ 575496 h 1099319"/>
                    <a:gd name="connsiteX36" fmla="*/ 581891 w 815405"/>
                    <a:gd name="connsiteY36" fmla="*/ 562707 h 1099319"/>
                    <a:gd name="connsiteX37" fmla="*/ 546722 w 815405"/>
                    <a:gd name="connsiteY37" fmla="*/ 553116 h 1099319"/>
                    <a:gd name="connsiteX38" fmla="*/ 489172 w 815405"/>
                    <a:gd name="connsiteY38" fmla="*/ 537130 h 1099319"/>
                    <a:gd name="connsiteX39" fmla="*/ 457200 w 815405"/>
                    <a:gd name="connsiteY39" fmla="*/ 514749 h 1099319"/>
                    <a:gd name="connsiteX40" fmla="*/ 454003 w 815405"/>
                    <a:gd name="connsiteY40" fmla="*/ 505158 h 1099319"/>
                    <a:gd name="connsiteX41" fmla="*/ 447608 w 815405"/>
                    <a:gd name="connsiteY41" fmla="*/ 495566 h 1099319"/>
                    <a:gd name="connsiteX42" fmla="*/ 444411 w 815405"/>
                    <a:gd name="connsiteY42" fmla="*/ 466791 h 1099319"/>
                    <a:gd name="connsiteX43" fmla="*/ 431622 w 815405"/>
                    <a:gd name="connsiteY43" fmla="*/ 386861 h 1099319"/>
                    <a:gd name="connsiteX44" fmla="*/ 418834 w 815405"/>
                    <a:gd name="connsiteY44" fmla="*/ 329312 h 1099319"/>
                    <a:gd name="connsiteX45" fmla="*/ 396453 w 815405"/>
                    <a:gd name="connsiteY45" fmla="*/ 316523 h 1099319"/>
                    <a:gd name="connsiteX46" fmla="*/ 361284 w 815405"/>
                    <a:gd name="connsiteY46" fmla="*/ 300537 h 1099319"/>
                    <a:gd name="connsiteX47" fmla="*/ 351692 w 815405"/>
                    <a:gd name="connsiteY47" fmla="*/ 290945 h 1099319"/>
                    <a:gd name="connsiteX48" fmla="*/ 342101 w 815405"/>
                    <a:gd name="connsiteY48" fmla="*/ 287748 h 1099319"/>
                    <a:gd name="connsiteX49" fmla="*/ 313326 w 815405"/>
                    <a:gd name="connsiteY49" fmla="*/ 274959 h 1099319"/>
                    <a:gd name="connsiteX50" fmla="*/ 300537 w 815405"/>
                    <a:gd name="connsiteY50" fmla="*/ 268565 h 1099319"/>
                    <a:gd name="connsiteX51" fmla="*/ 284551 w 815405"/>
                    <a:gd name="connsiteY51" fmla="*/ 262170 h 1099319"/>
                    <a:gd name="connsiteX52" fmla="*/ 274960 w 815405"/>
                    <a:gd name="connsiteY52" fmla="*/ 255776 h 1099319"/>
                    <a:gd name="connsiteX53" fmla="*/ 265368 w 815405"/>
                    <a:gd name="connsiteY53" fmla="*/ 252579 h 1099319"/>
                    <a:gd name="connsiteX54" fmla="*/ 249382 w 815405"/>
                    <a:gd name="connsiteY54" fmla="*/ 246184 h 1099319"/>
                    <a:gd name="connsiteX55" fmla="*/ 227001 w 815405"/>
                    <a:gd name="connsiteY55" fmla="*/ 239790 h 1099319"/>
                    <a:gd name="connsiteX56" fmla="*/ 211015 w 815405"/>
                    <a:gd name="connsiteY56" fmla="*/ 230198 h 1099319"/>
                    <a:gd name="connsiteX57" fmla="*/ 191832 w 815405"/>
                    <a:gd name="connsiteY57" fmla="*/ 220607 h 1099319"/>
                    <a:gd name="connsiteX58" fmla="*/ 179043 w 815405"/>
                    <a:gd name="connsiteY58" fmla="*/ 204621 h 1099319"/>
                    <a:gd name="connsiteX59" fmla="*/ 172649 w 815405"/>
                    <a:gd name="connsiteY59" fmla="*/ 198226 h 1099319"/>
                    <a:gd name="connsiteX60" fmla="*/ 150269 w 815405"/>
                    <a:gd name="connsiteY60" fmla="*/ 153466 h 1099319"/>
                    <a:gd name="connsiteX61" fmla="*/ 140677 w 815405"/>
                    <a:gd name="connsiteY61" fmla="*/ 137480 h 1099319"/>
                    <a:gd name="connsiteX62" fmla="*/ 137480 w 815405"/>
                    <a:gd name="connsiteY62" fmla="*/ 127888 h 1099319"/>
                    <a:gd name="connsiteX63" fmla="*/ 127888 w 815405"/>
                    <a:gd name="connsiteY63" fmla="*/ 115099 h 1099319"/>
                    <a:gd name="connsiteX64" fmla="*/ 121494 w 815405"/>
                    <a:gd name="connsiteY64" fmla="*/ 105507 h 1099319"/>
                    <a:gd name="connsiteX65" fmla="*/ 108705 w 815405"/>
                    <a:gd name="connsiteY65" fmla="*/ 89521 h 1099319"/>
                    <a:gd name="connsiteX66" fmla="*/ 92719 w 815405"/>
                    <a:gd name="connsiteY66" fmla="*/ 63944 h 1099319"/>
                    <a:gd name="connsiteX67" fmla="*/ 89522 w 815405"/>
                    <a:gd name="connsiteY67" fmla="*/ 54352 h 1099319"/>
                    <a:gd name="connsiteX68" fmla="*/ 83127 w 815405"/>
                    <a:gd name="connsiteY68" fmla="*/ 44761 h 1099319"/>
                    <a:gd name="connsiteX69" fmla="*/ 83127 w 815405"/>
                    <a:gd name="connsiteY69"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90392 w 815405"/>
                    <a:gd name="connsiteY23" fmla="*/ 934399 h 1099319"/>
                    <a:gd name="connsiteX24" fmla="*/ 748146 w 815405"/>
                    <a:gd name="connsiteY24" fmla="*/ 882428 h 1099319"/>
                    <a:gd name="connsiteX25" fmla="*/ 741751 w 815405"/>
                    <a:gd name="connsiteY25" fmla="*/ 856850 h 1099319"/>
                    <a:gd name="connsiteX26" fmla="*/ 744948 w 815405"/>
                    <a:gd name="connsiteY26" fmla="*/ 776920 h 1099319"/>
                    <a:gd name="connsiteX27" fmla="*/ 748146 w 815405"/>
                    <a:gd name="connsiteY27" fmla="*/ 767328 h 1099319"/>
                    <a:gd name="connsiteX28" fmla="*/ 744948 w 815405"/>
                    <a:gd name="connsiteY28" fmla="*/ 712976 h 1099319"/>
                    <a:gd name="connsiteX29" fmla="*/ 728962 w 815405"/>
                    <a:gd name="connsiteY29" fmla="*/ 681004 h 1099319"/>
                    <a:gd name="connsiteX30" fmla="*/ 725765 w 815405"/>
                    <a:gd name="connsiteY30" fmla="*/ 658624 h 1099319"/>
                    <a:gd name="connsiteX31" fmla="*/ 709779 w 815405"/>
                    <a:gd name="connsiteY31" fmla="*/ 623454 h 1099319"/>
                    <a:gd name="connsiteX32" fmla="*/ 696990 w 815405"/>
                    <a:gd name="connsiteY32" fmla="*/ 610666 h 1099319"/>
                    <a:gd name="connsiteX33" fmla="*/ 661821 w 815405"/>
                    <a:gd name="connsiteY33" fmla="*/ 601074 h 1099319"/>
                    <a:gd name="connsiteX34" fmla="*/ 649032 w 815405"/>
                    <a:gd name="connsiteY34" fmla="*/ 594680 h 1099319"/>
                    <a:gd name="connsiteX35" fmla="*/ 613863 w 815405"/>
                    <a:gd name="connsiteY35" fmla="*/ 575496 h 1099319"/>
                    <a:gd name="connsiteX36" fmla="*/ 581891 w 815405"/>
                    <a:gd name="connsiteY36" fmla="*/ 562707 h 1099319"/>
                    <a:gd name="connsiteX37" fmla="*/ 546722 w 815405"/>
                    <a:gd name="connsiteY37" fmla="*/ 553116 h 1099319"/>
                    <a:gd name="connsiteX38" fmla="*/ 489172 w 815405"/>
                    <a:gd name="connsiteY38" fmla="*/ 537130 h 1099319"/>
                    <a:gd name="connsiteX39" fmla="*/ 457200 w 815405"/>
                    <a:gd name="connsiteY39" fmla="*/ 514749 h 1099319"/>
                    <a:gd name="connsiteX40" fmla="*/ 454003 w 815405"/>
                    <a:gd name="connsiteY40" fmla="*/ 505158 h 1099319"/>
                    <a:gd name="connsiteX41" fmla="*/ 447608 w 815405"/>
                    <a:gd name="connsiteY41" fmla="*/ 495566 h 1099319"/>
                    <a:gd name="connsiteX42" fmla="*/ 444411 w 815405"/>
                    <a:gd name="connsiteY42" fmla="*/ 466791 h 1099319"/>
                    <a:gd name="connsiteX43" fmla="*/ 431622 w 815405"/>
                    <a:gd name="connsiteY43" fmla="*/ 386861 h 1099319"/>
                    <a:gd name="connsiteX44" fmla="*/ 418834 w 815405"/>
                    <a:gd name="connsiteY44" fmla="*/ 329312 h 1099319"/>
                    <a:gd name="connsiteX45" fmla="*/ 396453 w 815405"/>
                    <a:gd name="connsiteY45" fmla="*/ 316523 h 1099319"/>
                    <a:gd name="connsiteX46" fmla="*/ 361284 w 815405"/>
                    <a:gd name="connsiteY46" fmla="*/ 300537 h 1099319"/>
                    <a:gd name="connsiteX47" fmla="*/ 351692 w 815405"/>
                    <a:gd name="connsiteY47" fmla="*/ 290945 h 1099319"/>
                    <a:gd name="connsiteX48" fmla="*/ 342101 w 815405"/>
                    <a:gd name="connsiteY48" fmla="*/ 287748 h 1099319"/>
                    <a:gd name="connsiteX49" fmla="*/ 313326 w 815405"/>
                    <a:gd name="connsiteY49" fmla="*/ 274959 h 1099319"/>
                    <a:gd name="connsiteX50" fmla="*/ 300537 w 815405"/>
                    <a:gd name="connsiteY50" fmla="*/ 268565 h 1099319"/>
                    <a:gd name="connsiteX51" fmla="*/ 284551 w 815405"/>
                    <a:gd name="connsiteY51" fmla="*/ 262170 h 1099319"/>
                    <a:gd name="connsiteX52" fmla="*/ 274960 w 815405"/>
                    <a:gd name="connsiteY52" fmla="*/ 255776 h 1099319"/>
                    <a:gd name="connsiteX53" fmla="*/ 265368 w 815405"/>
                    <a:gd name="connsiteY53" fmla="*/ 252579 h 1099319"/>
                    <a:gd name="connsiteX54" fmla="*/ 249382 w 815405"/>
                    <a:gd name="connsiteY54" fmla="*/ 246184 h 1099319"/>
                    <a:gd name="connsiteX55" fmla="*/ 227001 w 815405"/>
                    <a:gd name="connsiteY55" fmla="*/ 239790 h 1099319"/>
                    <a:gd name="connsiteX56" fmla="*/ 211015 w 815405"/>
                    <a:gd name="connsiteY56" fmla="*/ 230198 h 1099319"/>
                    <a:gd name="connsiteX57" fmla="*/ 191832 w 815405"/>
                    <a:gd name="connsiteY57" fmla="*/ 220607 h 1099319"/>
                    <a:gd name="connsiteX58" fmla="*/ 179043 w 815405"/>
                    <a:gd name="connsiteY58" fmla="*/ 204621 h 1099319"/>
                    <a:gd name="connsiteX59" fmla="*/ 172649 w 815405"/>
                    <a:gd name="connsiteY59" fmla="*/ 198226 h 1099319"/>
                    <a:gd name="connsiteX60" fmla="*/ 150269 w 815405"/>
                    <a:gd name="connsiteY60" fmla="*/ 153466 h 1099319"/>
                    <a:gd name="connsiteX61" fmla="*/ 140677 w 815405"/>
                    <a:gd name="connsiteY61" fmla="*/ 137480 h 1099319"/>
                    <a:gd name="connsiteX62" fmla="*/ 137480 w 815405"/>
                    <a:gd name="connsiteY62" fmla="*/ 127888 h 1099319"/>
                    <a:gd name="connsiteX63" fmla="*/ 127888 w 815405"/>
                    <a:gd name="connsiteY63" fmla="*/ 115099 h 1099319"/>
                    <a:gd name="connsiteX64" fmla="*/ 121494 w 815405"/>
                    <a:gd name="connsiteY64" fmla="*/ 105507 h 1099319"/>
                    <a:gd name="connsiteX65" fmla="*/ 108705 w 815405"/>
                    <a:gd name="connsiteY65" fmla="*/ 89521 h 1099319"/>
                    <a:gd name="connsiteX66" fmla="*/ 92719 w 815405"/>
                    <a:gd name="connsiteY66" fmla="*/ 63944 h 1099319"/>
                    <a:gd name="connsiteX67" fmla="*/ 89522 w 815405"/>
                    <a:gd name="connsiteY67" fmla="*/ 54352 h 1099319"/>
                    <a:gd name="connsiteX68" fmla="*/ 83127 w 815405"/>
                    <a:gd name="connsiteY68" fmla="*/ 44761 h 1099319"/>
                    <a:gd name="connsiteX69" fmla="*/ 83127 w 815405"/>
                    <a:gd name="connsiteY69"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90392 w 815405"/>
                    <a:gd name="connsiteY23" fmla="*/ 934399 h 1099319"/>
                    <a:gd name="connsiteX24" fmla="*/ 757671 w 815405"/>
                    <a:gd name="connsiteY24" fmla="*/ 877666 h 1099319"/>
                    <a:gd name="connsiteX25" fmla="*/ 741751 w 815405"/>
                    <a:gd name="connsiteY25" fmla="*/ 856850 h 1099319"/>
                    <a:gd name="connsiteX26" fmla="*/ 744948 w 815405"/>
                    <a:gd name="connsiteY26" fmla="*/ 776920 h 1099319"/>
                    <a:gd name="connsiteX27" fmla="*/ 748146 w 815405"/>
                    <a:gd name="connsiteY27" fmla="*/ 767328 h 1099319"/>
                    <a:gd name="connsiteX28" fmla="*/ 744948 w 815405"/>
                    <a:gd name="connsiteY28" fmla="*/ 712976 h 1099319"/>
                    <a:gd name="connsiteX29" fmla="*/ 728962 w 815405"/>
                    <a:gd name="connsiteY29" fmla="*/ 681004 h 1099319"/>
                    <a:gd name="connsiteX30" fmla="*/ 725765 w 815405"/>
                    <a:gd name="connsiteY30" fmla="*/ 658624 h 1099319"/>
                    <a:gd name="connsiteX31" fmla="*/ 709779 w 815405"/>
                    <a:gd name="connsiteY31" fmla="*/ 623454 h 1099319"/>
                    <a:gd name="connsiteX32" fmla="*/ 696990 w 815405"/>
                    <a:gd name="connsiteY32" fmla="*/ 610666 h 1099319"/>
                    <a:gd name="connsiteX33" fmla="*/ 661821 w 815405"/>
                    <a:gd name="connsiteY33" fmla="*/ 601074 h 1099319"/>
                    <a:gd name="connsiteX34" fmla="*/ 649032 w 815405"/>
                    <a:gd name="connsiteY34" fmla="*/ 594680 h 1099319"/>
                    <a:gd name="connsiteX35" fmla="*/ 613863 w 815405"/>
                    <a:gd name="connsiteY35" fmla="*/ 575496 h 1099319"/>
                    <a:gd name="connsiteX36" fmla="*/ 581891 w 815405"/>
                    <a:gd name="connsiteY36" fmla="*/ 562707 h 1099319"/>
                    <a:gd name="connsiteX37" fmla="*/ 546722 w 815405"/>
                    <a:gd name="connsiteY37" fmla="*/ 553116 h 1099319"/>
                    <a:gd name="connsiteX38" fmla="*/ 489172 w 815405"/>
                    <a:gd name="connsiteY38" fmla="*/ 537130 h 1099319"/>
                    <a:gd name="connsiteX39" fmla="*/ 457200 w 815405"/>
                    <a:gd name="connsiteY39" fmla="*/ 514749 h 1099319"/>
                    <a:gd name="connsiteX40" fmla="*/ 454003 w 815405"/>
                    <a:gd name="connsiteY40" fmla="*/ 505158 h 1099319"/>
                    <a:gd name="connsiteX41" fmla="*/ 447608 w 815405"/>
                    <a:gd name="connsiteY41" fmla="*/ 495566 h 1099319"/>
                    <a:gd name="connsiteX42" fmla="*/ 444411 w 815405"/>
                    <a:gd name="connsiteY42" fmla="*/ 466791 h 1099319"/>
                    <a:gd name="connsiteX43" fmla="*/ 431622 w 815405"/>
                    <a:gd name="connsiteY43" fmla="*/ 386861 h 1099319"/>
                    <a:gd name="connsiteX44" fmla="*/ 418834 w 815405"/>
                    <a:gd name="connsiteY44" fmla="*/ 329312 h 1099319"/>
                    <a:gd name="connsiteX45" fmla="*/ 396453 w 815405"/>
                    <a:gd name="connsiteY45" fmla="*/ 316523 h 1099319"/>
                    <a:gd name="connsiteX46" fmla="*/ 361284 w 815405"/>
                    <a:gd name="connsiteY46" fmla="*/ 300537 h 1099319"/>
                    <a:gd name="connsiteX47" fmla="*/ 351692 w 815405"/>
                    <a:gd name="connsiteY47" fmla="*/ 290945 h 1099319"/>
                    <a:gd name="connsiteX48" fmla="*/ 342101 w 815405"/>
                    <a:gd name="connsiteY48" fmla="*/ 287748 h 1099319"/>
                    <a:gd name="connsiteX49" fmla="*/ 313326 w 815405"/>
                    <a:gd name="connsiteY49" fmla="*/ 274959 h 1099319"/>
                    <a:gd name="connsiteX50" fmla="*/ 300537 w 815405"/>
                    <a:gd name="connsiteY50" fmla="*/ 268565 h 1099319"/>
                    <a:gd name="connsiteX51" fmla="*/ 284551 w 815405"/>
                    <a:gd name="connsiteY51" fmla="*/ 262170 h 1099319"/>
                    <a:gd name="connsiteX52" fmla="*/ 274960 w 815405"/>
                    <a:gd name="connsiteY52" fmla="*/ 255776 h 1099319"/>
                    <a:gd name="connsiteX53" fmla="*/ 265368 w 815405"/>
                    <a:gd name="connsiteY53" fmla="*/ 252579 h 1099319"/>
                    <a:gd name="connsiteX54" fmla="*/ 249382 w 815405"/>
                    <a:gd name="connsiteY54" fmla="*/ 246184 h 1099319"/>
                    <a:gd name="connsiteX55" fmla="*/ 227001 w 815405"/>
                    <a:gd name="connsiteY55" fmla="*/ 239790 h 1099319"/>
                    <a:gd name="connsiteX56" fmla="*/ 211015 w 815405"/>
                    <a:gd name="connsiteY56" fmla="*/ 230198 h 1099319"/>
                    <a:gd name="connsiteX57" fmla="*/ 191832 w 815405"/>
                    <a:gd name="connsiteY57" fmla="*/ 220607 h 1099319"/>
                    <a:gd name="connsiteX58" fmla="*/ 179043 w 815405"/>
                    <a:gd name="connsiteY58" fmla="*/ 204621 h 1099319"/>
                    <a:gd name="connsiteX59" fmla="*/ 172649 w 815405"/>
                    <a:gd name="connsiteY59" fmla="*/ 198226 h 1099319"/>
                    <a:gd name="connsiteX60" fmla="*/ 150269 w 815405"/>
                    <a:gd name="connsiteY60" fmla="*/ 153466 h 1099319"/>
                    <a:gd name="connsiteX61" fmla="*/ 140677 w 815405"/>
                    <a:gd name="connsiteY61" fmla="*/ 137480 h 1099319"/>
                    <a:gd name="connsiteX62" fmla="*/ 137480 w 815405"/>
                    <a:gd name="connsiteY62" fmla="*/ 127888 h 1099319"/>
                    <a:gd name="connsiteX63" fmla="*/ 127888 w 815405"/>
                    <a:gd name="connsiteY63" fmla="*/ 115099 h 1099319"/>
                    <a:gd name="connsiteX64" fmla="*/ 121494 w 815405"/>
                    <a:gd name="connsiteY64" fmla="*/ 105507 h 1099319"/>
                    <a:gd name="connsiteX65" fmla="*/ 108705 w 815405"/>
                    <a:gd name="connsiteY65" fmla="*/ 89521 h 1099319"/>
                    <a:gd name="connsiteX66" fmla="*/ 92719 w 815405"/>
                    <a:gd name="connsiteY66" fmla="*/ 63944 h 1099319"/>
                    <a:gd name="connsiteX67" fmla="*/ 89522 w 815405"/>
                    <a:gd name="connsiteY67" fmla="*/ 54352 h 1099319"/>
                    <a:gd name="connsiteX68" fmla="*/ 83127 w 815405"/>
                    <a:gd name="connsiteY68" fmla="*/ 44761 h 1099319"/>
                    <a:gd name="connsiteX69" fmla="*/ 83127 w 815405"/>
                    <a:gd name="connsiteY69"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41751 w 815467"/>
                    <a:gd name="connsiteY24" fmla="*/ 856850 h 1099319"/>
                    <a:gd name="connsiteX25" fmla="*/ 744948 w 815467"/>
                    <a:gd name="connsiteY25" fmla="*/ 776920 h 1099319"/>
                    <a:gd name="connsiteX26" fmla="*/ 748146 w 815467"/>
                    <a:gd name="connsiteY26" fmla="*/ 767328 h 1099319"/>
                    <a:gd name="connsiteX27" fmla="*/ 744948 w 815467"/>
                    <a:gd name="connsiteY27" fmla="*/ 712976 h 1099319"/>
                    <a:gd name="connsiteX28" fmla="*/ 728962 w 815467"/>
                    <a:gd name="connsiteY28" fmla="*/ 681004 h 1099319"/>
                    <a:gd name="connsiteX29" fmla="*/ 725765 w 815467"/>
                    <a:gd name="connsiteY29" fmla="*/ 658624 h 1099319"/>
                    <a:gd name="connsiteX30" fmla="*/ 709779 w 815467"/>
                    <a:gd name="connsiteY30" fmla="*/ 623454 h 1099319"/>
                    <a:gd name="connsiteX31" fmla="*/ 696990 w 815467"/>
                    <a:gd name="connsiteY31" fmla="*/ 610666 h 1099319"/>
                    <a:gd name="connsiteX32" fmla="*/ 661821 w 815467"/>
                    <a:gd name="connsiteY32" fmla="*/ 601074 h 1099319"/>
                    <a:gd name="connsiteX33" fmla="*/ 649032 w 815467"/>
                    <a:gd name="connsiteY33" fmla="*/ 594680 h 1099319"/>
                    <a:gd name="connsiteX34" fmla="*/ 613863 w 815467"/>
                    <a:gd name="connsiteY34" fmla="*/ 575496 h 1099319"/>
                    <a:gd name="connsiteX35" fmla="*/ 581891 w 815467"/>
                    <a:gd name="connsiteY35" fmla="*/ 562707 h 1099319"/>
                    <a:gd name="connsiteX36" fmla="*/ 546722 w 815467"/>
                    <a:gd name="connsiteY36" fmla="*/ 553116 h 1099319"/>
                    <a:gd name="connsiteX37" fmla="*/ 489172 w 815467"/>
                    <a:gd name="connsiteY37" fmla="*/ 537130 h 1099319"/>
                    <a:gd name="connsiteX38" fmla="*/ 457200 w 815467"/>
                    <a:gd name="connsiteY38" fmla="*/ 514749 h 1099319"/>
                    <a:gd name="connsiteX39" fmla="*/ 454003 w 815467"/>
                    <a:gd name="connsiteY39" fmla="*/ 505158 h 1099319"/>
                    <a:gd name="connsiteX40" fmla="*/ 447608 w 815467"/>
                    <a:gd name="connsiteY40" fmla="*/ 495566 h 1099319"/>
                    <a:gd name="connsiteX41" fmla="*/ 444411 w 815467"/>
                    <a:gd name="connsiteY41" fmla="*/ 466791 h 1099319"/>
                    <a:gd name="connsiteX42" fmla="*/ 431622 w 815467"/>
                    <a:gd name="connsiteY42" fmla="*/ 386861 h 1099319"/>
                    <a:gd name="connsiteX43" fmla="*/ 418834 w 815467"/>
                    <a:gd name="connsiteY43" fmla="*/ 329312 h 1099319"/>
                    <a:gd name="connsiteX44" fmla="*/ 396453 w 815467"/>
                    <a:gd name="connsiteY44" fmla="*/ 316523 h 1099319"/>
                    <a:gd name="connsiteX45" fmla="*/ 361284 w 815467"/>
                    <a:gd name="connsiteY45" fmla="*/ 300537 h 1099319"/>
                    <a:gd name="connsiteX46" fmla="*/ 351692 w 815467"/>
                    <a:gd name="connsiteY46" fmla="*/ 290945 h 1099319"/>
                    <a:gd name="connsiteX47" fmla="*/ 342101 w 815467"/>
                    <a:gd name="connsiteY47" fmla="*/ 287748 h 1099319"/>
                    <a:gd name="connsiteX48" fmla="*/ 313326 w 815467"/>
                    <a:gd name="connsiteY48" fmla="*/ 274959 h 1099319"/>
                    <a:gd name="connsiteX49" fmla="*/ 300537 w 815467"/>
                    <a:gd name="connsiteY49" fmla="*/ 268565 h 1099319"/>
                    <a:gd name="connsiteX50" fmla="*/ 284551 w 815467"/>
                    <a:gd name="connsiteY50" fmla="*/ 262170 h 1099319"/>
                    <a:gd name="connsiteX51" fmla="*/ 274960 w 815467"/>
                    <a:gd name="connsiteY51" fmla="*/ 255776 h 1099319"/>
                    <a:gd name="connsiteX52" fmla="*/ 265368 w 815467"/>
                    <a:gd name="connsiteY52" fmla="*/ 252579 h 1099319"/>
                    <a:gd name="connsiteX53" fmla="*/ 249382 w 815467"/>
                    <a:gd name="connsiteY53" fmla="*/ 246184 h 1099319"/>
                    <a:gd name="connsiteX54" fmla="*/ 227001 w 815467"/>
                    <a:gd name="connsiteY54" fmla="*/ 239790 h 1099319"/>
                    <a:gd name="connsiteX55" fmla="*/ 211015 w 815467"/>
                    <a:gd name="connsiteY55" fmla="*/ 230198 h 1099319"/>
                    <a:gd name="connsiteX56" fmla="*/ 191832 w 815467"/>
                    <a:gd name="connsiteY56" fmla="*/ 220607 h 1099319"/>
                    <a:gd name="connsiteX57" fmla="*/ 179043 w 815467"/>
                    <a:gd name="connsiteY57" fmla="*/ 204621 h 1099319"/>
                    <a:gd name="connsiteX58" fmla="*/ 172649 w 815467"/>
                    <a:gd name="connsiteY58" fmla="*/ 198226 h 1099319"/>
                    <a:gd name="connsiteX59" fmla="*/ 150269 w 815467"/>
                    <a:gd name="connsiteY59" fmla="*/ 153466 h 1099319"/>
                    <a:gd name="connsiteX60" fmla="*/ 140677 w 815467"/>
                    <a:gd name="connsiteY60" fmla="*/ 137480 h 1099319"/>
                    <a:gd name="connsiteX61" fmla="*/ 137480 w 815467"/>
                    <a:gd name="connsiteY61" fmla="*/ 127888 h 1099319"/>
                    <a:gd name="connsiteX62" fmla="*/ 127888 w 815467"/>
                    <a:gd name="connsiteY62" fmla="*/ 115099 h 1099319"/>
                    <a:gd name="connsiteX63" fmla="*/ 121494 w 815467"/>
                    <a:gd name="connsiteY63" fmla="*/ 105507 h 1099319"/>
                    <a:gd name="connsiteX64" fmla="*/ 108705 w 815467"/>
                    <a:gd name="connsiteY64" fmla="*/ 89521 h 1099319"/>
                    <a:gd name="connsiteX65" fmla="*/ 92719 w 815467"/>
                    <a:gd name="connsiteY65" fmla="*/ 63944 h 1099319"/>
                    <a:gd name="connsiteX66" fmla="*/ 89522 w 815467"/>
                    <a:gd name="connsiteY66" fmla="*/ 54352 h 1099319"/>
                    <a:gd name="connsiteX67" fmla="*/ 83127 w 815467"/>
                    <a:gd name="connsiteY67" fmla="*/ 44761 h 1099319"/>
                    <a:gd name="connsiteX68" fmla="*/ 83127 w 815467"/>
                    <a:gd name="connsiteY68"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41751 w 815467"/>
                    <a:gd name="connsiteY24" fmla="*/ 856850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25765 w 815467"/>
                    <a:gd name="connsiteY28" fmla="*/ 658624 h 1099319"/>
                    <a:gd name="connsiteX29" fmla="*/ 709779 w 815467"/>
                    <a:gd name="connsiteY29" fmla="*/ 623454 h 1099319"/>
                    <a:gd name="connsiteX30" fmla="*/ 696990 w 815467"/>
                    <a:gd name="connsiteY30" fmla="*/ 610666 h 1099319"/>
                    <a:gd name="connsiteX31" fmla="*/ 661821 w 815467"/>
                    <a:gd name="connsiteY31" fmla="*/ 601074 h 1099319"/>
                    <a:gd name="connsiteX32" fmla="*/ 649032 w 815467"/>
                    <a:gd name="connsiteY32" fmla="*/ 594680 h 1099319"/>
                    <a:gd name="connsiteX33" fmla="*/ 613863 w 815467"/>
                    <a:gd name="connsiteY33" fmla="*/ 575496 h 1099319"/>
                    <a:gd name="connsiteX34" fmla="*/ 581891 w 815467"/>
                    <a:gd name="connsiteY34" fmla="*/ 562707 h 1099319"/>
                    <a:gd name="connsiteX35" fmla="*/ 546722 w 815467"/>
                    <a:gd name="connsiteY35" fmla="*/ 553116 h 1099319"/>
                    <a:gd name="connsiteX36" fmla="*/ 489172 w 815467"/>
                    <a:gd name="connsiteY36" fmla="*/ 537130 h 1099319"/>
                    <a:gd name="connsiteX37" fmla="*/ 457200 w 815467"/>
                    <a:gd name="connsiteY37" fmla="*/ 514749 h 1099319"/>
                    <a:gd name="connsiteX38" fmla="*/ 454003 w 815467"/>
                    <a:gd name="connsiteY38" fmla="*/ 505158 h 1099319"/>
                    <a:gd name="connsiteX39" fmla="*/ 447608 w 815467"/>
                    <a:gd name="connsiteY39" fmla="*/ 495566 h 1099319"/>
                    <a:gd name="connsiteX40" fmla="*/ 444411 w 815467"/>
                    <a:gd name="connsiteY40" fmla="*/ 466791 h 1099319"/>
                    <a:gd name="connsiteX41" fmla="*/ 431622 w 815467"/>
                    <a:gd name="connsiteY41" fmla="*/ 386861 h 1099319"/>
                    <a:gd name="connsiteX42" fmla="*/ 418834 w 815467"/>
                    <a:gd name="connsiteY42" fmla="*/ 329312 h 1099319"/>
                    <a:gd name="connsiteX43" fmla="*/ 396453 w 815467"/>
                    <a:gd name="connsiteY43" fmla="*/ 316523 h 1099319"/>
                    <a:gd name="connsiteX44" fmla="*/ 361284 w 815467"/>
                    <a:gd name="connsiteY44" fmla="*/ 300537 h 1099319"/>
                    <a:gd name="connsiteX45" fmla="*/ 351692 w 815467"/>
                    <a:gd name="connsiteY45" fmla="*/ 290945 h 1099319"/>
                    <a:gd name="connsiteX46" fmla="*/ 342101 w 815467"/>
                    <a:gd name="connsiteY46" fmla="*/ 287748 h 1099319"/>
                    <a:gd name="connsiteX47" fmla="*/ 313326 w 815467"/>
                    <a:gd name="connsiteY47" fmla="*/ 274959 h 1099319"/>
                    <a:gd name="connsiteX48" fmla="*/ 300537 w 815467"/>
                    <a:gd name="connsiteY48" fmla="*/ 268565 h 1099319"/>
                    <a:gd name="connsiteX49" fmla="*/ 284551 w 815467"/>
                    <a:gd name="connsiteY49" fmla="*/ 262170 h 1099319"/>
                    <a:gd name="connsiteX50" fmla="*/ 274960 w 815467"/>
                    <a:gd name="connsiteY50" fmla="*/ 255776 h 1099319"/>
                    <a:gd name="connsiteX51" fmla="*/ 265368 w 815467"/>
                    <a:gd name="connsiteY51" fmla="*/ 252579 h 1099319"/>
                    <a:gd name="connsiteX52" fmla="*/ 249382 w 815467"/>
                    <a:gd name="connsiteY52" fmla="*/ 246184 h 1099319"/>
                    <a:gd name="connsiteX53" fmla="*/ 227001 w 815467"/>
                    <a:gd name="connsiteY53" fmla="*/ 239790 h 1099319"/>
                    <a:gd name="connsiteX54" fmla="*/ 211015 w 815467"/>
                    <a:gd name="connsiteY54" fmla="*/ 230198 h 1099319"/>
                    <a:gd name="connsiteX55" fmla="*/ 191832 w 815467"/>
                    <a:gd name="connsiteY55" fmla="*/ 220607 h 1099319"/>
                    <a:gd name="connsiteX56" fmla="*/ 179043 w 815467"/>
                    <a:gd name="connsiteY56" fmla="*/ 204621 h 1099319"/>
                    <a:gd name="connsiteX57" fmla="*/ 172649 w 815467"/>
                    <a:gd name="connsiteY57" fmla="*/ 198226 h 1099319"/>
                    <a:gd name="connsiteX58" fmla="*/ 150269 w 815467"/>
                    <a:gd name="connsiteY58" fmla="*/ 153466 h 1099319"/>
                    <a:gd name="connsiteX59" fmla="*/ 140677 w 815467"/>
                    <a:gd name="connsiteY59" fmla="*/ 137480 h 1099319"/>
                    <a:gd name="connsiteX60" fmla="*/ 137480 w 815467"/>
                    <a:gd name="connsiteY60" fmla="*/ 127888 h 1099319"/>
                    <a:gd name="connsiteX61" fmla="*/ 127888 w 815467"/>
                    <a:gd name="connsiteY61" fmla="*/ 115099 h 1099319"/>
                    <a:gd name="connsiteX62" fmla="*/ 121494 w 815467"/>
                    <a:gd name="connsiteY62" fmla="*/ 105507 h 1099319"/>
                    <a:gd name="connsiteX63" fmla="*/ 108705 w 815467"/>
                    <a:gd name="connsiteY63" fmla="*/ 89521 h 1099319"/>
                    <a:gd name="connsiteX64" fmla="*/ 92719 w 815467"/>
                    <a:gd name="connsiteY64" fmla="*/ 63944 h 1099319"/>
                    <a:gd name="connsiteX65" fmla="*/ 89522 w 815467"/>
                    <a:gd name="connsiteY65" fmla="*/ 54352 h 1099319"/>
                    <a:gd name="connsiteX66" fmla="*/ 83127 w 815467"/>
                    <a:gd name="connsiteY66" fmla="*/ 44761 h 1099319"/>
                    <a:gd name="connsiteX67" fmla="*/ 83127 w 815467"/>
                    <a:gd name="connsiteY6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25765 w 815467"/>
                    <a:gd name="connsiteY28" fmla="*/ 658624 h 1099319"/>
                    <a:gd name="connsiteX29" fmla="*/ 709779 w 815467"/>
                    <a:gd name="connsiteY29" fmla="*/ 623454 h 1099319"/>
                    <a:gd name="connsiteX30" fmla="*/ 696990 w 815467"/>
                    <a:gd name="connsiteY30" fmla="*/ 610666 h 1099319"/>
                    <a:gd name="connsiteX31" fmla="*/ 661821 w 815467"/>
                    <a:gd name="connsiteY31" fmla="*/ 601074 h 1099319"/>
                    <a:gd name="connsiteX32" fmla="*/ 649032 w 815467"/>
                    <a:gd name="connsiteY32" fmla="*/ 594680 h 1099319"/>
                    <a:gd name="connsiteX33" fmla="*/ 613863 w 815467"/>
                    <a:gd name="connsiteY33" fmla="*/ 575496 h 1099319"/>
                    <a:gd name="connsiteX34" fmla="*/ 581891 w 815467"/>
                    <a:gd name="connsiteY34" fmla="*/ 562707 h 1099319"/>
                    <a:gd name="connsiteX35" fmla="*/ 546722 w 815467"/>
                    <a:gd name="connsiteY35" fmla="*/ 553116 h 1099319"/>
                    <a:gd name="connsiteX36" fmla="*/ 489172 w 815467"/>
                    <a:gd name="connsiteY36" fmla="*/ 537130 h 1099319"/>
                    <a:gd name="connsiteX37" fmla="*/ 457200 w 815467"/>
                    <a:gd name="connsiteY37" fmla="*/ 514749 h 1099319"/>
                    <a:gd name="connsiteX38" fmla="*/ 454003 w 815467"/>
                    <a:gd name="connsiteY38" fmla="*/ 505158 h 1099319"/>
                    <a:gd name="connsiteX39" fmla="*/ 447608 w 815467"/>
                    <a:gd name="connsiteY39" fmla="*/ 495566 h 1099319"/>
                    <a:gd name="connsiteX40" fmla="*/ 444411 w 815467"/>
                    <a:gd name="connsiteY40" fmla="*/ 466791 h 1099319"/>
                    <a:gd name="connsiteX41" fmla="*/ 431622 w 815467"/>
                    <a:gd name="connsiteY41" fmla="*/ 386861 h 1099319"/>
                    <a:gd name="connsiteX42" fmla="*/ 418834 w 815467"/>
                    <a:gd name="connsiteY42" fmla="*/ 329312 h 1099319"/>
                    <a:gd name="connsiteX43" fmla="*/ 396453 w 815467"/>
                    <a:gd name="connsiteY43" fmla="*/ 316523 h 1099319"/>
                    <a:gd name="connsiteX44" fmla="*/ 361284 w 815467"/>
                    <a:gd name="connsiteY44" fmla="*/ 300537 h 1099319"/>
                    <a:gd name="connsiteX45" fmla="*/ 351692 w 815467"/>
                    <a:gd name="connsiteY45" fmla="*/ 290945 h 1099319"/>
                    <a:gd name="connsiteX46" fmla="*/ 342101 w 815467"/>
                    <a:gd name="connsiteY46" fmla="*/ 287748 h 1099319"/>
                    <a:gd name="connsiteX47" fmla="*/ 313326 w 815467"/>
                    <a:gd name="connsiteY47" fmla="*/ 274959 h 1099319"/>
                    <a:gd name="connsiteX48" fmla="*/ 300537 w 815467"/>
                    <a:gd name="connsiteY48" fmla="*/ 268565 h 1099319"/>
                    <a:gd name="connsiteX49" fmla="*/ 284551 w 815467"/>
                    <a:gd name="connsiteY49" fmla="*/ 262170 h 1099319"/>
                    <a:gd name="connsiteX50" fmla="*/ 274960 w 815467"/>
                    <a:gd name="connsiteY50" fmla="*/ 255776 h 1099319"/>
                    <a:gd name="connsiteX51" fmla="*/ 265368 w 815467"/>
                    <a:gd name="connsiteY51" fmla="*/ 252579 h 1099319"/>
                    <a:gd name="connsiteX52" fmla="*/ 249382 w 815467"/>
                    <a:gd name="connsiteY52" fmla="*/ 246184 h 1099319"/>
                    <a:gd name="connsiteX53" fmla="*/ 227001 w 815467"/>
                    <a:gd name="connsiteY53" fmla="*/ 239790 h 1099319"/>
                    <a:gd name="connsiteX54" fmla="*/ 211015 w 815467"/>
                    <a:gd name="connsiteY54" fmla="*/ 230198 h 1099319"/>
                    <a:gd name="connsiteX55" fmla="*/ 191832 w 815467"/>
                    <a:gd name="connsiteY55" fmla="*/ 220607 h 1099319"/>
                    <a:gd name="connsiteX56" fmla="*/ 179043 w 815467"/>
                    <a:gd name="connsiteY56" fmla="*/ 204621 h 1099319"/>
                    <a:gd name="connsiteX57" fmla="*/ 172649 w 815467"/>
                    <a:gd name="connsiteY57" fmla="*/ 198226 h 1099319"/>
                    <a:gd name="connsiteX58" fmla="*/ 150269 w 815467"/>
                    <a:gd name="connsiteY58" fmla="*/ 153466 h 1099319"/>
                    <a:gd name="connsiteX59" fmla="*/ 140677 w 815467"/>
                    <a:gd name="connsiteY59" fmla="*/ 137480 h 1099319"/>
                    <a:gd name="connsiteX60" fmla="*/ 137480 w 815467"/>
                    <a:gd name="connsiteY60" fmla="*/ 127888 h 1099319"/>
                    <a:gd name="connsiteX61" fmla="*/ 127888 w 815467"/>
                    <a:gd name="connsiteY61" fmla="*/ 115099 h 1099319"/>
                    <a:gd name="connsiteX62" fmla="*/ 121494 w 815467"/>
                    <a:gd name="connsiteY62" fmla="*/ 105507 h 1099319"/>
                    <a:gd name="connsiteX63" fmla="*/ 108705 w 815467"/>
                    <a:gd name="connsiteY63" fmla="*/ 89521 h 1099319"/>
                    <a:gd name="connsiteX64" fmla="*/ 92719 w 815467"/>
                    <a:gd name="connsiteY64" fmla="*/ 63944 h 1099319"/>
                    <a:gd name="connsiteX65" fmla="*/ 89522 w 815467"/>
                    <a:gd name="connsiteY65" fmla="*/ 54352 h 1099319"/>
                    <a:gd name="connsiteX66" fmla="*/ 83127 w 815467"/>
                    <a:gd name="connsiteY66" fmla="*/ 44761 h 1099319"/>
                    <a:gd name="connsiteX67" fmla="*/ 83127 w 815467"/>
                    <a:gd name="connsiteY6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09779 w 815467"/>
                    <a:gd name="connsiteY28" fmla="*/ 623454 h 1099319"/>
                    <a:gd name="connsiteX29" fmla="*/ 696990 w 815467"/>
                    <a:gd name="connsiteY29" fmla="*/ 610666 h 1099319"/>
                    <a:gd name="connsiteX30" fmla="*/ 661821 w 815467"/>
                    <a:gd name="connsiteY30" fmla="*/ 601074 h 1099319"/>
                    <a:gd name="connsiteX31" fmla="*/ 649032 w 815467"/>
                    <a:gd name="connsiteY31" fmla="*/ 594680 h 1099319"/>
                    <a:gd name="connsiteX32" fmla="*/ 613863 w 815467"/>
                    <a:gd name="connsiteY32" fmla="*/ 575496 h 1099319"/>
                    <a:gd name="connsiteX33" fmla="*/ 581891 w 815467"/>
                    <a:gd name="connsiteY33" fmla="*/ 562707 h 1099319"/>
                    <a:gd name="connsiteX34" fmla="*/ 546722 w 815467"/>
                    <a:gd name="connsiteY34" fmla="*/ 553116 h 1099319"/>
                    <a:gd name="connsiteX35" fmla="*/ 489172 w 815467"/>
                    <a:gd name="connsiteY35" fmla="*/ 537130 h 1099319"/>
                    <a:gd name="connsiteX36" fmla="*/ 457200 w 815467"/>
                    <a:gd name="connsiteY36" fmla="*/ 514749 h 1099319"/>
                    <a:gd name="connsiteX37" fmla="*/ 454003 w 815467"/>
                    <a:gd name="connsiteY37" fmla="*/ 505158 h 1099319"/>
                    <a:gd name="connsiteX38" fmla="*/ 447608 w 815467"/>
                    <a:gd name="connsiteY38" fmla="*/ 495566 h 1099319"/>
                    <a:gd name="connsiteX39" fmla="*/ 444411 w 815467"/>
                    <a:gd name="connsiteY39" fmla="*/ 466791 h 1099319"/>
                    <a:gd name="connsiteX40" fmla="*/ 431622 w 815467"/>
                    <a:gd name="connsiteY40" fmla="*/ 386861 h 1099319"/>
                    <a:gd name="connsiteX41" fmla="*/ 418834 w 815467"/>
                    <a:gd name="connsiteY41" fmla="*/ 329312 h 1099319"/>
                    <a:gd name="connsiteX42" fmla="*/ 396453 w 815467"/>
                    <a:gd name="connsiteY42" fmla="*/ 316523 h 1099319"/>
                    <a:gd name="connsiteX43" fmla="*/ 361284 w 815467"/>
                    <a:gd name="connsiteY43" fmla="*/ 300537 h 1099319"/>
                    <a:gd name="connsiteX44" fmla="*/ 351692 w 815467"/>
                    <a:gd name="connsiteY44" fmla="*/ 290945 h 1099319"/>
                    <a:gd name="connsiteX45" fmla="*/ 342101 w 815467"/>
                    <a:gd name="connsiteY45" fmla="*/ 287748 h 1099319"/>
                    <a:gd name="connsiteX46" fmla="*/ 313326 w 815467"/>
                    <a:gd name="connsiteY46" fmla="*/ 274959 h 1099319"/>
                    <a:gd name="connsiteX47" fmla="*/ 300537 w 815467"/>
                    <a:gd name="connsiteY47" fmla="*/ 268565 h 1099319"/>
                    <a:gd name="connsiteX48" fmla="*/ 284551 w 815467"/>
                    <a:gd name="connsiteY48" fmla="*/ 262170 h 1099319"/>
                    <a:gd name="connsiteX49" fmla="*/ 274960 w 815467"/>
                    <a:gd name="connsiteY49" fmla="*/ 255776 h 1099319"/>
                    <a:gd name="connsiteX50" fmla="*/ 265368 w 815467"/>
                    <a:gd name="connsiteY50" fmla="*/ 252579 h 1099319"/>
                    <a:gd name="connsiteX51" fmla="*/ 249382 w 815467"/>
                    <a:gd name="connsiteY51" fmla="*/ 246184 h 1099319"/>
                    <a:gd name="connsiteX52" fmla="*/ 227001 w 815467"/>
                    <a:gd name="connsiteY52" fmla="*/ 239790 h 1099319"/>
                    <a:gd name="connsiteX53" fmla="*/ 211015 w 815467"/>
                    <a:gd name="connsiteY53" fmla="*/ 230198 h 1099319"/>
                    <a:gd name="connsiteX54" fmla="*/ 191832 w 815467"/>
                    <a:gd name="connsiteY54" fmla="*/ 220607 h 1099319"/>
                    <a:gd name="connsiteX55" fmla="*/ 179043 w 815467"/>
                    <a:gd name="connsiteY55" fmla="*/ 204621 h 1099319"/>
                    <a:gd name="connsiteX56" fmla="*/ 172649 w 815467"/>
                    <a:gd name="connsiteY56" fmla="*/ 198226 h 1099319"/>
                    <a:gd name="connsiteX57" fmla="*/ 150269 w 815467"/>
                    <a:gd name="connsiteY57" fmla="*/ 153466 h 1099319"/>
                    <a:gd name="connsiteX58" fmla="*/ 140677 w 815467"/>
                    <a:gd name="connsiteY58" fmla="*/ 137480 h 1099319"/>
                    <a:gd name="connsiteX59" fmla="*/ 137480 w 815467"/>
                    <a:gd name="connsiteY59" fmla="*/ 127888 h 1099319"/>
                    <a:gd name="connsiteX60" fmla="*/ 127888 w 815467"/>
                    <a:gd name="connsiteY60" fmla="*/ 115099 h 1099319"/>
                    <a:gd name="connsiteX61" fmla="*/ 121494 w 815467"/>
                    <a:gd name="connsiteY61" fmla="*/ 105507 h 1099319"/>
                    <a:gd name="connsiteX62" fmla="*/ 108705 w 815467"/>
                    <a:gd name="connsiteY62" fmla="*/ 89521 h 1099319"/>
                    <a:gd name="connsiteX63" fmla="*/ 92719 w 815467"/>
                    <a:gd name="connsiteY63" fmla="*/ 63944 h 1099319"/>
                    <a:gd name="connsiteX64" fmla="*/ 89522 w 815467"/>
                    <a:gd name="connsiteY64" fmla="*/ 54352 h 1099319"/>
                    <a:gd name="connsiteX65" fmla="*/ 83127 w 815467"/>
                    <a:gd name="connsiteY65" fmla="*/ 44761 h 1099319"/>
                    <a:gd name="connsiteX66" fmla="*/ 83127 w 815467"/>
                    <a:gd name="connsiteY66"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09779 w 815467"/>
                    <a:gd name="connsiteY28" fmla="*/ 623454 h 1099319"/>
                    <a:gd name="connsiteX29" fmla="*/ 661821 w 815467"/>
                    <a:gd name="connsiteY29" fmla="*/ 601074 h 1099319"/>
                    <a:gd name="connsiteX30" fmla="*/ 649032 w 815467"/>
                    <a:gd name="connsiteY30" fmla="*/ 594680 h 1099319"/>
                    <a:gd name="connsiteX31" fmla="*/ 613863 w 815467"/>
                    <a:gd name="connsiteY31" fmla="*/ 575496 h 1099319"/>
                    <a:gd name="connsiteX32" fmla="*/ 581891 w 815467"/>
                    <a:gd name="connsiteY32" fmla="*/ 562707 h 1099319"/>
                    <a:gd name="connsiteX33" fmla="*/ 546722 w 815467"/>
                    <a:gd name="connsiteY33" fmla="*/ 553116 h 1099319"/>
                    <a:gd name="connsiteX34" fmla="*/ 489172 w 815467"/>
                    <a:gd name="connsiteY34" fmla="*/ 537130 h 1099319"/>
                    <a:gd name="connsiteX35" fmla="*/ 457200 w 815467"/>
                    <a:gd name="connsiteY35" fmla="*/ 514749 h 1099319"/>
                    <a:gd name="connsiteX36" fmla="*/ 454003 w 815467"/>
                    <a:gd name="connsiteY36" fmla="*/ 505158 h 1099319"/>
                    <a:gd name="connsiteX37" fmla="*/ 447608 w 815467"/>
                    <a:gd name="connsiteY37" fmla="*/ 495566 h 1099319"/>
                    <a:gd name="connsiteX38" fmla="*/ 444411 w 815467"/>
                    <a:gd name="connsiteY38" fmla="*/ 466791 h 1099319"/>
                    <a:gd name="connsiteX39" fmla="*/ 431622 w 815467"/>
                    <a:gd name="connsiteY39" fmla="*/ 386861 h 1099319"/>
                    <a:gd name="connsiteX40" fmla="*/ 418834 w 815467"/>
                    <a:gd name="connsiteY40" fmla="*/ 329312 h 1099319"/>
                    <a:gd name="connsiteX41" fmla="*/ 396453 w 815467"/>
                    <a:gd name="connsiteY41" fmla="*/ 316523 h 1099319"/>
                    <a:gd name="connsiteX42" fmla="*/ 361284 w 815467"/>
                    <a:gd name="connsiteY42" fmla="*/ 300537 h 1099319"/>
                    <a:gd name="connsiteX43" fmla="*/ 351692 w 815467"/>
                    <a:gd name="connsiteY43" fmla="*/ 290945 h 1099319"/>
                    <a:gd name="connsiteX44" fmla="*/ 342101 w 815467"/>
                    <a:gd name="connsiteY44" fmla="*/ 287748 h 1099319"/>
                    <a:gd name="connsiteX45" fmla="*/ 313326 w 815467"/>
                    <a:gd name="connsiteY45" fmla="*/ 274959 h 1099319"/>
                    <a:gd name="connsiteX46" fmla="*/ 300537 w 815467"/>
                    <a:gd name="connsiteY46" fmla="*/ 268565 h 1099319"/>
                    <a:gd name="connsiteX47" fmla="*/ 284551 w 815467"/>
                    <a:gd name="connsiteY47" fmla="*/ 262170 h 1099319"/>
                    <a:gd name="connsiteX48" fmla="*/ 274960 w 815467"/>
                    <a:gd name="connsiteY48" fmla="*/ 255776 h 1099319"/>
                    <a:gd name="connsiteX49" fmla="*/ 265368 w 815467"/>
                    <a:gd name="connsiteY49" fmla="*/ 252579 h 1099319"/>
                    <a:gd name="connsiteX50" fmla="*/ 249382 w 815467"/>
                    <a:gd name="connsiteY50" fmla="*/ 246184 h 1099319"/>
                    <a:gd name="connsiteX51" fmla="*/ 227001 w 815467"/>
                    <a:gd name="connsiteY51" fmla="*/ 239790 h 1099319"/>
                    <a:gd name="connsiteX52" fmla="*/ 211015 w 815467"/>
                    <a:gd name="connsiteY52" fmla="*/ 230198 h 1099319"/>
                    <a:gd name="connsiteX53" fmla="*/ 191832 w 815467"/>
                    <a:gd name="connsiteY53" fmla="*/ 220607 h 1099319"/>
                    <a:gd name="connsiteX54" fmla="*/ 179043 w 815467"/>
                    <a:gd name="connsiteY54" fmla="*/ 204621 h 1099319"/>
                    <a:gd name="connsiteX55" fmla="*/ 172649 w 815467"/>
                    <a:gd name="connsiteY55" fmla="*/ 198226 h 1099319"/>
                    <a:gd name="connsiteX56" fmla="*/ 150269 w 815467"/>
                    <a:gd name="connsiteY56" fmla="*/ 153466 h 1099319"/>
                    <a:gd name="connsiteX57" fmla="*/ 140677 w 815467"/>
                    <a:gd name="connsiteY57" fmla="*/ 137480 h 1099319"/>
                    <a:gd name="connsiteX58" fmla="*/ 137480 w 815467"/>
                    <a:gd name="connsiteY58" fmla="*/ 127888 h 1099319"/>
                    <a:gd name="connsiteX59" fmla="*/ 127888 w 815467"/>
                    <a:gd name="connsiteY59" fmla="*/ 115099 h 1099319"/>
                    <a:gd name="connsiteX60" fmla="*/ 121494 w 815467"/>
                    <a:gd name="connsiteY60" fmla="*/ 105507 h 1099319"/>
                    <a:gd name="connsiteX61" fmla="*/ 108705 w 815467"/>
                    <a:gd name="connsiteY61" fmla="*/ 89521 h 1099319"/>
                    <a:gd name="connsiteX62" fmla="*/ 92719 w 815467"/>
                    <a:gd name="connsiteY62" fmla="*/ 63944 h 1099319"/>
                    <a:gd name="connsiteX63" fmla="*/ 89522 w 815467"/>
                    <a:gd name="connsiteY63" fmla="*/ 54352 h 1099319"/>
                    <a:gd name="connsiteX64" fmla="*/ 83127 w 815467"/>
                    <a:gd name="connsiteY64" fmla="*/ 44761 h 1099319"/>
                    <a:gd name="connsiteX65" fmla="*/ 83127 w 815467"/>
                    <a:gd name="connsiteY6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61821 w 815467"/>
                    <a:gd name="connsiteY28" fmla="*/ 601074 h 1099319"/>
                    <a:gd name="connsiteX29" fmla="*/ 649032 w 815467"/>
                    <a:gd name="connsiteY29" fmla="*/ 594680 h 1099319"/>
                    <a:gd name="connsiteX30" fmla="*/ 613863 w 815467"/>
                    <a:gd name="connsiteY30" fmla="*/ 575496 h 1099319"/>
                    <a:gd name="connsiteX31" fmla="*/ 581891 w 815467"/>
                    <a:gd name="connsiteY31" fmla="*/ 562707 h 1099319"/>
                    <a:gd name="connsiteX32" fmla="*/ 546722 w 815467"/>
                    <a:gd name="connsiteY32" fmla="*/ 553116 h 1099319"/>
                    <a:gd name="connsiteX33" fmla="*/ 489172 w 815467"/>
                    <a:gd name="connsiteY33" fmla="*/ 537130 h 1099319"/>
                    <a:gd name="connsiteX34" fmla="*/ 457200 w 815467"/>
                    <a:gd name="connsiteY34" fmla="*/ 514749 h 1099319"/>
                    <a:gd name="connsiteX35" fmla="*/ 454003 w 815467"/>
                    <a:gd name="connsiteY35" fmla="*/ 505158 h 1099319"/>
                    <a:gd name="connsiteX36" fmla="*/ 447608 w 815467"/>
                    <a:gd name="connsiteY36" fmla="*/ 495566 h 1099319"/>
                    <a:gd name="connsiteX37" fmla="*/ 444411 w 815467"/>
                    <a:gd name="connsiteY37" fmla="*/ 466791 h 1099319"/>
                    <a:gd name="connsiteX38" fmla="*/ 431622 w 815467"/>
                    <a:gd name="connsiteY38" fmla="*/ 386861 h 1099319"/>
                    <a:gd name="connsiteX39" fmla="*/ 418834 w 815467"/>
                    <a:gd name="connsiteY39" fmla="*/ 329312 h 1099319"/>
                    <a:gd name="connsiteX40" fmla="*/ 396453 w 815467"/>
                    <a:gd name="connsiteY40" fmla="*/ 316523 h 1099319"/>
                    <a:gd name="connsiteX41" fmla="*/ 361284 w 815467"/>
                    <a:gd name="connsiteY41" fmla="*/ 300537 h 1099319"/>
                    <a:gd name="connsiteX42" fmla="*/ 351692 w 815467"/>
                    <a:gd name="connsiteY42" fmla="*/ 290945 h 1099319"/>
                    <a:gd name="connsiteX43" fmla="*/ 342101 w 815467"/>
                    <a:gd name="connsiteY43" fmla="*/ 287748 h 1099319"/>
                    <a:gd name="connsiteX44" fmla="*/ 313326 w 815467"/>
                    <a:gd name="connsiteY44" fmla="*/ 274959 h 1099319"/>
                    <a:gd name="connsiteX45" fmla="*/ 300537 w 815467"/>
                    <a:gd name="connsiteY45" fmla="*/ 268565 h 1099319"/>
                    <a:gd name="connsiteX46" fmla="*/ 284551 w 815467"/>
                    <a:gd name="connsiteY46" fmla="*/ 262170 h 1099319"/>
                    <a:gd name="connsiteX47" fmla="*/ 274960 w 815467"/>
                    <a:gd name="connsiteY47" fmla="*/ 255776 h 1099319"/>
                    <a:gd name="connsiteX48" fmla="*/ 265368 w 815467"/>
                    <a:gd name="connsiteY48" fmla="*/ 252579 h 1099319"/>
                    <a:gd name="connsiteX49" fmla="*/ 249382 w 815467"/>
                    <a:gd name="connsiteY49" fmla="*/ 246184 h 1099319"/>
                    <a:gd name="connsiteX50" fmla="*/ 227001 w 815467"/>
                    <a:gd name="connsiteY50" fmla="*/ 239790 h 1099319"/>
                    <a:gd name="connsiteX51" fmla="*/ 211015 w 815467"/>
                    <a:gd name="connsiteY51" fmla="*/ 230198 h 1099319"/>
                    <a:gd name="connsiteX52" fmla="*/ 191832 w 815467"/>
                    <a:gd name="connsiteY52" fmla="*/ 220607 h 1099319"/>
                    <a:gd name="connsiteX53" fmla="*/ 179043 w 815467"/>
                    <a:gd name="connsiteY53" fmla="*/ 204621 h 1099319"/>
                    <a:gd name="connsiteX54" fmla="*/ 172649 w 815467"/>
                    <a:gd name="connsiteY54" fmla="*/ 198226 h 1099319"/>
                    <a:gd name="connsiteX55" fmla="*/ 150269 w 815467"/>
                    <a:gd name="connsiteY55" fmla="*/ 153466 h 1099319"/>
                    <a:gd name="connsiteX56" fmla="*/ 140677 w 815467"/>
                    <a:gd name="connsiteY56" fmla="*/ 137480 h 1099319"/>
                    <a:gd name="connsiteX57" fmla="*/ 137480 w 815467"/>
                    <a:gd name="connsiteY57" fmla="*/ 127888 h 1099319"/>
                    <a:gd name="connsiteX58" fmla="*/ 127888 w 815467"/>
                    <a:gd name="connsiteY58" fmla="*/ 115099 h 1099319"/>
                    <a:gd name="connsiteX59" fmla="*/ 121494 w 815467"/>
                    <a:gd name="connsiteY59" fmla="*/ 105507 h 1099319"/>
                    <a:gd name="connsiteX60" fmla="*/ 108705 w 815467"/>
                    <a:gd name="connsiteY60" fmla="*/ 89521 h 1099319"/>
                    <a:gd name="connsiteX61" fmla="*/ 92719 w 815467"/>
                    <a:gd name="connsiteY61" fmla="*/ 63944 h 1099319"/>
                    <a:gd name="connsiteX62" fmla="*/ 89522 w 815467"/>
                    <a:gd name="connsiteY62" fmla="*/ 54352 h 1099319"/>
                    <a:gd name="connsiteX63" fmla="*/ 83127 w 815467"/>
                    <a:gd name="connsiteY63" fmla="*/ 44761 h 1099319"/>
                    <a:gd name="connsiteX64" fmla="*/ 83127 w 815467"/>
                    <a:gd name="connsiteY64"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61821 w 815467"/>
                    <a:gd name="connsiteY28" fmla="*/ 601074 h 1099319"/>
                    <a:gd name="connsiteX29" fmla="*/ 613863 w 815467"/>
                    <a:gd name="connsiteY29" fmla="*/ 575496 h 1099319"/>
                    <a:gd name="connsiteX30" fmla="*/ 581891 w 815467"/>
                    <a:gd name="connsiteY30" fmla="*/ 562707 h 1099319"/>
                    <a:gd name="connsiteX31" fmla="*/ 546722 w 815467"/>
                    <a:gd name="connsiteY31" fmla="*/ 553116 h 1099319"/>
                    <a:gd name="connsiteX32" fmla="*/ 489172 w 815467"/>
                    <a:gd name="connsiteY32" fmla="*/ 537130 h 1099319"/>
                    <a:gd name="connsiteX33" fmla="*/ 457200 w 815467"/>
                    <a:gd name="connsiteY33" fmla="*/ 514749 h 1099319"/>
                    <a:gd name="connsiteX34" fmla="*/ 454003 w 815467"/>
                    <a:gd name="connsiteY34" fmla="*/ 505158 h 1099319"/>
                    <a:gd name="connsiteX35" fmla="*/ 447608 w 815467"/>
                    <a:gd name="connsiteY35" fmla="*/ 495566 h 1099319"/>
                    <a:gd name="connsiteX36" fmla="*/ 444411 w 815467"/>
                    <a:gd name="connsiteY36" fmla="*/ 466791 h 1099319"/>
                    <a:gd name="connsiteX37" fmla="*/ 431622 w 815467"/>
                    <a:gd name="connsiteY37" fmla="*/ 386861 h 1099319"/>
                    <a:gd name="connsiteX38" fmla="*/ 418834 w 815467"/>
                    <a:gd name="connsiteY38" fmla="*/ 329312 h 1099319"/>
                    <a:gd name="connsiteX39" fmla="*/ 396453 w 815467"/>
                    <a:gd name="connsiteY39" fmla="*/ 316523 h 1099319"/>
                    <a:gd name="connsiteX40" fmla="*/ 361284 w 815467"/>
                    <a:gd name="connsiteY40" fmla="*/ 300537 h 1099319"/>
                    <a:gd name="connsiteX41" fmla="*/ 351692 w 815467"/>
                    <a:gd name="connsiteY41" fmla="*/ 290945 h 1099319"/>
                    <a:gd name="connsiteX42" fmla="*/ 342101 w 815467"/>
                    <a:gd name="connsiteY42" fmla="*/ 287748 h 1099319"/>
                    <a:gd name="connsiteX43" fmla="*/ 313326 w 815467"/>
                    <a:gd name="connsiteY43" fmla="*/ 274959 h 1099319"/>
                    <a:gd name="connsiteX44" fmla="*/ 300537 w 815467"/>
                    <a:gd name="connsiteY44" fmla="*/ 268565 h 1099319"/>
                    <a:gd name="connsiteX45" fmla="*/ 284551 w 815467"/>
                    <a:gd name="connsiteY45" fmla="*/ 262170 h 1099319"/>
                    <a:gd name="connsiteX46" fmla="*/ 274960 w 815467"/>
                    <a:gd name="connsiteY46" fmla="*/ 255776 h 1099319"/>
                    <a:gd name="connsiteX47" fmla="*/ 265368 w 815467"/>
                    <a:gd name="connsiteY47" fmla="*/ 252579 h 1099319"/>
                    <a:gd name="connsiteX48" fmla="*/ 249382 w 815467"/>
                    <a:gd name="connsiteY48" fmla="*/ 246184 h 1099319"/>
                    <a:gd name="connsiteX49" fmla="*/ 227001 w 815467"/>
                    <a:gd name="connsiteY49" fmla="*/ 239790 h 1099319"/>
                    <a:gd name="connsiteX50" fmla="*/ 211015 w 815467"/>
                    <a:gd name="connsiteY50" fmla="*/ 230198 h 1099319"/>
                    <a:gd name="connsiteX51" fmla="*/ 191832 w 815467"/>
                    <a:gd name="connsiteY51" fmla="*/ 220607 h 1099319"/>
                    <a:gd name="connsiteX52" fmla="*/ 179043 w 815467"/>
                    <a:gd name="connsiteY52" fmla="*/ 204621 h 1099319"/>
                    <a:gd name="connsiteX53" fmla="*/ 172649 w 815467"/>
                    <a:gd name="connsiteY53" fmla="*/ 198226 h 1099319"/>
                    <a:gd name="connsiteX54" fmla="*/ 150269 w 815467"/>
                    <a:gd name="connsiteY54" fmla="*/ 153466 h 1099319"/>
                    <a:gd name="connsiteX55" fmla="*/ 140677 w 815467"/>
                    <a:gd name="connsiteY55" fmla="*/ 137480 h 1099319"/>
                    <a:gd name="connsiteX56" fmla="*/ 137480 w 815467"/>
                    <a:gd name="connsiteY56" fmla="*/ 127888 h 1099319"/>
                    <a:gd name="connsiteX57" fmla="*/ 127888 w 815467"/>
                    <a:gd name="connsiteY57" fmla="*/ 115099 h 1099319"/>
                    <a:gd name="connsiteX58" fmla="*/ 121494 w 815467"/>
                    <a:gd name="connsiteY58" fmla="*/ 105507 h 1099319"/>
                    <a:gd name="connsiteX59" fmla="*/ 108705 w 815467"/>
                    <a:gd name="connsiteY59" fmla="*/ 89521 h 1099319"/>
                    <a:gd name="connsiteX60" fmla="*/ 92719 w 815467"/>
                    <a:gd name="connsiteY60" fmla="*/ 63944 h 1099319"/>
                    <a:gd name="connsiteX61" fmla="*/ 89522 w 815467"/>
                    <a:gd name="connsiteY61" fmla="*/ 54352 h 1099319"/>
                    <a:gd name="connsiteX62" fmla="*/ 83127 w 815467"/>
                    <a:gd name="connsiteY62" fmla="*/ 44761 h 1099319"/>
                    <a:gd name="connsiteX63" fmla="*/ 83127 w 815467"/>
                    <a:gd name="connsiteY6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13863 w 815467"/>
                    <a:gd name="connsiteY28" fmla="*/ 575496 h 1099319"/>
                    <a:gd name="connsiteX29" fmla="*/ 581891 w 815467"/>
                    <a:gd name="connsiteY29" fmla="*/ 562707 h 1099319"/>
                    <a:gd name="connsiteX30" fmla="*/ 546722 w 815467"/>
                    <a:gd name="connsiteY30" fmla="*/ 553116 h 1099319"/>
                    <a:gd name="connsiteX31" fmla="*/ 489172 w 815467"/>
                    <a:gd name="connsiteY31" fmla="*/ 537130 h 1099319"/>
                    <a:gd name="connsiteX32" fmla="*/ 457200 w 815467"/>
                    <a:gd name="connsiteY32" fmla="*/ 514749 h 1099319"/>
                    <a:gd name="connsiteX33" fmla="*/ 454003 w 815467"/>
                    <a:gd name="connsiteY33" fmla="*/ 505158 h 1099319"/>
                    <a:gd name="connsiteX34" fmla="*/ 447608 w 815467"/>
                    <a:gd name="connsiteY34" fmla="*/ 495566 h 1099319"/>
                    <a:gd name="connsiteX35" fmla="*/ 444411 w 815467"/>
                    <a:gd name="connsiteY35" fmla="*/ 466791 h 1099319"/>
                    <a:gd name="connsiteX36" fmla="*/ 431622 w 815467"/>
                    <a:gd name="connsiteY36" fmla="*/ 386861 h 1099319"/>
                    <a:gd name="connsiteX37" fmla="*/ 418834 w 815467"/>
                    <a:gd name="connsiteY37" fmla="*/ 329312 h 1099319"/>
                    <a:gd name="connsiteX38" fmla="*/ 396453 w 815467"/>
                    <a:gd name="connsiteY38" fmla="*/ 316523 h 1099319"/>
                    <a:gd name="connsiteX39" fmla="*/ 361284 w 815467"/>
                    <a:gd name="connsiteY39" fmla="*/ 300537 h 1099319"/>
                    <a:gd name="connsiteX40" fmla="*/ 351692 w 815467"/>
                    <a:gd name="connsiteY40" fmla="*/ 290945 h 1099319"/>
                    <a:gd name="connsiteX41" fmla="*/ 342101 w 815467"/>
                    <a:gd name="connsiteY41" fmla="*/ 287748 h 1099319"/>
                    <a:gd name="connsiteX42" fmla="*/ 313326 w 815467"/>
                    <a:gd name="connsiteY42" fmla="*/ 274959 h 1099319"/>
                    <a:gd name="connsiteX43" fmla="*/ 300537 w 815467"/>
                    <a:gd name="connsiteY43" fmla="*/ 268565 h 1099319"/>
                    <a:gd name="connsiteX44" fmla="*/ 284551 w 815467"/>
                    <a:gd name="connsiteY44" fmla="*/ 262170 h 1099319"/>
                    <a:gd name="connsiteX45" fmla="*/ 274960 w 815467"/>
                    <a:gd name="connsiteY45" fmla="*/ 255776 h 1099319"/>
                    <a:gd name="connsiteX46" fmla="*/ 265368 w 815467"/>
                    <a:gd name="connsiteY46" fmla="*/ 252579 h 1099319"/>
                    <a:gd name="connsiteX47" fmla="*/ 249382 w 815467"/>
                    <a:gd name="connsiteY47" fmla="*/ 246184 h 1099319"/>
                    <a:gd name="connsiteX48" fmla="*/ 227001 w 815467"/>
                    <a:gd name="connsiteY48" fmla="*/ 239790 h 1099319"/>
                    <a:gd name="connsiteX49" fmla="*/ 211015 w 815467"/>
                    <a:gd name="connsiteY49" fmla="*/ 230198 h 1099319"/>
                    <a:gd name="connsiteX50" fmla="*/ 191832 w 815467"/>
                    <a:gd name="connsiteY50" fmla="*/ 220607 h 1099319"/>
                    <a:gd name="connsiteX51" fmla="*/ 179043 w 815467"/>
                    <a:gd name="connsiteY51" fmla="*/ 204621 h 1099319"/>
                    <a:gd name="connsiteX52" fmla="*/ 172649 w 815467"/>
                    <a:gd name="connsiteY52" fmla="*/ 198226 h 1099319"/>
                    <a:gd name="connsiteX53" fmla="*/ 150269 w 815467"/>
                    <a:gd name="connsiteY53" fmla="*/ 153466 h 1099319"/>
                    <a:gd name="connsiteX54" fmla="*/ 140677 w 815467"/>
                    <a:gd name="connsiteY54" fmla="*/ 137480 h 1099319"/>
                    <a:gd name="connsiteX55" fmla="*/ 137480 w 815467"/>
                    <a:gd name="connsiteY55" fmla="*/ 127888 h 1099319"/>
                    <a:gd name="connsiteX56" fmla="*/ 127888 w 815467"/>
                    <a:gd name="connsiteY56" fmla="*/ 115099 h 1099319"/>
                    <a:gd name="connsiteX57" fmla="*/ 121494 w 815467"/>
                    <a:gd name="connsiteY57" fmla="*/ 105507 h 1099319"/>
                    <a:gd name="connsiteX58" fmla="*/ 108705 w 815467"/>
                    <a:gd name="connsiteY58" fmla="*/ 89521 h 1099319"/>
                    <a:gd name="connsiteX59" fmla="*/ 92719 w 815467"/>
                    <a:gd name="connsiteY59" fmla="*/ 63944 h 1099319"/>
                    <a:gd name="connsiteX60" fmla="*/ 89522 w 815467"/>
                    <a:gd name="connsiteY60" fmla="*/ 54352 h 1099319"/>
                    <a:gd name="connsiteX61" fmla="*/ 83127 w 815467"/>
                    <a:gd name="connsiteY61" fmla="*/ 44761 h 1099319"/>
                    <a:gd name="connsiteX62" fmla="*/ 83127 w 815467"/>
                    <a:gd name="connsiteY6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06719 w 815467"/>
                    <a:gd name="connsiteY28" fmla="*/ 592164 h 1099319"/>
                    <a:gd name="connsiteX29" fmla="*/ 581891 w 815467"/>
                    <a:gd name="connsiteY29" fmla="*/ 562707 h 1099319"/>
                    <a:gd name="connsiteX30" fmla="*/ 546722 w 815467"/>
                    <a:gd name="connsiteY30" fmla="*/ 553116 h 1099319"/>
                    <a:gd name="connsiteX31" fmla="*/ 489172 w 815467"/>
                    <a:gd name="connsiteY31" fmla="*/ 537130 h 1099319"/>
                    <a:gd name="connsiteX32" fmla="*/ 457200 w 815467"/>
                    <a:gd name="connsiteY32" fmla="*/ 514749 h 1099319"/>
                    <a:gd name="connsiteX33" fmla="*/ 454003 w 815467"/>
                    <a:gd name="connsiteY33" fmla="*/ 505158 h 1099319"/>
                    <a:gd name="connsiteX34" fmla="*/ 447608 w 815467"/>
                    <a:gd name="connsiteY34" fmla="*/ 495566 h 1099319"/>
                    <a:gd name="connsiteX35" fmla="*/ 444411 w 815467"/>
                    <a:gd name="connsiteY35" fmla="*/ 466791 h 1099319"/>
                    <a:gd name="connsiteX36" fmla="*/ 431622 w 815467"/>
                    <a:gd name="connsiteY36" fmla="*/ 386861 h 1099319"/>
                    <a:gd name="connsiteX37" fmla="*/ 418834 w 815467"/>
                    <a:gd name="connsiteY37" fmla="*/ 329312 h 1099319"/>
                    <a:gd name="connsiteX38" fmla="*/ 396453 w 815467"/>
                    <a:gd name="connsiteY38" fmla="*/ 316523 h 1099319"/>
                    <a:gd name="connsiteX39" fmla="*/ 361284 w 815467"/>
                    <a:gd name="connsiteY39" fmla="*/ 300537 h 1099319"/>
                    <a:gd name="connsiteX40" fmla="*/ 351692 w 815467"/>
                    <a:gd name="connsiteY40" fmla="*/ 290945 h 1099319"/>
                    <a:gd name="connsiteX41" fmla="*/ 342101 w 815467"/>
                    <a:gd name="connsiteY41" fmla="*/ 287748 h 1099319"/>
                    <a:gd name="connsiteX42" fmla="*/ 313326 w 815467"/>
                    <a:gd name="connsiteY42" fmla="*/ 274959 h 1099319"/>
                    <a:gd name="connsiteX43" fmla="*/ 300537 w 815467"/>
                    <a:gd name="connsiteY43" fmla="*/ 268565 h 1099319"/>
                    <a:gd name="connsiteX44" fmla="*/ 284551 w 815467"/>
                    <a:gd name="connsiteY44" fmla="*/ 262170 h 1099319"/>
                    <a:gd name="connsiteX45" fmla="*/ 274960 w 815467"/>
                    <a:gd name="connsiteY45" fmla="*/ 255776 h 1099319"/>
                    <a:gd name="connsiteX46" fmla="*/ 265368 w 815467"/>
                    <a:gd name="connsiteY46" fmla="*/ 252579 h 1099319"/>
                    <a:gd name="connsiteX47" fmla="*/ 249382 w 815467"/>
                    <a:gd name="connsiteY47" fmla="*/ 246184 h 1099319"/>
                    <a:gd name="connsiteX48" fmla="*/ 227001 w 815467"/>
                    <a:gd name="connsiteY48" fmla="*/ 239790 h 1099319"/>
                    <a:gd name="connsiteX49" fmla="*/ 211015 w 815467"/>
                    <a:gd name="connsiteY49" fmla="*/ 230198 h 1099319"/>
                    <a:gd name="connsiteX50" fmla="*/ 191832 w 815467"/>
                    <a:gd name="connsiteY50" fmla="*/ 220607 h 1099319"/>
                    <a:gd name="connsiteX51" fmla="*/ 179043 w 815467"/>
                    <a:gd name="connsiteY51" fmla="*/ 204621 h 1099319"/>
                    <a:gd name="connsiteX52" fmla="*/ 172649 w 815467"/>
                    <a:gd name="connsiteY52" fmla="*/ 198226 h 1099319"/>
                    <a:gd name="connsiteX53" fmla="*/ 150269 w 815467"/>
                    <a:gd name="connsiteY53" fmla="*/ 153466 h 1099319"/>
                    <a:gd name="connsiteX54" fmla="*/ 140677 w 815467"/>
                    <a:gd name="connsiteY54" fmla="*/ 137480 h 1099319"/>
                    <a:gd name="connsiteX55" fmla="*/ 137480 w 815467"/>
                    <a:gd name="connsiteY55" fmla="*/ 127888 h 1099319"/>
                    <a:gd name="connsiteX56" fmla="*/ 127888 w 815467"/>
                    <a:gd name="connsiteY56" fmla="*/ 115099 h 1099319"/>
                    <a:gd name="connsiteX57" fmla="*/ 121494 w 815467"/>
                    <a:gd name="connsiteY57" fmla="*/ 105507 h 1099319"/>
                    <a:gd name="connsiteX58" fmla="*/ 108705 w 815467"/>
                    <a:gd name="connsiteY58" fmla="*/ 89521 h 1099319"/>
                    <a:gd name="connsiteX59" fmla="*/ 92719 w 815467"/>
                    <a:gd name="connsiteY59" fmla="*/ 63944 h 1099319"/>
                    <a:gd name="connsiteX60" fmla="*/ 89522 w 815467"/>
                    <a:gd name="connsiteY60" fmla="*/ 54352 h 1099319"/>
                    <a:gd name="connsiteX61" fmla="*/ 83127 w 815467"/>
                    <a:gd name="connsiteY61" fmla="*/ 44761 h 1099319"/>
                    <a:gd name="connsiteX62" fmla="*/ 83127 w 815467"/>
                    <a:gd name="connsiteY6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81891 w 815467"/>
                    <a:gd name="connsiteY29" fmla="*/ 562707 h 1099319"/>
                    <a:gd name="connsiteX30" fmla="*/ 546722 w 815467"/>
                    <a:gd name="connsiteY30" fmla="*/ 553116 h 1099319"/>
                    <a:gd name="connsiteX31" fmla="*/ 489172 w 815467"/>
                    <a:gd name="connsiteY31" fmla="*/ 537130 h 1099319"/>
                    <a:gd name="connsiteX32" fmla="*/ 457200 w 815467"/>
                    <a:gd name="connsiteY32" fmla="*/ 514749 h 1099319"/>
                    <a:gd name="connsiteX33" fmla="*/ 454003 w 815467"/>
                    <a:gd name="connsiteY33" fmla="*/ 505158 h 1099319"/>
                    <a:gd name="connsiteX34" fmla="*/ 447608 w 815467"/>
                    <a:gd name="connsiteY34" fmla="*/ 495566 h 1099319"/>
                    <a:gd name="connsiteX35" fmla="*/ 444411 w 815467"/>
                    <a:gd name="connsiteY35" fmla="*/ 466791 h 1099319"/>
                    <a:gd name="connsiteX36" fmla="*/ 431622 w 815467"/>
                    <a:gd name="connsiteY36" fmla="*/ 386861 h 1099319"/>
                    <a:gd name="connsiteX37" fmla="*/ 418834 w 815467"/>
                    <a:gd name="connsiteY37" fmla="*/ 329312 h 1099319"/>
                    <a:gd name="connsiteX38" fmla="*/ 396453 w 815467"/>
                    <a:gd name="connsiteY38" fmla="*/ 316523 h 1099319"/>
                    <a:gd name="connsiteX39" fmla="*/ 361284 w 815467"/>
                    <a:gd name="connsiteY39" fmla="*/ 300537 h 1099319"/>
                    <a:gd name="connsiteX40" fmla="*/ 351692 w 815467"/>
                    <a:gd name="connsiteY40" fmla="*/ 290945 h 1099319"/>
                    <a:gd name="connsiteX41" fmla="*/ 342101 w 815467"/>
                    <a:gd name="connsiteY41" fmla="*/ 287748 h 1099319"/>
                    <a:gd name="connsiteX42" fmla="*/ 313326 w 815467"/>
                    <a:gd name="connsiteY42" fmla="*/ 274959 h 1099319"/>
                    <a:gd name="connsiteX43" fmla="*/ 300537 w 815467"/>
                    <a:gd name="connsiteY43" fmla="*/ 268565 h 1099319"/>
                    <a:gd name="connsiteX44" fmla="*/ 284551 w 815467"/>
                    <a:gd name="connsiteY44" fmla="*/ 262170 h 1099319"/>
                    <a:gd name="connsiteX45" fmla="*/ 274960 w 815467"/>
                    <a:gd name="connsiteY45" fmla="*/ 255776 h 1099319"/>
                    <a:gd name="connsiteX46" fmla="*/ 265368 w 815467"/>
                    <a:gd name="connsiteY46" fmla="*/ 252579 h 1099319"/>
                    <a:gd name="connsiteX47" fmla="*/ 249382 w 815467"/>
                    <a:gd name="connsiteY47" fmla="*/ 246184 h 1099319"/>
                    <a:gd name="connsiteX48" fmla="*/ 227001 w 815467"/>
                    <a:gd name="connsiteY48" fmla="*/ 239790 h 1099319"/>
                    <a:gd name="connsiteX49" fmla="*/ 211015 w 815467"/>
                    <a:gd name="connsiteY49" fmla="*/ 230198 h 1099319"/>
                    <a:gd name="connsiteX50" fmla="*/ 191832 w 815467"/>
                    <a:gd name="connsiteY50" fmla="*/ 220607 h 1099319"/>
                    <a:gd name="connsiteX51" fmla="*/ 179043 w 815467"/>
                    <a:gd name="connsiteY51" fmla="*/ 204621 h 1099319"/>
                    <a:gd name="connsiteX52" fmla="*/ 172649 w 815467"/>
                    <a:gd name="connsiteY52" fmla="*/ 198226 h 1099319"/>
                    <a:gd name="connsiteX53" fmla="*/ 150269 w 815467"/>
                    <a:gd name="connsiteY53" fmla="*/ 153466 h 1099319"/>
                    <a:gd name="connsiteX54" fmla="*/ 140677 w 815467"/>
                    <a:gd name="connsiteY54" fmla="*/ 137480 h 1099319"/>
                    <a:gd name="connsiteX55" fmla="*/ 137480 w 815467"/>
                    <a:gd name="connsiteY55" fmla="*/ 127888 h 1099319"/>
                    <a:gd name="connsiteX56" fmla="*/ 127888 w 815467"/>
                    <a:gd name="connsiteY56" fmla="*/ 115099 h 1099319"/>
                    <a:gd name="connsiteX57" fmla="*/ 121494 w 815467"/>
                    <a:gd name="connsiteY57" fmla="*/ 105507 h 1099319"/>
                    <a:gd name="connsiteX58" fmla="*/ 108705 w 815467"/>
                    <a:gd name="connsiteY58" fmla="*/ 89521 h 1099319"/>
                    <a:gd name="connsiteX59" fmla="*/ 92719 w 815467"/>
                    <a:gd name="connsiteY59" fmla="*/ 63944 h 1099319"/>
                    <a:gd name="connsiteX60" fmla="*/ 89522 w 815467"/>
                    <a:gd name="connsiteY60" fmla="*/ 54352 h 1099319"/>
                    <a:gd name="connsiteX61" fmla="*/ 83127 w 815467"/>
                    <a:gd name="connsiteY61" fmla="*/ 44761 h 1099319"/>
                    <a:gd name="connsiteX62" fmla="*/ 83127 w 815467"/>
                    <a:gd name="connsiteY6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46722 w 815467"/>
                    <a:gd name="connsiteY29" fmla="*/ 553116 h 1099319"/>
                    <a:gd name="connsiteX30" fmla="*/ 489172 w 815467"/>
                    <a:gd name="connsiteY30" fmla="*/ 537130 h 1099319"/>
                    <a:gd name="connsiteX31" fmla="*/ 457200 w 815467"/>
                    <a:gd name="connsiteY31" fmla="*/ 514749 h 1099319"/>
                    <a:gd name="connsiteX32" fmla="*/ 454003 w 815467"/>
                    <a:gd name="connsiteY32" fmla="*/ 505158 h 1099319"/>
                    <a:gd name="connsiteX33" fmla="*/ 447608 w 815467"/>
                    <a:gd name="connsiteY33" fmla="*/ 495566 h 1099319"/>
                    <a:gd name="connsiteX34" fmla="*/ 444411 w 815467"/>
                    <a:gd name="connsiteY34" fmla="*/ 466791 h 1099319"/>
                    <a:gd name="connsiteX35" fmla="*/ 431622 w 815467"/>
                    <a:gd name="connsiteY35" fmla="*/ 386861 h 1099319"/>
                    <a:gd name="connsiteX36" fmla="*/ 418834 w 815467"/>
                    <a:gd name="connsiteY36" fmla="*/ 329312 h 1099319"/>
                    <a:gd name="connsiteX37" fmla="*/ 396453 w 815467"/>
                    <a:gd name="connsiteY37" fmla="*/ 316523 h 1099319"/>
                    <a:gd name="connsiteX38" fmla="*/ 361284 w 815467"/>
                    <a:gd name="connsiteY38" fmla="*/ 300537 h 1099319"/>
                    <a:gd name="connsiteX39" fmla="*/ 351692 w 815467"/>
                    <a:gd name="connsiteY39" fmla="*/ 290945 h 1099319"/>
                    <a:gd name="connsiteX40" fmla="*/ 342101 w 815467"/>
                    <a:gd name="connsiteY40" fmla="*/ 287748 h 1099319"/>
                    <a:gd name="connsiteX41" fmla="*/ 313326 w 815467"/>
                    <a:gd name="connsiteY41" fmla="*/ 274959 h 1099319"/>
                    <a:gd name="connsiteX42" fmla="*/ 300537 w 815467"/>
                    <a:gd name="connsiteY42" fmla="*/ 268565 h 1099319"/>
                    <a:gd name="connsiteX43" fmla="*/ 284551 w 815467"/>
                    <a:gd name="connsiteY43" fmla="*/ 262170 h 1099319"/>
                    <a:gd name="connsiteX44" fmla="*/ 274960 w 815467"/>
                    <a:gd name="connsiteY44" fmla="*/ 255776 h 1099319"/>
                    <a:gd name="connsiteX45" fmla="*/ 265368 w 815467"/>
                    <a:gd name="connsiteY45" fmla="*/ 252579 h 1099319"/>
                    <a:gd name="connsiteX46" fmla="*/ 249382 w 815467"/>
                    <a:gd name="connsiteY46" fmla="*/ 246184 h 1099319"/>
                    <a:gd name="connsiteX47" fmla="*/ 227001 w 815467"/>
                    <a:gd name="connsiteY47" fmla="*/ 239790 h 1099319"/>
                    <a:gd name="connsiteX48" fmla="*/ 211015 w 815467"/>
                    <a:gd name="connsiteY48" fmla="*/ 230198 h 1099319"/>
                    <a:gd name="connsiteX49" fmla="*/ 191832 w 815467"/>
                    <a:gd name="connsiteY49" fmla="*/ 220607 h 1099319"/>
                    <a:gd name="connsiteX50" fmla="*/ 179043 w 815467"/>
                    <a:gd name="connsiteY50" fmla="*/ 204621 h 1099319"/>
                    <a:gd name="connsiteX51" fmla="*/ 172649 w 815467"/>
                    <a:gd name="connsiteY51" fmla="*/ 198226 h 1099319"/>
                    <a:gd name="connsiteX52" fmla="*/ 150269 w 815467"/>
                    <a:gd name="connsiteY52" fmla="*/ 153466 h 1099319"/>
                    <a:gd name="connsiteX53" fmla="*/ 140677 w 815467"/>
                    <a:gd name="connsiteY53" fmla="*/ 137480 h 1099319"/>
                    <a:gd name="connsiteX54" fmla="*/ 137480 w 815467"/>
                    <a:gd name="connsiteY54" fmla="*/ 127888 h 1099319"/>
                    <a:gd name="connsiteX55" fmla="*/ 127888 w 815467"/>
                    <a:gd name="connsiteY55" fmla="*/ 115099 h 1099319"/>
                    <a:gd name="connsiteX56" fmla="*/ 121494 w 815467"/>
                    <a:gd name="connsiteY56" fmla="*/ 105507 h 1099319"/>
                    <a:gd name="connsiteX57" fmla="*/ 108705 w 815467"/>
                    <a:gd name="connsiteY57" fmla="*/ 89521 h 1099319"/>
                    <a:gd name="connsiteX58" fmla="*/ 92719 w 815467"/>
                    <a:gd name="connsiteY58" fmla="*/ 63944 h 1099319"/>
                    <a:gd name="connsiteX59" fmla="*/ 89522 w 815467"/>
                    <a:gd name="connsiteY59" fmla="*/ 54352 h 1099319"/>
                    <a:gd name="connsiteX60" fmla="*/ 83127 w 815467"/>
                    <a:gd name="connsiteY60" fmla="*/ 44761 h 1099319"/>
                    <a:gd name="connsiteX61" fmla="*/ 83127 w 815467"/>
                    <a:gd name="connsiteY6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89172 w 815467"/>
                    <a:gd name="connsiteY30" fmla="*/ 537130 h 1099319"/>
                    <a:gd name="connsiteX31" fmla="*/ 457200 w 815467"/>
                    <a:gd name="connsiteY31" fmla="*/ 514749 h 1099319"/>
                    <a:gd name="connsiteX32" fmla="*/ 454003 w 815467"/>
                    <a:gd name="connsiteY32" fmla="*/ 505158 h 1099319"/>
                    <a:gd name="connsiteX33" fmla="*/ 447608 w 815467"/>
                    <a:gd name="connsiteY33" fmla="*/ 495566 h 1099319"/>
                    <a:gd name="connsiteX34" fmla="*/ 444411 w 815467"/>
                    <a:gd name="connsiteY34" fmla="*/ 466791 h 1099319"/>
                    <a:gd name="connsiteX35" fmla="*/ 431622 w 815467"/>
                    <a:gd name="connsiteY35" fmla="*/ 386861 h 1099319"/>
                    <a:gd name="connsiteX36" fmla="*/ 418834 w 815467"/>
                    <a:gd name="connsiteY36" fmla="*/ 329312 h 1099319"/>
                    <a:gd name="connsiteX37" fmla="*/ 396453 w 815467"/>
                    <a:gd name="connsiteY37" fmla="*/ 316523 h 1099319"/>
                    <a:gd name="connsiteX38" fmla="*/ 361284 w 815467"/>
                    <a:gd name="connsiteY38" fmla="*/ 300537 h 1099319"/>
                    <a:gd name="connsiteX39" fmla="*/ 351692 w 815467"/>
                    <a:gd name="connsiteY39" fmla="*/ 290945 h 1099319"/>
                    <a:gd name="connsiteX40" fmla="*/ 342101 w 815467"/>
                    <a:gd name="connsiteY40" fmla="*/ 287748 h 1099319"/>
                    <a:gd name="connsiteX41" fmla="*/ 313326 w 815467"/>
                    <a:gd name="connsiteY41" fmla="*/ 274959 h 1099319"/>
                    <a:gd name="connsiteX42" fmla="*/ 300537 w 815467"/>
                    <a:gd name="connsiteY42" fmla="*/ 268565 h 1099319"/>
                    <a:gd name="connsiteX43" fmla="*/ 284551 w 815467"/>
                    <a:gd name="connsiteY43" fmla="*/ 262170 h 1099319"/>
                    <a:gd name="connsiteX44" fmla="*/ 274960 w 815467"/>
                    <a:gd name="connsiteY44" fmla="*/ 255776 h 1099319"/>
                    <a:gd name="connsiteX45" fmla="*/ 265368 w 815467"/>
                    <a:gd name="connsiteY45" fmla="*/ 252579 h 1099319"/>
                    <a:gd name="connsiteX46" fmla="*/ 249382 w 815467"/>
                    <a:gd name="connsiteY46" fmla="*/ 246184 h 1099319"/>
                    <a:gd name="connsiteX47" fmla="*/ 227001 w 815467"/>
                    <a:gd name="connsiteY47" fmla="*/ 239790 h 1099319"/>
                    <a:gd name="connsiteX48" fmla="*/ 211015 w 815467"/>
                    <a:gd name="connsiteY48" fmla="*/ 230198 h 1099319"/>
                    <a:gd name="connsiteX49" fmla="*/ 191832 w 815467"/>
                    <a:gd name="connsiteY49" fmla="*/ 220607 h 1099319"/>
                    <a:gd name="connsiteX50" fmla="*/ 179043 w 815467"/>
                    <a:gd name="connsiteY50" fmla="*/ 204621 h 1099319"/>
                    <a:gd name="connsiteX51" fmla="*/ 172649 w 815467"/>
                    <a:gd name="connsiteY51" fmla="*/ 198226 h 1099319"/>
                    <a:gd name="connsiteX52" fmla="*/ 150269 w 815467"/>
                    <a:gd name="connsiteY52" fmla="*/ 153466 h 1099319"/>
                    <a:gd name="connsiteX53" fmla="*/ 140677 w 815467"/>
                    <a:gd name="connsiteY53" fmla="*/ 137480 h 1099319"/>
                    <a:gd name="connsiteX54" fmla="*/ 137480 w 815467"/>
                    <a:gd name="connsiteY54" fmla="*/ 127888 h 1099319"/>
                    <a:gd name="connsiteX55" fmla="*/ 127888 w 815467"/>
                    <a:gd name="connsiteY55" fmla="*/ 115099 h 1099319"/>
                    <a:gd name="connsiteX56" fmla="*/ 121494 w 815467"/>
                    <a:gd name="connsiteY56" fmla="*/ 105507 h 1099319"/>
                    <a:gd name="connsiteX57" fmla="*/ 108705 w 815467"/>
                    <a:gd name="connsiteY57" fmla="*/ 89521 h 1099319"/>
                    <a:gd name="connsiteX58" fmla="*/ 92719 w 815467"/>
                    <a:gd name="connsiteY58" fmla="*/ 63944 h 1099319"/>
                    <a:gd name="connsiteX59" fmla="*/ 89522 w 815467"/>
                    <a:gd name="connsiteY59" fmla="*/ 54352 h 1099319"/>
                    <a:gd name="connsiteX60" fmla="*/ 83127 w 815467"/>
                    <a:gd name="connsiteY60" fmla="*/ 44761 h 1099319"/>
                    <a:gd name="connsiteX61" fmla="*/ 83127 w 815467"/>
                    <a:gd name="connsiteY6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54003 w 815467"/>
                    <a:gd name="connsiteY31" fmla="*/ 505158 h 1099319"/>
                    <a:gd name="connsiteX32" fmla="*/ 447608 w 815467"/>
                    <a:gd name="connsiteY32" fmla="*/ 495566 h 1099319"/>
                    <a:gd name="connsiteX33" fmla="*/ 444411 w 815467"/>
                    <a:gd name="connsiteY33" fmla="*/ 466791 h 1099319"/>
                    <a:gd name="connsiteX34" fmla="*/ 431622 w 815467"/>
                    <a:gd name="connsiteY34" fmla="*/ 386861 h 1099319"/>
                    <a:gd name="connsiteX35" fmla="*/ 418834 w 815467"/>
                    <a:gd name="connsiteY35" fmla="*/ 329312 h 1099319"/>
                    <a:gd name="connsiteX36" fmla="*/ 396453 w 815467"/>
                    <a:gd name="connsiteY36" fmla="*/ 316523 h 1099319"/>
                    <a:gd name="connsiteX37" fmla="*/ 361284 w 815467"/>
                    <a:gd name="connsiteY37" fmla="*/ 300537 h 1099319"/>
                    <a:gd name="connsiteX38" fmla="*/ 351692 w 815467"/>
                    <a:gd name="connsiteY38" fmla="*/ 290945 h 1099319"/>
                    <a:gd name="connsiteX39" fmla="*/ 342101 w 815467"/>
                    <a:gd name="connsiteY39" fmla="*/ 287748 h 1099319"/>
                    <a:gd name="connsiteX40" fmla="*/ 313326 w 815467"/>
                    <a:gd name="connsiteY40" fmla="*/ 274959 h 1099319"/>
                    <a:gd name="connsiteX41" fmla="*/ 300537 w 815467"/>
                    <a:gd name="connsiteY41" fmla="*/ 268565 h 1099319"/>
                    <a:gd name="connsiteX42" fmla="*/ 284551 w 815467"/>
                    <a:gd name="connsiteY42" fmla="*/ 262170 h 1099319"/>
                    <a:gd name="connsiteX43" fmla="*/ 274960 w 815467"/>
                    <a:gd name="connsiteY43" fmla="*/ 255776 h 1099319"/>
                    <a:gd name="connsiteX44" fmla="*/ 265368 w 815467"/>
                    <a:gd name="connsiteY44" fmla="*/ 252579 h 1099319"/>
                    <a:gd name="connsiteX45" fmla="*/ 249382 w 815467"/>
                    <a:gd name="connsiteY45" fmla="*/ 246184 h 1099319"/>
                    <a:gd name="connsiteX46" fmla="*/ 227001 w 815467"/>
                    <a:gd name="connsiteY46" fmla="*/ 239790 h 1099319"/>
                    <a:gd name="connsiteX47" fmla="*/ 211015 w 815467"/>
                    <a:gd name="connsiteY47" fmla="*/ 230198 h 1099319"/>
                    <a:gd name="connsiteX48" fmla="*/ 191832 w 815467"/>
                    <a:gd name="connsiteY48" fmla="*/ 220607 h 1099319"/>
                    <a:gd name="connsiteX49" fmla="*/ 179043 w 815467"/>
                    <a:gd name="connsiteY49" fmla="*/ 204621 h 1099319"/>
                    <a:gd name="connsiteX50" fmla="*/ 172649 w 815467"/>
                    <a:gd name="connsiteY50" fmla="*/ 198226 h 1099319"/>
                    <a:gd name="connsiteX51" fmla="*/ 150269 w 815467"/>
                    <a:gd name="connsiteY51" fmla="*/ 153466 h 1099319"/>
                    <a:gd name="connsiteX52" fmla="*/ 140677 w 815467"/>
                    <a:gd name="connsiteY52" fmla="*/ 137480 h 1099319"/>
                    <a:gd name="connsiteX53" fmla="*/ 137480 w 815467"/>
                    <a:gd name="connsiteY53" fmla="*/ 127888 h 1099319"/>
                    <a:gd name="connsiteX54" fmla="*/ 127888 w 815467"/>
                    <a:gd name="connsiteY54" fmla="*/ 115099 h 1099319"/>
                    <a:gd name="connsiteX55" fmla="*/ 121494 w 815467"/>
                    <a:gd name="connsiteY55" fmla="*/ 105507 h 1099319"/>
                    <a:gd name="connsiteX56" fmla="*/ 108705 w 815467"/>
                    <a:gd name="connsiteY56" fmla="*/ 89521 h 1099319"/>
                    <a:gd name="connsiteX57" fmla="*/ 92719 w 815467"/>
                    <a:gd name="connsiteY57" fmla="*/ 63944 h 1099319"/>
                    <a:gd name="connsiteX58" fmla="*/ 89522 w 815467"/>
                    <a:gd name="connsiteY58" fmla="*/ 54352 h 1099319"/>
                    <a:gd name="connsiteX59" fmla="*/ 83127 w 815467"/>
                    <a:gd name="connsiteY59" fmla="*/ 44761 h 1099319"/>
                    <a:gd name="connsiteX60" fmla="*/ 83127 w 815467"/>
                    <a:gd name="connsiteY60"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54003 w 815467"/>
                    <a:gd name="connsiteY31" fmla="*/ 505158 h 1099319"/>
                    <a:gd name="connsiteX32" fmla="*/ 444411 w 815467"/>
                    <a:gd name="connsiteY32" fmla="*/ 466791 h 1099319"/>
                    <a:gd name="connsiteX33" fmla="*/ 431622 w 815467"/>
                    <a:gd name="connsiteY33" fmla="*/ 386861 h 1099319"/>
                    <a:gd name="connsiteX34" fmla="*/ 418834 w 815467"/>
                    <a:gd name="connsiteY34" fmla="*/ 329312 h 1099319"/>
                    <a:gd name="connsiteX35" fmla="*/ 396453 w 815467"/>
                    <a:gd name="connsiteY35" fmla="*/ 316523 h 1099319"/>
                    <a:gd name="connsiteX36" fmla="*/ 361284 w 815467"/>
                    <a:gd name="connsiteY36" fmla="*/ 300537 h 1099319"/>
                    <a:gd name="connsiteX37" fmla="*/ 351692 w 815467"/>
                    <a:gd name="connsiteY37" fmla="*/ 290945 h 1099319"/>
                    <a:gd name="connsiteX38" fmla="*/ 342101 w 815467"/>
                    <a:gd name="connsiteY38" fmla="*/ 287748 h 1099319"/>
                    <a:gd name="connsiteX39" fmla="*/ 313326 w 815467"/>
                    <a:gd name="connsiteY39" fmla="*/ 274959 h 1099319"/>
                    <a:gd name="connsiteX40" fmla="*/ 300537 w 815467"/>
                    <a:gd name="connsiteY40" fmla="*/ 268565 h 1099319"/>
                    <a:gd name="connsiteX41" fmla="*/ 284551 w 815467"/>
                    <a:gd name="connsiteY41" fmla="*/ 262170 h 1099319"/>
                    <a:gd name="connsiteX42" fmla="*/ 274960 w 815467"/>
                    <a:gd name="connsiteY42" fmla="*/ 255776 h 1099319"/>
                    <a:gd name="connsiteX43" fmla="*/ 265368 w 815467"/>
                    <a:gd name="connsiteY43" fmla="*/ 252579 h 1099319"/>
                    <a:gd name="connsiteX44" fmla="*/ 249382 w 815467"/>
                    <a:gd name="connsiteY44" fmla="*/ 246184 h 1099319"/>
                    <a:gd name="connsiteX45" fmla="*/ 227001 w 815467"/>
                    <a:gd name="connsiteY45" fmla="*/ 239790 h 1099319"/>
                    <a:gd name="connsiteX46" fmla="*/ 211015 w 815467"/>
                    <a:gd name="connsiteY46" fmla="*/ 230198 h 1099319"/>
                    <a:gd name="connsiteX47" fmla="*/ 191832 w 815467"/>
                    <a:gd name="connsiteY47" fmla="*/ 220607 h 1099319"/>
                    <a:gd name="connsiteX48" fmla="*/ 179043 w 815467"/>
                    <a:gd name="connsiteY48" fmla="*/ 204621 h 1099319"/>
                    <a:gd name="connsiteX49" fmla="*/ 172649 w 815467"/>
                    <a:gd name="connsiteY49" fmla="*/ 198226 h 1099319"/>
                    <a:gd name="connsiteX50" fmla="*/ 150269 w 815467"/>
                    <a:gd name="connsiteY50" fmla="*/ 153466 h 1099319"/>
                    <a:gd name="connsiteX51" fmla="*/ 140677 w 815467"/>
                    <a:gd name="connsiteY51" fmla="*/ 137480 h 1099319"/>
                    <a:gd name="connsiteX52" fmla="*/ 137480 w 815467"/>
                    <a:gd name="connsiteY52" fmla="*/ 127888 h 1099319"/>
                    <a:gd name="connsiteX53" fmla="*/ 127888 w 815467"/>
                    <a:gd name="connsiteY53" fmla="*/ 115099 h 1099319"/>
                    <a:gd name="connsiteX54" fmla="*/ 121494 w 815467"/>
                    <a:gd name="connsiteY54" fmla="*/ 105507 h 1099319"/>
                    <a:gd name="connsiteX55" fmla="*/ 108705 w 815467"/>
                    <a:gd name="connsiteY55" fmla="*/ 89521 h 1099319"/>
                    <a:gd name="connsiteX56" fmla="*/ 92719 w 815467"/>
                    <a:gd name="connsiteY56" fmla="*/ 63944 h 1099319"/>
                    <a:gd name="connsiteX57" fmla="*/ 89522 w 815467"/>
                    <a:gd name="connsiteY57" fmla="*/ 54352 h 1099319"/>
                    <a:gd name="connsiteX58" fmla="*/ 83127 w 815467"/>
                    <a:gd name="connsiteY58" fmla="*/ 44761 h 1099319"/>
                    <a:gd name="connsiteX59" fmla="*/ 83127 w 815467"/>
                    <a:gd name="connsiteY59"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18834 w 815467"/>
                    <a:gd name="connsiteY33" fmla="*/ 329312 h 1099319"/>
                    <a:gd name="connsiteX34" fmla="*/ 396453 w 815467"/>
                    <a:gd name="connsiteY34" fmla="*/ 316523 h 1099319"/>
                    <a:gd name="connsiteX35" fmla="*/ 361284 w 815467"/>
                    <a:gd name="connsiteY35" fmla="*/ 300537 h 1099319"/>
                    <a:gd name="connsiteX36" fmla="*/ 351692 w 815467"/>
                    <a:gd name="connsiteY36" fmla="*/ 290945 h 1099319"/>
                    <a:gd name="connsiteX37" fmla="*/ 342101 w 815467"/>
                    <a:gd name="connsiteY37" fmla="*/ 287748 h 1099319"/>
                    <a:gd name="connsiteX38" fmla="*/ 313326 w 815467"/>
                    <a:gd name="connsiteY38" fmla="*/ 274959 h 1099319"/>
                    <a:gd name="connsiteX39" fmla="*/ 300537 w 815467"/>
                    <a:gd name="connsiteY39" fmla="*/ 268565 h 1099319"/>
                    <a:gd name="connsiteX40" fmla="*/ 284551 w 815467"/>
                    <a:gd name="connsiteY40" fmla="*/ 262170 h 1099319"/>
                    <a:gd name="connsiteX41" fmla="*/ 274960 w 815467"/>
                    <a:gd name="connsiteY41" fmla="*/ 255776 h 1099319"/>
                    <a:gd name="connsiteX42" fmla="*/ 265368 w 815467"/>
                    <a:gd name="connsiteY42" fmla="*/ 252579 h 1099319"/>
                    <a:gd name="connsiteX43" fmla="*/ 249382 w 815467"/>
                    <a:gd name="connsiteY43" fmla="*/ 246184 h 1099319"/>
                    <a:gd name="connsiteX44" fmla="*/ 227001 w 815467"/>
                    <a:gd name="connsiteY44" fmla="*/ 239790 h 1099319"/>
                    <a:gd name="connsiteX45" fmla="*/ 211015 w 815467"/>
                    <a:gd name="connsiteY45" fmla="*/ 230198 h 1099319"/>
                    <a:gd name="connsiteX46" fmla="*/ 191832 w 815467"/>
                    <a:gd name="connsiteY46" fmla="*/ 220607 h 1099319"/>
                    <a:gd name="connsiteX47" fmla="*/ 179043 w 815467"/>
                    <a:gd name="connsiteY47" fmla="*/ 204621 h 1099319"/>
                    <a:gd name="connsiteX48" fmla="*/ 172649 w 815467"/>
                    <a:gd name="connsiteY48" fmla="*/ 198226 h 1099319"/>
                    <a:gd name="connsiteX49" fmla="*/ 150269 w 815467"/>
                    <a:gd name="connsiteY49" fmla="*/ 153466 h 1099319"/>
                    <a:gd name="connsiteX50" fmla="*/ 140677 w 815467"/>
                    <a:gd name="connsiteY50" fmla="*/ 137480 h 1099319"/>
                    <a:gd name="connsiteX51" fmla="*/ 137480 w 815467"/>
                    <a:gd name="connsiteY51" fmla="*/ 127888 h 1099319"/>
                    <a:gd name="connsiteX52" fmla="*/ 127888 w 815467"/>
                    <a:gd name="connsiteY52" fmla="*/ 115099 h 1099319"/>
                    <a:gd name="connsiteX53" fmla="*/ 121494 w 815467"/>
                    <a:gd name="connsiteY53" fmla="*/ 105507 h 1099319"/>
                    <a:gd name="connsiteX54" fmla="*/ 108705 w 815467"/>
                    <a:gd name="connsiteY54" fmla="*/ 89521 h 1099319"/>
                    <a:gd name="connsiteX55" fmla="*/ 92719 w 815467"/>
                    <a:gd name="connsiteY55" fmla="*/ 63944 h 1099319"/>
                    <a:gd name="connsiteX56" fmla="*/ 89522 w 815467"/>
                    <a:gd name="connsiteY56" fmla="*/ 54352 h 1099319"/>
                    <a:gd name="connsiteX57" fmla="*/ 83127 w 815467"/>
                    <a:gd name="connsiteY57" fmla="*/ 44761 h 1099319"/>
                    <a:gd name="connsiteX58" fmla="*/ 83127 w 815467"/>
                    <a:gd name="connsiteY58"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18834 w 815467"/>
                    <a:gd name="connsiteY33" fmla="*/ 329312 h 1099319"/>
                    <a:gd name="connsiteX34" fmla="*/ 361284 w 815467"/>
                    <a:gd name="connsiteY34" fmla="*/ 300537 h 1099319"/>
                    <a:gd name="connsiteX35" fmla="*/ 351692 w 815467"/>
                    <a:gd name="connsiteY35" fmla="*/ 290945 h 1099319"/>
                    <a:gd name="connsiteX36" fmla="*/ 342101 w 815467"/>
                    <a:gd name="connsiteY36" fmla="*/ 287748 h 1099319"/>
                    <a:gd name="connsiteX37" fmla="*/ 313326 w 815467"/>
                    <a:gd name="connsiteY37" fmla="*/ 274959 h 1099319"/>
                    <a:gd name="connsiteX38" fmla="*/ 300537 w 815467"/>
                    <a:gd name="connsiteY38" fmla="*/ 268565 h 1099319"/>
                    <a:gd name="connsiteX39" fmla="*/ 284551 w 815467"/>
                    <a:gd name="connsiteY39" fmla="*/ 262170 h 1099319"/>
                    <a:gd name="connsiteX40" fmla="*/ 274960 w 815467"/>
                    <a:gd name="connsiteY40" fmla="*/ 255776 h 1099319"/>
                    <a:gd name="connsiteX41" fmla="*/ 265368 w 815467"/>
                    <a:gd name="connsiteY41" fmla="*/ 252579 h 1099319"/>
                    <a:gd name="connsiteX42" fmla="*/ 249382 w 815467"/>
                    <a:gd name="connsiteY42" fmla="*/ 246184 h 1099319"/>
                    <a:gd name="connsiteX43" fmla="*/ 227001 w 815467"/>
                    <a:gd name="connsiteY43" fmla="*/ 239790 h 1099319"/>
                    <a:gd name="connsiteX44" fmla="*/ 211015 w 815467"/>
                    <a:gd name="connsiteY44" fmla="*/ 230198 h 1099319"/>
                    <a:gd name="connsiteX45" fmla="*/ 191832 w 815467"/>
                    <a:gd name="connsiteY45" fmla="*/ 220607 h 1099319"/>
                    <a:gd name="connsiteX46" fmla="*/ 179043 w 815467"/>
                    <a:gd name="connsiteY46" fmla="*/ 204621 h 1099319"/>
                    <a:gd name="connsiteX47" fmla="*/ 172649 w 815467"/>
                    <a:gd name="connsiteY47" fmla="*/ 198226 h 1099319"/>
                    <a:gd name="connsiteX48" fmla="*/ 150269 w 815467"/>
                    <a:gd name="connsiteY48" fmla="*/ 153466 h 1099319"/>
                    <a:gd name="connsiteX49" fmla="*/ 140677 w 815467"/>
                    <a:gd name="connsiteY49" fmla="*/ 137480 h 1099319"/>
                    <a:gd name="connsiteX50" fmla="*/ 137480 w 815467"/>
                    <a:gd name="connsiteY50" fmla="*/ 127888 h 1099319"/>
                    <a:gd name="connsiteX51" fmla="*/ 127888 w 815467"/>
                    <a:gd name="connsiteY51" fmla="*/ 115099 h 1099319"/>
                    <a:gd name="connsiteX52" fmla="*/ 121494 w 815467"/>
                    <a:gd name="connsiteY52" fmla="*/ 105507 h 1099319"/>
                    <a:gd name="connsiteX53" fmla="*/ 108705 w 815467"/>
                    <a:gd name="connsiteY53" fmla="*/ 89521 h 1099319"/>
                    <a:gd name="connsiteX54" fmla="*/ 92719 w 815467"/>
                    <a:gd name="connsiteY54" fmla="*/ 63944 h 1099319"/>
                    <a:gd name="connsiteX55" fmla="*/ 89522 w 815467"/>
                    <a:gd name="connsiteY55" fmla="*/ 54352 h 1099319"/>
                    <a:gd name="connsiteX56" fmla="*/ 83127 w 815467"/>
                    <a:gd name="connsiteY56" fmla="*/ 44761 h 1099319"/>
                    <a:gd name="connsiteX57" fmla="*/ 83127 w 815467"/>
                    <a:gd name="connsiteY5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61284 w 815467"/>
                    <a:gd name="connsiteY34" fmla="*/ 300537 h 1099319"/>
                    <a:gd name="connsiteX35" fmla="*/ 351692 w 815467"/>
                    <a:gd name="connsiteY35" fmla="*/ 290945 h 1099319"/>
                    <a:gd name="connsiteX36" fmla="*/ 342101 w 815467"/>
                    <a:gd name="connsiteY36" fmla="*/ 287748 h 1099319"/>
                    <a:gd name="connsiteX37" fmla="*/ 313326 w 815467"/>
                    <a:gd name="connsiteY37" fmla="*/ 274959 h 1099319"/>
                    <a:gd name="connsiteX38" fmla="*/ 300537 w 815467"/>
                    <a:gd name="connsiteY38" fmla="*/ 268565 h 1099319"/>
                    <a:gd name="connsiteX39" fmla="*/ 284551 w 815467"/>
                    <a:gd name="connsiteY39" fmla="*/ 262170 h 1099319"/>
                    <a:gd name="connsiteX40" fmla="*/ 274960 w 815467"/>
                    <a:gd name="connsiteY40" fmla="*/ 255776 h 1099319"/>
                    <a:gd name="connsiteX41" fmla="*/ 265368 w 815467"/>
                    <a:gd name="connsiteY41" fmla="*/ 252579 h 1099319"/>
                    <a:gd name="connsiteX42" fmla="*/ 249382 w 815467"/>
                    <a:gd name="connsiteY42" fmla="*/ 246184 h 1099319"/>
                    <a:gd name="connsiteX43" fmla="*/ 227001 w 815467"/>
                    <a:gd name="connsiteY43" fmla="*/ 239790 h 1099319"/>
                    <a:gd name="connsiteX44" fmla="*/ 211015 w 815467"/>
                    <a:gd name="connsiteY44" fmla="*/ 230198 h 1099319"/>
                    <a:gd name="connsiteX45" fmla="*/ 191832 w 815467"/>
                    <a:gd name="connsiteY45" fmla="*/ 220607 h 1099319"/>
                    <a:gd name="connsiteX46" fmla="*/ 179043 w 815467"/>
                    <a:gd name="connsiteY46" fmla="*/ 204621 h 1099319"/>
                    <a:gd name="connsiteX47" fmla="*/ 172649 w 815467"/>
                    <a:gd name="connsiteY47" fmla="*/ 198226 h 1099319"/>
                    <a:gd name="connsiteX48" fmla="*/ 150269 w 815467"/>
                    <a:gd name="connsiteY48" fmla="*/ 153466 h 1099319"/>
                    <a:gd name="connsiteX49" fmla="*/ 140677 w 815467"/>
                    <a:gd name="connsiteY49" fmla="*/ 137480 h 1099319"/>
                    <a:gd name="connsiteX50" fmla="*/ 137480 w 815467"/>
                    <a:gd name="connsiteY50" fmla="*/ 127888 h 1099319"/>
                    <a:gd name="connsiteX51" fmla="*/ 127888 w 815467"/>
                    <a:gd name="connsiteY51" fmla="*/ 115099 h 1099319"/>
                    <a:gd name="connsiteX52" fmla="*/ 121494 w 815467"/>
                    <a:gd name="connsiteY52" fmla="*/ 105507 h 1099319"/>
                    <a:gd name="connsiteX53" fmla="*/ 108705 w 815467"/>
                    <a:gd name="connsiteY53" fmla="*/ 89521 h 1099319"/>
                    <a:gd name="connsiteX54" fmla="*/ 92719 w 815467"/>
                    <a:gd name="connsiteY54" fmla="*/ 63944 h 1099319"/>
                    <a:gd name="connsiteX55" fmla="*/ 89522 w 815467"/>
                    <a:gd name="connsiteY55" fmla="*/ 54352 h 1099319"/>
                    <a:gd name="connsiteX56" fmla="*/ 83127 w 815467"/>
                    <a:gd name="connsiteY56" fmla="*/ 44761 h 1099319"/>
                    <a:gd name="connsiteX57" fmla="*/ 83127 w 815467"/>
                    <a:gd name="connsiteY5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61284 w 815467"/>
                    <a:gd name="connsiteY34" fmla="*/ 300537 h 1099319"/>
                    <a:gd name="connsiteX35" fmla="*/ 351692 w 815467"/>
                    <a:gd name="connsiteY35" fmla="*/ 290945 h 1099319"/>
                    <a:gd name="connsiteX36" fmla="*/ 313326 w 815467"/>
                    <a:gd name="connsiteY36" fmla="*/ 274959 h 1099319"/>
                    <a:gd name="connsiteX37" fmla="*/ 300537 w 815467"/>
                    <a:gd name="connsiteY37" fmla="*/ 268565 h 1099319"/>
                    <a:gd name="connsiteX38" fmla="*/ 284551 w 815467"/>
                    <a:gd name="connsiteY38" fmla="*/ 262170 h 1099319"/>
                    <a:gd name="connsiteX39" fmla="*/ 274960 w 815467"/>
                    <a:gd name="connsiteY39" fmla="*/ 255776 h 1099319"/>
                    <a:gd name="connsiteX40" fmla="*/ 265368 w 815467"/>
                    <a:gd name="connsiteY40" fmla="*/ 252579 h 1099319"/>
                    <a:gd name="connsiteX41" fmla="*/ 249382 w 815467"/>
                    <a:gd name="connsiteY41" fmla="*/ 246184 h 1099319"/>
                    <a:gd name="connsiteX42" fmla="*/ 227001 w 815467"/>
                    <a:gd name="connsiteY42" fmla="*/ 239790 h 1099319"/>
                    <a:gd name="connsiteX43" fmla="*/ 211015 w 815467"/>
                    <a:gd name="connsiteY43" fmla="*/ 230198 h 1099319"/>
                    <a:gd name="connsiteX44" fmla="*/ 191832 w 815467"/>
                    <a:gd name="connsiteY44" fmla="*/ 220607 h 1099319"/>
                    <a:gd name="connsiteX45" fmla="*/ 179043 w 815467"/>
                    <a:gd name="connsiteY45" fmla="*/ 204621 h 1099319"/>
                    <a:gd name="connsiteX46" fmla="*/ 172649 w 815467"/>
                    <a:gd name="connsiteY46" fmla="*/ 198226 h 1099319"/>
                    <a:gd name="connsiteX47" fmla="*/ 150269 w 815467"/>
                    <a:gd name="connsiteY47" fmla="*/ 153466 h 1099319"/>
                    <a:gd name="connsiteX48" fmla="*/ 140677 w 815467"/>
                    <a:gd name="connsiteY48" fmla="*/ 137480 h 1099319"/>
                    <a:gd name="connsiteX49" fmla="*/ 137480 w 815467"/>
                    <a:gd name="connsiteY49" fmla="*/ 127888 h 1099319"/>
                    <a:gd name="connsiteX50" fmla="*/ 127888 w 815467"/>
                    <a:gd name="connsiteY50" fmla="*/ 115099 h 1099319"/>
                    <a:gd name="connsiteX51" fmla="*/ 121494 w 815467"/>
                    <a:gd name="connsiteY51" fmla="*/ 105507 h 1099319"/>
                    <a:gd name="connsiteX52" fmla="*/ 108705 w 815467"/>
                    <a:gd name="connsiteY52" fmla="*/ 89521 h 1099319"/>
                    <a:gd name="connsiteX53" fmla="*/ 92719 w 815467"/>
                    <a:gd name="connsiteY53" fmla="*/ 63944 h 1099319"/>
                    <a:gd name="connsiteX54" fmla="*/ 89522 w 815467"/>
                    <a:gd name="connsiteY54" fmla="*/ 54352 h 1099319"/>
                    <a:gd name="connsiteX55" fmla="*/ 83127 w 815467"/>
                    <a:gd name="connsiteY55" fmla="*/ 44761 h 1099319"/>
                    <a:gd name="connsiteX56" fmla="*/ 83127 w 815467"/>
                    <a:gd name="connsiteY56"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61284 w 815467"/>
                    <a:gd name="connsiteY34" fmla="*/ 300537 h 1099319"/>
                    <a:gd name="connsiteX35" fmla="*/ 313326 w 815467"/>
                    <a:gd name="connsiteY35" fmla="*/ 274959 h 1099319"/>
                    <a:gd name="connsiteX36" fmla="*/ 300537 w 815467"/>
                    <a:gd name="connsiteY36" fmla="*/ 268565 h 1099319"/>
                    <a:gd name="connsiteX37" fmla="*/ 284551 w 815467"/>
                    <a:gd name="connsiteY37" fmla="*/ 262170 h 1099319"/>
                    <a:gd name="connsiteX38" fmla="*/ 274960 w 815467"/>
                    <a:gd name="connsiteY38" fmla="*/ 255776 h 1099319"/>
                    <a:gd name="connsiteX39" fmla="*/ 265368 w 815467"/>
                    <a:gd name="connsiteY39" fmla="*/ 252579 h 1099319"/>
                    <a:gd name="connsiteX40" fmla="*/ 249382 w 815467"/>
                    <a:gd name="connsiteY40" fmla="*/ 246184 h 1099319"/>
                    <a:gd name="connsiteX41" fmla="*/ 227001 w 815467"/>
                    <a:gd name="connsiteY41" fmla="*/ 239790 h 1099319"/>
                    <a:gd name="connsiteX42" fmla="*/ 211015 w 815467"/>
                    <a:gd name="connsiteY42" fmla="*/ 230198 h 1099319"/>
                    <a:gd name="connsiteX43" fmla="*/ 191832 w 815467"/>
                    <a:gd name="connsiteY43" fmla="*/ 220607 h 1099319"/>
                    <a:gd name="connsiteX44" fmla="*/ 179043 w 815467"/>
                    <a:gd name="connsiteY44" fmla="*/ 204621 h 1099319"/>
                    <a:gd name="connsiteX45" fmla="*/ 172649 w 815467"/>
                    <a:gd name="connsiteY45" fmla="*/ 198226 h 1099319"/>
                    <a:gd name="connsiteX46" fmla="*/ 150269 w 815467"/>
                    <a:gd name="connsiteY46" fmla="*/ 153466 h 1099319"/>
                    <a:gd name="connsiteX47" fmla="*/ 140677 w 815467"/>
                    <a:gd name="connsiteY47" fmla="*/ 137480 h 1099319"/>
                    <a:gd name="connsiteX48" fmla="*/ 137480 w 815467"/>
                    <a:gd name="connsiteY48" fmla="*/ 127888 h 1099319"/>
                    <a:gd name="connsiteX49" fmla="*/ 127888 w 815467"/>
                    <a:gd name="connsiteY49" fmla="*/ 115099 h 1099319"/>
                    <a:gd name="connsiteX50" fmla="*/ 121494 w 815467"/>
                    <a:gd name="connsiteY50" fmla="*/ 105507 h 1099319"/>
                    <a:gd name="connsiteX51" fmla="*/ 108705 w 815467"/>
                    <a:gd name="connsiteY51" fmla="*/ 89521 h 1099319"/>
                    <a:gd name="connsiteX52" fmla="*/ 92719 w 815467"/>
                    <a:gd name="connsiteY52" fmla="*/ 63944 h 1099319"/>
                    <a:gd name="connsiteX53" fmla="*/ 89522 w 815467"/>
                    <a:gd name="connsiteY53" fmla="*/ 54352 h 1099319"/>
                    <a:gd name="connsiteX54" fmla="*/ 83127 w 815467"/>
                    <a:gd name="connsiteY54" fmla="*/ 44761 h 1099319"/>
                    <a:gd name="connsiteX55" fmla="*/ 83127 w 815467"/>
                    <a:gd name="connsiteY5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313326 w 815467"/>
                    <a:gd name="connsiteY35" fmla="*/ 274959 h 1099319"/>
                    <a:gd name="connsiteX36" fmla="*/ 300537 w 815467"/>
                    <a:gd name="connsiteY36" fmla="*/ 268565 h 1099319"/>
                    <a:gd name="connsiteX37" fmla="*/ 284551 w 815467"/>
                    <a:gd name="connsiteY37" fmla="*/ 262170 h 1099319"/>
                    <a:gd name="connsiteX38" fmla="*/ 274960 w 815467"/>
                    <a:gd name="connsiteY38" fmla="*/ 255776 h 1099319"/>
                    <a:gd name="connsiteX39" fmla="*/ 265368 w 815467"/>
                    <a:gd name="connsiteY39" fmla="*/ 252579 h 1099319"/>
                    <a:gd name="connsiteX40" fmla="*/ 249382 w 815467"/>
                    <a:gd name="connsiteY40" fmla="*/ 246184 h 1099319"/>
                    <a:gd name="connsiteX41" fmla="*/ 227001 w 815467"/>
                    <a:gd name="connsiteY41" fmla="*/ 239790 h 1099319"/>
                    <a:gd name="connsiteX42" fmla="*/ 211015 w 815467"/>
                    <a:gd name="connsiteY42" fmla="*/ 230198 h 1099319"/>
                    <a:gd name="connsiteX43" fmla="*/ 191832 w 815467"/>
                    <a:gd name="connsiteY43" fmla="*/ 220607 h 1099319"/>
                    <a:gd name="connsiteX44" fmla="*/ 179043 w 815467"/>
                    <a:gd name="connsiteY44" fmla="*/ 204621 h 1099319"/>
                    <a:gd name="connsiteX45" fmla="*/ 172649 w 815467"/>
                    <a:gd name="connsiteY45" fmla="*/ 198226 h 1099319"/>
                    <a:gd name="connsiteX46" fmla="*/ 150269 w 815467"/>
                    <a:gd name="connsiteY46" fmla="*/ 153466 h 1099319"/>
                    <a:gd name="connsiteX47" fmla="*/ 140677 w 815467"/>
                    <a:gd name="connsiteY47" fmla="*/ 137480 h 1099319"/>
                    <a:gd name="connsiteX48" fmla="*/ 137480 w 815467"/>
                    <a:gd name="connsiteY48" fmla="*/ 127888 h 1099319"/>
                    <a:gd name="connsiteX49" fmla="*/ 127888 w 815467"/>
                    <a:gd name="connsiteY49" fmla="*/ 115099 h 1099319"/>
                    <a:gd name="connsiteX50" fmla="*/ 121494 w 815467"/>
                    <a:gd name="connsiteY50" fmla="*/ 105507 h 1099319"/>
                    <a:gd name="connsiteX51" fmla="*/ 108705 w 815467"/>
                    <a:gd name="connsiteY51" fmla="*/ 89521 h 1099319"/>
                    <a:gd name="connsiteX52" fmla="*/ 92719 w 815467"/>
                    <a:gd name="connsiteY52" fmla="*/ 63944 h 1099319"/>
                    <a:gd name="connsiteX53" fmla="*/ 89522 w 815467"/>
                    <a:gd name="connsiteY53" fmla="*/ 54352 h 1099319"/>
                    <a:gd name="connsiteX54" fmla="*/ 83127 w 815467"/>
                    <a:gd name="connsiteY54" fmla="*/ 44761 h 1099319"/>
                    <a:gd name="connsiteX55" fmla="*/ 83127 w 815467"/>
                    <a:gd name="connsiteY5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313326 w 815467"/>
                    <a:gd name="connsiteY35" fmla="*/ 274959 h 1099319"/>
                    <a:gd name="connsiteX36" fmla="*/ 284551 w 815467"/>
                    <a:gd name="connsiteY36" fmla="*/ 262170 h 1099319"/>
                    <a:gd name="connsiteX37" fmla="*/ 274960 w 815467"/>
                    <a:gd name="connsiteY37" fmla="*/ 255776 h 1099319"/>
                    <a:gd name="connsiteX38" fmla="*/ 265368 w 815467"/>
                    <a:gd name="connsiteY38" fmla="*/ 252579 h 1099319"/>
                    <a:gd name="connsiteX39" fmla="*/ 249382 w 815467"/>
                    <a:gd name="connsiteY39" fmla="*/ 246184 h 1099319"/>
                    <a:gd name="connsiteX40" fmla="*/ 227001 w 815467"/>
                    <a:gd name="connsiteY40" fmla="*/ 239790 h 1099319"/>
                    <a:gd name="connsiteX41" fmla="*/ 211015 w 815467"/>
                    <a:gd name="connsiteY41" fmla="*/ 230198 h 1099319"/>
                    <a:gd name="connsiteX42" fmla="*/ 191832 w 815467"/>
                    <a:gd name="connsiteY42" fmla="*/ 220607 h 1099319"/>
                    <a:gd name="connsiteX43" fmla="*/ 179043 w 815467"/>
                    <a:gd name="connsiteY43" fmla="*/ 204621 h 1099319"/>
                    <a:gd name="connsiteX44" fmla="*/ 172649 w 815467"/>
                    <a:gd name="connsiteY44" fmla="*/ 198226 h 1099319"/>
                    <a:gd name="connsiteX45" fmla="*/ 150269 w 815467"/>
                    <a:gd name="connsiteY45" fmla="*/ 153466 h 1099319"/>
                    <a:gd name="connsiteX46" fmla="*/ 140677 w 815467"/>
                    <a:gd name="connsiteY46" fmla="*/ 137480 h 1099319"/>
                    <a:gd name="connsiteX47" fmla="*/ 137480 w 815467"/>
                    <a:gd name="connsiteY47" fmla="*/ 127888 h 1099319"/>
                    <a:gd name="connsiteX48" fmla="*/ 127888 w 815467"/>
                    <a:gd name="connsiteY48" fmla="*/ 115099 h 1099319"/>
                    <a:gd name="connsiteX49" fmla="*/ 121494 w 815467"/>
                    <a:gd name="connsiteY49" fmla="*/ 105507 h 1099319"/>
                    <a:gd name="connsiteX50" fmla="*/ 108705 w 815467"/>
                    <a:gd name="connsiteY50" fmla="*/ 89521 h 1099319"/>
                    <a:gd name="connsiteX51" fmla="*/ 92719 w 815467"/>
                    <a:gd name="connsiteY51" fmla="*/ 63944 h 1099319"/>
                    <a:gd name="connsiteX52" fmla="*/ 89522 w 815467"/>
                    <a:gd name="connsiteY52" fmla="*/ 54352 h 1099319"/>
                    <a:gd name="connsiteX53" fmla="*/ 83127 w 815467"/>
                    <a:gd name="connsiteY53" fmla="*/ 44761 h 1099319"/>
                    <a:gd name="connsiteX54" fmla="*/ 83127 w 815467"/>
                    <a:gd name="connsiteY54"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84551 w 815467"/>
                    <a:gd name="connsiteY35" fmla="*/ 262170 h 1099319"/>
                    <a:gd name="connsiteX36" fmla="*/ 274960 w 815467"/>
                    <a:gd name="connsiteY36" fmla="*/ 255776 h 1099319"/>
                    <a:gd name="connsiteX37" fmla="*/ 265368 w 815467"/>
                    <a:gd name="connsiteY37" fmla="*/ 252579 h 1099319"/>
                    <a:gd name="connsiteX38" fmla="*/ 249382 w 815467"/>
                    <a:gd name="connsiteY38" fmla="*/ 246184 h 1099319"/>
                    <a:gd name="connsiteX39" fmla="*/ 227001 w 815467"/>
                    <a:gd name="connsiteY39" fmla="*/ 239790 h 1099319"/>
                    <a:gd name="connsiteX40" fmla="*/ 211015 w 815467"/>
                    <a:gd name="connsiteY40" fmla="*/ 230198 h 1099319"/>
                    <a:gd name="connsiteX41" fmla="*/ 191832 w 815467"/>
                    <a:gd name="connsiteY41" fmla="*/ 220607 h 1099319"/>
                    <a:gd name="connsiteX42" fmla="*/ 179043 w 815467"/>
                    <a:gd name="connsiteY42" fmla="*/ 204621 h 1099319"/>
                    <a:gd name="connsiteX43" fmla="*/ 172649 w 815467"/>
                    <a:gd name="connsiteY43" fmla="*/ 198226 h 1099319"/>
                    <a:gd name="connsiteX44" fmla="*/ 150269 w 815467"/>
                    <a:gd name="connsiteY44" fmla="*/ 153466 h 1099319"/>
                    <a:gd name="connsiteX45" fmla="*/ 140677 w 815467"/>
                    <a:gd name="connsiteY45" fmla="*/ 137480 h 1099319"/>
                    <a:gd name="connsiteX46" fmla="*/ 137480 w 815467"/>
                    <a:gd name="connsiteY46" fmla="*/ 127888 h 1099319"/>
                    <a:gd name="connsiteX47" fmla="*/ 127888 w 815467"/>
                    <a:gd name="connsiteY47" fmla="*/ 115099 h 1099319"/>
                    <a:gd name="connsiteX48" fmla="*/ 121494 w 815467"/>
                    <a:gd name="connsiteY48" fmla="*/ 105507 h 1099319"/>
                    <a:gd name="connsiteX49" fmla="*/ 108705 w 815467"/>
                    <a:gd name="connsiteY49" fmla="*/ 89521 h 1099319"/>
                    <a:gd name="connsiteX50" fmla="*/ 92719 w 815467"/>
                    <a:gd name="connsiteY50" fmla="*/ 63944 h 1099319"/>
                    <a:gd name="connsiteX51" fmla="*/ 89522 w 815467"/>
                    <a:gd name="connsiteY51" fmla="*/ 54352 h 1099319"/>
                    <a:gd name="connsiteX52" fmla="*/ 83127 w 815467"/>
                    <a:gd name="connsiteY52" fmla="*/ 44761 h 1099319"/>
                    <a:gd name="connsiteX53" fmla="*/ 83127 w 815467"/>
                    <a:gd name="connsiteY5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84551 w 815467"/>
                    <a:gd name="connsiteY35" fmla="*/ 262170 h 1099319"/>
                    <a:gd name="connsiteX36" fmla="*/ 265368 w 815467"/>
                    <a:gd name="connsiteY36" fmla="*/ 252579 h 1099319"/>
                    <a:gd name="connsiteX37" fmla="*/ 249382 w 815467"/>
                    <a:gd name="connsiteY37" fmla="*/ 246184 h 1099319"/>
                    <a:gd name="connsiteX38" fmla="*/ 227001 w 815467"/>
                    <a:gd name="connsiteY38" fmla="*/ 239790 h 1099319"/>
                    <a:gd name="connsiteX39" fmla="*/ 211015 w 815467"/>
                    <a:gd name="connsiteY39" fmla="*/ 230198 h 1099319"/>
                    <a:gd name="connsiteX40" fmla="*/ 191832 w 815467"/>
                    <a:gd name="connsiteY40" fmla="*/ 220607 h 1099319"/>
                    <a:gd name="connsiteX41" fmla="*/ 179043 w 815467"/>
                    <a:gd name="connsiteY41" fmla="*/ 204621 h 1099319"/>
                    <a:gd name="connsiteX42" fmla="*/ 172649 w 815467"/>
                    <a:gd name="connsiteY42" fmla="*/ 198226 h 1099319"/>
                    <a:gd name="connsiteX43" fmla="*/ 150269 w 815467"/>
                    <a:gd name="connsiteY43" fmla="*/ 153466 h 1099319"/>
                    <a:gd name="connsiteX44" fmla="*/ 140677 w 815467"/>
                    <a:gd name="connsiteY44" fmla="*/ 137480 h 1099319"/>
                    <a:gd name="connsiteX45" fmla="*/ 137480 w 815467"/>
                    <a:gd name="connsiteY45" fmla="*/ 127888 h 1099319"/>
                    <a:gd name="connsiteX46" fmla="*/ 127888 w 815467"/>
                    <a:gd name="connsiteY46" fmla="*/ 115099 h 1099319"/>
                    <a:gd name="connsiteX47" fmla="*/ 121494 w 815467"/>
                    <a:gd name="connsiteY47" fmla="*/ 105507 h 1099319"/>
                    <a:gd name="connsiteX48" fmla="*/ 108705 w 815467"/>
                    <a:gd name="connsiteY48" fmla="*/ 89521 h 1099319"/>
                    <a:gd name="connsiteX49" fmla="*/ 92719 w 815467"/>
                    <a:gd name="connsiteY49" fmla="*/ 63944 h 1099319"/>
                    <a:gd name="connsiteX50" fmla="*/ 89522 w 815467"/>
                    <a:gd name="connsiteY50" fmla="*/ 54352 h 1099319"/>
                    <a:gd name="connsiteX51" fmla="*/ 83127 w 815467"/>
                    <a:gd name="connsiteY51" fmla="*/ 44761 h 1099319"/>
                    <a:gd name="connsiteX52" fmla="*/ 83127 w 815467"/>
                    <a:gd name="connsiteY5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84551 w 815467"/>
                    <a:gd name="connsiteY35" fmla="*/ 262170 h 1099319"/>
                    <a:gd name="connsiteX36" fmla="*/ 260605 w 815467"/>
                    <a:gd name="connsiteY36" fmla="*/ 245436 h 1099319"/>
                    <a:gd name="connsiteX37" fmla="*/ 249382 w 815467"/>
                    <a:gd name="connsiteY37" fmla="*/ 246184 h 1099319"/>
                    <a:gd name="connsiteX38" fmla="*/ 227001 w 815467"/>
                    <a:gd name="connsiteY38" fmla="*/ 239790 h 1099319"/>
                    <a:gd name="connsiteX39" fmla="*/ 211015 w 815467"/>
                    <a:gd name="connsiteY39" fmla="*/ 230198 h 1099319"/>
                    <a:gd name="connsiteX40" fmla="*/ 191832 w 815467"/>
                    <a:gd name="connsiteY40" fmla="*/ 220607 h 1099319"/>
                    <a:gd name="connsiteX41" fmla="*/ 179043 w 815467"/>
                    <a:gd name="connsiteY41" fmla="*/ 204621 h 1099319"/>
                    <a:gd name="connsiteX42" fmla="*/ 172649 w 815467"/>
                    <a:gd name="connsiteY42" fmla="*/ 198226 h 1099319"/>
                    <a:gd name="connsiteX43" fmla="*/ 150269 w 815467"/>
                    <a:gd name="connsiteY43" fmla="*/ 153466 h 1099319"/>
                    <a:gd name="connsiteX44" fmla="*/ 140677 w 815467"/>
                    <a:gd name="connsiteY44" fmla="*/ 137480 h 1099319"/>
                    <a:gd name="connsiteX45" fmla="*/ 137480 w 815467"/>
                    <a:gd name="connsiteY45" fmla="*/ 127888 h 1099319"/>
                    <a:gd name="connsiteX46" fmla="*/ 127888 w 815467"/>
                    <a:gd name="connsiteY46" fmla="*/ 115099 h 1099319"/>
                    <a:gd name="connsiteX47" fmla="*/ 121494 w 815467"/>
                    <a:gd name="connsiteY47" fmla="*/ 105507 h 1099319"/>
                    <a:gd name="connsiteX48" fmla="*/ 108705 w 815467"/>
                    <a:gd name="connsiteY48" fmla="*/ 89521 h 1099319"/>
                    <a:gd name="connsiteX49" fmla="*/ 92719 w 815467"/>
                    <a:gd name="connsiteY49" fmla="*/ 63944 h 1099319"/>
                    <a:gd name="connsiteX50" fmla="*/ 89522 w 815467"/>
                    <a:gd name="connsiteY50" fmla="*/ 54352 h 1099319"/>
                    <a:gd name="connsiteX51" fmla="*/ 83127 w 815467"/>
                    <a:gd name="connsiteY51" fmla="*/ 44761 h 1099319"/>
                    <a:gd name="connsiteX52" fmla="*/ 83127 w 815467"/>
                    <a:gd name="connsiteY5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49382 w 815467"/>
                    <a:gd name="connsiteY36" fmla="*/ 246184 h 1099319"/>
                    <a:gd name="connsiteX37" fmla="*/ 227001 w 815467"/>
                    <a:gd name="connsiteY37" fmla="*/ 239790 h 1099319"/>
                    <a:gd name="connsiteX38" fmla="*/ 211015 w 815467"/>
                    <a:gd name="connsiteY38" fmla="*/ 230198 h 1099319"/>
                    <a:gd name="connsiteX39" fmla="*/ 191832 w 815467"/>
                    <a:gd name="connsiteY39" fmla="*/ 220607 h 1099319"/>
                    <a:gd name="connsiteX40" fmla="*/ 179043 w 815467"/>
                    <a:gd name="connsiteY40" fmla="*/ 204621 h 1099319"/>
                    <a:gd name="connsiteX41" fmla="*/ 172649 w 815467"/>
                    <a:gd name="connsiteY41" fmla="*/ 198226 h 1099319"/>
                    <a:gd name="connsiteX42" fmla="*/ 150269 w 815467"/>
                    <a:gd name="connsiteY42" fmla="*/ 153466 h 1099319"/>
                    <a:gd name="connsiteX43" fmla="*/ 140677 w 815467"/>
                    <a:gd name="connsiteY43" fmla="*/ 137480 h 1099319"/>
                    <a:gd name="connsiteX44" fmla="*/ 137480 w 815467"/>
                    <a:gd name="connsiteY44" fmla="*/ 127888 h 1099319"/>
                    <a:gd name="connsiteX45" fmla="*/ 127888 w 815467"/>
                    <a:gd name="connsiteY45" fmla="*/ 115099 h 1099319"/>
                    <a:gd name="connsiteX46" fmla="*/ 121494 w 815467"/>
                    <a:gd name="connsiteY46" fmla="*/ 105507 h 1099319"/>
                    <a:gd name="connsiteX47" fmla="*/ 108705 w 815467"/>
                    <a:gd name="connsiteY47" fmla="*/ 89521 h 1099319"/>
                    <a:gd name="connsiteX48" fmla="*/ 92719 w 815467"/>
                    <a:gd name="connsiteY48" fmla="*/ 63944 h 1099319"/>
                    <a:gd name="connsiteX49" fmla="*/ 89522 w 815467"/>
                    <a:gd name="connsiteY49" fmla="*/ 54352 h 1099319"/>
                    <a:gd name="connsiteX50" fmla="*/ 83127 w 815467"/>
                    <a:gd name="connsiteY50" fmla="*/ 44761 h 1099319"/>
                    <a:gd name="connsiteX51" fmla="*/ 83127 w 815467"/>
                    <a:gd name="connsiteY5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211015 w 815467"/>
                    <a:gd name="connsiteY37" fmla="*/ 230198 h 1099319"/>
                    <a:gd name="connsiteX38" fmla="*/ 191832 w 815467"/>
                    <a:gd name="connsiteY38" fmla="*/ 220607 h 1099319"/>
                    <a:gd name="connsiteX39" fmla="*/ 179043 w 815467"/>
                    <a:gd name="connsiteY39" fmla="*/ 204621 h 1099319"/>
                    <a:gd name="connsiteX40" fmla="*/ 172649 w 815467"/>
                    <a:gd name="connsiteY40" fmla="*/ 198226 h 1099319"/>
                    <a:gd name="connsiteX41" fmla="*/ 150269 w 815467"/>
                    <a:gd name="connsiteY41" fmla="*/ 153466 h 1099319"/>
                    <a:gd name="connsiteX42" fmla="*/ 140677 w 815467"/>
                    <a:gd name="connsiteY42" fmla="*/ 137480 h 1099319"/>
                    <a:gd name="connsiteX43" fmla="*/ 137480 w 815467"/>
                    <a:gd name="connsiteY43" fmla="*/ 127888 h 1099319"/>
                    <a:gd name="connsiteX44" fmla="*/ 127888 w 815467"/>
                    <a:gd name="connsiteY44" fmla="*/ 115099 h 1099319"/>
                    <a:gd name="connsiteX45" fmla="*/ 121494 w 815467"/>
                    <a:gd name="connsiteY45" fmla="*/ 105507 h 1099319"/>
                    <a:gd name="connsiteX46" fmla="*/ 108705 w 815467"/>
                    <a:gd name="connsiteY46" fmla="*/ 89521 h 1099319"/>
                    <a:gd name="connsiteX47" fmla="*/ 92719 w 815467"/>
                    <a:gd name="connsiteY47" fmla="*/ 63944 h 1099319"/>
                    <a:gd name="connsiteX48" fmla="*/ 89522 w 815467"/>
                    <a:gd name="connsiteY48" fmla="*/ 54352 h 1099319"/>
                    <a:gd name="connsiteX49" fmla="*/ 83127 w 815467"/>
                    <a:gd name="connsiteY49" fmla="*/ 44761 h 1099319"/>
                    <a:gd name="connsiteX50" fmla="*/ 83127 w 815467"/>
                    <a:gd name="connsiteY50"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91832 w 815467"/>
                    <a:gd name="connsiteY37" fmla="*/ 220607 h 1099319"/>
                    <a:gd name="connsiteX38" fmla="*/ 179043 w 815467"/>
                    <a:gd name="connsiteY38" fmla="*/ 204621 h 1099319"/>
                    <a:gd name="connsiteX39" fmla="*/ 172649 w 815467"/>
                    <a:gd name="connsiteY39" fmla="*/ 198226 h 1099319"/>
                    <a:gd name="connsiteX40" fmla="*/ 150269 w 815467"/>
                    <a:gd name="connsiteY40" fmla="*/ 153466 h 1099319"/>
                    <a:gd name="connsiteX41" fmla="*/ 140677 w 815467"/>
                    <a:gd name="connsiteY41" fmla="*/ 137480 h 1099319"/>
                    <a:gd name="connsiteX42" fmla="*/ 137480 w 815467"/>
                    <a:gd name="connsiteY42" fmla="*/ 127888 h 1099319"/>
                    <a:gd name="connsiteX43" fmla="*/ 127888 w 815467"/>
                    <a:gd name="connsiteY43" fmla="*/ 115099 h 1099319"/>
                    <a:gd name="connsiteX44" fmla="*/ 121494 w 815467"/>
                    <a:gd name="connsiteY44" fmla="*/ 105507 h 1099319"/>
                    <a:gd name="connsiteX45" fmla="*/ 108705 w 815467"/>
                    <a:gd name="connsiteY45" fmla="*/ 89521 h 1099319"/>
                    <a:gd name="connsiteX46" fmla="*/ 92719 w 815467"/>
                    <a:gd name="connsiteY46" fmla="*/ 63944 h 1099319"/>
                    <a:gd name="connsiteX47" fmla="*/ 89522 w 815467"/>
                    <a:gd name="connsiteY47" fmla="*/ 54352 h 1099319"/>
                    <a:gd name="connsiteX48" fmla="*/ 83127 w 815467"/>
                    <a:gd name="connsiteY48" fmla="*/ 44761 h 1099319"/>
                    <a:gd name="connsiteX49" fmla="*/ 83127 w 815467"/>
                    <a:gd name="connsiteY49"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72649 w 815467"/>
                    <a:gd name="connsiteY38" fmla="*/ 198226 h 1099319"/>
                    <a:gd name="connsiteX39" fmla="*/ 150269 w 815467"/>
                    <a:gd name="connsiteY39" fmla="*/ 153466 h 1099319"/>
                    <a:gd name="connsiteX40" fmla="*/ 140677 w 815467"/>
                    <a:gd name="connsiteY40" fmla="*/ 137480 h 1099319"/>
                    <a:gd name="connsiteX41" fmla="*/ 137480 w 815467"/>
                    <a:gd name="connsiteY41" fmla="*/ 127888 h 1099319"/>
                    <a:gd name="connsiteX42" fmla="*/ 127888 w 815467"/>
                    <a:gd name="connsiteY42" fmla="*/ 115099 h 1099319"/>
                    <a:gd name="connsiteX43" fmla="*/ 121494 w 815467"/>
                    <a:gd name="connsiteY43" fmla="*/ 105507 h 1099319"/>
                    <a:gd name="connsiteX44" fmla="*/ 108705 w 815467"/>
                    <a:gd name="connsiteY44" fmla="*/ 89521 h 1099319"/>
                    <a:gd name="connsiteX45" fmla="*/ 92719 w 815467"/>
                    <a:gd name="connsiteY45" fmla="*/ 63944 h 1099319"/>
                    <a:gd name="connsiteX46" fmla="*/ 89522 w 815467"/>
                    <a:gd name="connsiteY46" fmla="*/ 54352 h 1099319"/>
                    <a:gd name="connsiteX47" fmla="*/ 83127 w 815467"/>
                    <a:gd name="connsiteY47" fmla="*/ 44761 h 1099319"/>
                    <a:gd name="connsiteX48" fmla="*/ 83127 w 815467"/>
                    <a:gd name="connsiteY48"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37480 w 815467"/>
                    <a:gd name="connsiteY40" fmla="*/ 127888 h 1099319"/>
                    <a:gd name="connsiteX41" fmla="*/ 127888 w 815467"/>
                    <a:gd name="connsiteY41" fmla="*/ 115099 h 1099319"/>
                    <a:gd name="connsiteX42" fmla="*/ 121494 w 815467"/>
                    <a:gd name="connsiteY42" fmla="*/ 105507 h 1099319"/>
                    <a:gd name="connsiteX43" fmla="*/ 108705 w 815467"/>
                    <a:gd name="connsiteY43" fmla="*/ 89521 h 1099319"/>
                    <a:gd name="connsiteX44" fmla="*/ 92719 w 815467"/>
                    <a:gd name="connsiteY44" fmla="*/ 63944 h 1099319"/>
                    <a:gd name="connsiteX45" fmla="*/ 89522 w 815467"/>
                    <a:gd name="connsiteY45" fmla="*/ 54352 h 1099319"/>
                    <a:gd name="connsiteX46" fmla="*/ 83127 w 815467"/>
                    <a:gd name="connsiteY46" fmla="*/ 44761 h 1099319"/>
                    <a:gd name="connsiteX47" fmla="*/ 83127 w 815467"/>
                    <a:gd name="connsiteY4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27888 w 815467"/>
                    <a:gd name="connsiteY40" fmla="*/ 115099 h 1099319"/>
                    <a:gd name="connsiteX41" fmla="*/ 121494 w 815467"/>
                    <a:gd name="connsiteY41" fmla="*/ 105507 h 1099319"/>
                    <a:gd name="connsiteX42" fmla="*/ 108705 w 815467"/>
                    <a:gd name="connsiteY42" fmla="*/ 89521 h 1099319"/>
                    <a:gd name="connsiteX43" fmla="*/ 92719 w 815467"/>
                    <a:gd name="connsiteY43" fmla="*/ 63944 h 1099319"/>
                    <a:gd name="connsiteX44" fmla="*/ 89522 w 815467"/>
                    <a:gd name="connsiteY44" fmla="*/ 54352 h 1099319"/>
                    <a:gd name="connsiteX45" fmla="*/ 83127 w 815467"/>
                    <a:gd name="connsiteY45" fmla="*/ 44761 h 1099319"/>
                    <a:gd name="connsiteX46" fmla="*/ 83127 w 815467"/>
                    <a:gd name="connsiteY46"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27888 w 815467"/>
                    <a:gd name="connsiteY40" fmla="*/ 115099 h 1099319"/>
                    <a:gd name="connsiteX41" fmla="*/ 108705 w 815467"/>
                    <a:gd name="connsiteY41" fmla="*/ 89521 h 1099319"/>
                    <a:gd name="connsiteX42" fmla="*/ 92719 w 815467"/>
                    <a:gd name="connsiteY42" fmla="*/ 63944 h 1099319"/>
                    <a:gd name="connsiteX43" fmla="*/ 89522 w 815467"/>
                    <a:gd name="connsiteY43" fmla="*/ 54352 h 1099319"/>
                    <a:gd name="connsiteX44" fmla="*/ 83127 w 815467"/>
                    <a:gd name="connsiteY44" fmla="*/ 44761 h 1099319"/>
                    <a:gd name="connsiteX45" fmla="*/ 83127 w 815467"/>
                    <a:gd name="connsiteY4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08705 w 815467"/>
                    <a:gd name="connsiteY40" fmla="*/ 89521 h 1099319"/>
                    <a:gd name="connsiteX41" fmla="*/ 92719 w 815467"/>
                    <a:gd name="connsiteY41" fmla="*/ 63944 h 1099319"/>
                    <a:gd name="connsiteX42" fmla="*/ 89522 w 815467"/>
                    <a:gd name="connsiteY42" fmla="*/ 54352 h 1099319"/>
                    <a:gd name="connsiteX43" fmla="*/ 83127 w 815467"/>
                    <a:gd name="connsiteY43" fmla="*/ 44761 h 1099319"/>
                    <a:gd name="connsiteX44" fmla="*/ 83127 w 815467"/>
                    <a:gd name="connsiteY44"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08705 w 815467"/>
                    <a:gd name="connsiteY39" fmla="*/ 89521 h 1099319"/>
                    <a:gd name="connsiteX40" fmla="*/ 92719 w 815467"/>
                    <a:gd name="connsiteY40" fmla="*/ 63944 h 1099319"/>
                    <a:gd name="connsiteX41" fmla="*/ 89522 w 815467"/>
                    <a:gd name="connsiteY41" fmla="*/ 54352 h 1099319"/>
                    <a:gd name="connsiteX42" fmla="*/ 83127 w 815467"/>
                    <a:gd name="connsiteY42" fmla="*/ 44761 h 1099319"/>
                    <a:gd name="connsiteX43" fmla="*/ 83127 w 815467"/>
                    <a:gd name="connsiteY4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197477 h 1099319"/>
                    <a:gd name="connsiteX38" fmla="*/ 150269 w 815467"/>
                    <a:gd name="connsiteY38" fmla="*/ 153466 h 1099319"/>
                    <a:gd name="connsiteX39" fmla="*/ 108705 w 815467"/>
                    <a:gd name="connsiteY39" fmla="*/ 89521 h 1099319"/>
                    <a:gd name="connsiteX40" fmla="*/ 92719 w 815467"/>
                    <a:gd name="connsiteY40" fmla="*/ 63944 h 1099319"/>
                    <a:gd name="connsiteX41" fmla="*/ 89522 w 815467"/>
                    <a:gd name="connsiteY41" fmla="*/ 54352 h 1099319"/>
                    <a:gd name="connsiteX42" fmla="*/ 83127 w 815467"/>
                    <a:gd name="connsiteY42" fmla="*/ 44761 h 1099319"/>
                    <a:gd name="connsiteX43" fmla="*/ 83127 w 815467"/>
                    <a:gd name="connsiteY4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197477 h 1099319"/>
                    <a:gd name="connsiteX38" fmla="*/ 150269 w 815467"/>
                    <a:gd name="connsiteY38" fmla="*/ 153466 h 1099319"/>
                    <a:gd name="connsiteX39" fmla="*/ 108705 w 815467"/>
                    <a:gd name="connsiteY39" fmla="*/ 89521 h 1099319"/>
                    <a:gd name="connsiteX40" fmla="*/ 92719 w 815467"/>
                    <a:gd name="connsiteY40" fmla="*/ 63944 h 1099319"/>
                    <a:gd name="connsiteX41" fmla="*/ 83127 w 815467"/>
                    <a:gd name="connsiteY41" fmla="*/ 44761 h 1099319"/>
                    <a:gd name="connsiteX42" fmla="*/ 83127 w 815467"/>
                    <a:gd name="connsiteY4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197477 h 1099319"/>
                    <a:gd name="connsiteX38" fmla="*/ 150269 w 815467"/>
                    <a:gd name="connsiteY38" fmla="*/ 153466 h 1099319"/>
                    <a:gd name="connsiteX39" fmla="*/ 108705 w 815467"/>
                    <a:gd name="connsiteY39" fmla="*/ 89521 h 1099319"/>
                    <a:gd name="connsiteX40" fmla="*/ 83127 w 815467"/>
                    <a:gd name="connsiteY40" fmla="*/ 44761 h 1099319"/>
                    <a:gd name="connsiteX41" fmla="*/ 83127 w 815467"/>
                    <a:gd name="connsiteY4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50269 w 815467"/>
                    <a:gd name="connsiteY37" fmla="*/ 153466 h 1099319"/>
                    <a:gd name="connsiteX38" fmla="*/ 108705 w 815467"/>
                    <a:gd name="connsiteY38" fmla="*/ 89521 h 1099319"/>
                    <a:gd name="connsiteX39" fmla="*/ 83127 w 815467"/>
                    <a:gd name="connsiteY39" fmla="*/ 44761 h 1099319"/>
                    <a:gd name="connsiteX40" fmla="*/ 83127 w 815467"/>
                    <a:gd name="connsiteY40" fmla="*/ 0 h 1099319"/>
                    <a:gd name="connsiteX0" fmla="*/ 0 w 839279"/>
                    <a:gd name="connsiteY0" fmla="*/ 203805 h 1099319"/>
                    <a:gd name="connsiteX1" fmla="*/ 94151 w 839279"/>
                    <a:gd name="connsiteY1" fmla="*/ 204621 h 1099319"/>
                    <a:gd name="connsiteX2" fmla="*/ 139661 w 839279"/>
                    <a:gd name="connsiteY2" fmla="*/ 246867 h 1099319"/>
                    <a:gd name="connsiteX3" fmla="*/ 170883 w 839279"/>
                    <a:gd name="connsiteY3" fmla="*/ 300537 h 1099319"/>
                    <a:gd name="connsiteX4" fmla="*/ 195712 w 839279"/>
                    <a:gd name="connsiteY4" fmla="*/ 378219 h 1099319"/>
                    <a:gd name="connsiteX5" fmla="*/ 218841 w 839279"/>
                    <a:gd name="connsiteY5" fmla="*/ 457200 h 1099319"/>
                    <a:gd name="connsiteX6" fmla="*/ 275308 w 839279"/>
                    <a:gd name="connsiteY6" fmla="*/ 517680 h 1099319"/>
                    <a:gd name="connsiteX7" fmla="*/ 346730 w 839279"/>
                    <a:gd name="connsiteY7" fmla="*/ 524341 h 1099319"/>
                    <a:gd name="connsiteX8" fmla="*/ 407476 w 839279"/>
                    <a:gd name="connsiteY8" fmla="*/ 588285 h 1099319"/>
                    <a:gd name="connsiteX9" fmla="*/ 429857 w 839279"/>
                    <a:gd name="connsiteY9" fmla="*/ 626652 h 1099319"/>
                    <a:gd name="connsiteX10" fmla="*/ 452237 w 839279"/>
                    <a:gd name="connsiteY10" fmla="*/ 671412 h 1099319"/>
                    <a:gd name="connsiteX11" fmla="*/ 471420 w 839279"/>
                    <a:gd name="connsiteY11" fmla="*/ 722568 h 1099319"/>
                    <a:gd name="connsiteX12" fmla="*/ 491419 w 839279"/>
                    <a:gd name="connsiteY12" fmla="*/ 774471 h 1099319"/>
                    <a:gd name="connsiteX13" fmla="*/ 541009 w 839279"/>
                    <a:gd name="connsiteY13" fmla="*/ 828892 h 1099319"/>
                    <a:gd name="connsiteX14" fmla="*/ 583323 w 839279"/>
                    <a:gd name="connsiteY14" fmla="*/ 847259 h 1099319"/>
                    <a:gd name="connsiteX15" fmla="*/ 621689 w 839279"/>
                    <a:gd name="connsiteY15" fmla="*/ 856850 h 1099319"/>
                    <a:gd name="connsiteX16" fmla="*/ 647267 w 839279"/>
                    <a:gd name="connsiteY16" fmla="*/ 885625 h 1099319"/>
                    <a:gd name="connsiteX17" fmla="*/ 692027 w 839279"/>
                    <a:gd name="connsiteY17" fmla="*/ 949569 h 1099319"/>
                    <a:gd name="connsiteX18" fmla="*/ 736788 w 839279"/>
                    <a:gd name="connsiteY18" fmla="*/ 1029499 h 1099319"/>
                    <a:gd name="connsiteX19" fmla="*/ 744066 w 839279"/>
                    <a:gd name="connsiteY19" fmla="*/ 1096441 h 1099319"/>
                    <a:gd name="connsiteX20" fmla="*/ 839099 w 839279"/>
                    <a:gd name="connsiteY20" fmla="*/ 1080654 h 1099319"/>
                    <a:gd name="connsiteX21" fmla="*/ 834203 w 839279"/>
                    <a:gd name="connsiteY21" fmla="*/ 1022288 h 1099319"/>
                    <a:gd name="connsiteX22" fmla="*/ 814204 w 839279"/>
                    <a:gd name="connsiteY22" fmla="*/ 934399 h 1099319"/>
                    <a:gd name="connsiteX23" fmla="*/ 781483 w 839279"/>
                    <a:gd name="connsiteY23" fmla="*/ 877666 h 1099319"/>
                    <a:gd name="connsiteX24" fmla="*/ 753657 w 839279"/>
                    <a:gd name="connsiteY24" fmla="*/ 847325 h 1099319"/>
                    <a:gd name="connsiteX25" fmla="*/ 768760 w 839279"/>
                    <a:gd name="connsiteY25" fmla="*/ 776920 h 1099319"/>
                    <a:gd name="connsiteX26" fmla="*/ 768760 w 839279"/>
                    <a:gd name="connsiteY26" fmla="*/ 712976 h 1099319"/>
                    <a:gd name="connsiteX27" fmla="*/ 726581 w 839279"/>
                    <a:gd name="connsiteY27" fmla="*/ 640523 h 1099319"/>
                    <a:gd name="connsiteX28" fmla="*/ 630531 w 839279"/>
                    <a:gd name="connsiteY28" fmla="*/ 592164 h 1099319"/>
                    <a:gd name="connsiteX29" fmla="*/ 546722 w 839279"/>
                    <a:gd name="connsiteY29" fmla="*/ 569784 h 1099319"/>
                    <a:gd name="connsiteX30" fmla="*/ 481012 w 839279"/>
                    <a:gd name="connsiteY30" fmla="*/ 514749 h 1099319"/>
                    <a:gd name="connsiteX31" fmla="*/ 468223 w 839279"/>
                    <a:gd name="connsiteY31" fmla="*/ 466791 h 1099319"/>
                    <a:gd name="connsiteX32" fmla="*/ 455434 w 839279"/>
                    <a:gd name="connsiteY32" fmla="*/ 386861 h 1099319"/>
                    <a:gd name="connsiteX33" fmla="*/ 433121 w 839279"/>
                    <a:gd name="connsiteY33" fmla="*/ 312643 h 1099319"/>
                    <a:gd name="connsiteX34" fmla="*/ 368427 w 839279"/>
                    <a:gd name="connsiteY34" fmla="*/ 269580 h 1099319"/>
                    <a:gd name="connsiteX35" fmla="*/ 284417 w 839279"/>
                    <a:gd name="connsiteY35" fmla="*/ 245436 h 1099319"/>
                    <a:gd name="connsiteX36" fmla="*/ 250813 w 839279"/>
                    <a:gd name="connsiteY36" fmla="*/ 239790 h 1099319"/>
                    <a:gd name="connsiteX37" fmla="*/ 174081 w 839279"/>
                    <a:gd name="connsiteY37" fmla="*/ 153466 h 1099319"/>
                    <a:gd name="connsiteX38" fmla="*/ 132517 w 839279"/>
                    <a:gd name="connsiteY38" fmla="*/ 89521 h 1099319"/>
                    <a:gd name="connsiteX39" fmla="*/ 106939 w 839279"/>
                    <a:gd name="connsiteY39" fmla="*/ 44761 h 1099319"/>
                    <a:gd name="connsiteX40" fmla="*/ 106939 w 839279"/>
                    <a:gd name="connsiteY40" fmla="*/ 0 h 1099319"/>
                    <a:gd name="connsiteX0" fmla="*/ 0 w 839279"/>
                    <a:gd name="connsiteY0" fmla="*/ 232380 h 1127894"/>
                    <a:gd name="connsiteX1" fmla="*/ 94151 w 839279"/>
                    <a:gd name="connsiteY1" fmla="*/ 233196 h 1127894"/>
                    <a:gd name="connsiteX2" fmla="*/ 139661 w 839279"/>
                    <a:gd name="connsiteY2" fmla="*/ 275442 h 1127894"/>
                    <a:gd name="connsiteX3" fmla="*/ 170883 w 839279"/>
                    <a:gd name="connsiteY3" fmla="*/ 329112 h 1127894"/>
                    <a:gd name="connsiteX4" fmla="*/ 195712 w 839279"/>
                    <a:gd name="connsiteY4" fmla="*/ 406794 h 1127894"/>
                    <a:gd name="connsiteX5" fmla="*/ 218841 w 839279"/>
                    <a:gd name="connsiteY5" fmla="*/ 485775 h 1127894"/>
                    <a:gd name="connsiteX6" fmla="*/ 275308 w 839279"/>
                    <a:gd name="connsiteY6" fmla="*/ 546255 h 1127894"/>
                    <a:gd name="connsiteX7" fmla="*/ 346730 w 839279"/>
                    <a:gd name="connsiteY7" fmla="*/ 552916 h 1127894"/>
                    <a:gd name="connsiteX8" fmla="*/ 407476 w 839279"/>
                    <a:gd name="connsiteY8" fmla="*/ 616860 h 1127894"/>
                    <a:gd name="connsiteX9" fmla="*/ 429857 w 839279"/>
                    <a:gd name="connsiteY9" fmla="*/ 655227 h 1127894"/>
                    <a:gd name="connsiteX10" fmla="*/ 452237 w 839279"/>
                    <a:gd name="connsiteY10" fmla="*/ 699987 h 1127894"/>
                    <a:gd name="connsiteX11" fmla="*/ 471420 w 839279"/>
                    <a:gd name="connsiteY11" fmla="*/ 751143 h 1127894"/>
                    <a:gd name="connsiteX12" fmla="*/ 491419 w 839279"/>
                    <a:gd name="connsiteY12" fmla="*/ 803046 h 1127894"/>
                    <a:gd name="connsiteX13" fmla="*/ 541009 w 839279"/>
                    <a:gd name="connsiteY13" fmla="*/ 857467 h 1127894"/>
                    <a:gd name="connsiteX14" fmla="*/ 583323 w 839279"/>
                    <a:gd name="connsiteY14" fmla="*/ 875834 h 1127894"/>
                    <a:gd name="connsiteX15" fmla="*/ 621689 w 839279"/>
                    <a:gd name="connsiteY15" fmla="*/ 885425 h 1127894"/>
                    <a:gd name="connsiteX16" fmla="*/ 647267 w 839279"/>
                    <a:gd name="connsiteY16" fmla="*/ 914200 h 1127894"/>
                    <a:gd name="connsiteX17" fmla="*/ 692027 w 839279"/>
                    <a:gd name="connsiteY17" fmla="*/ 978144 h 1127894"/>
                    <a:gd name="connsiteX18" fmla="*/ 736788 w 839279"/>
                    <a:gd name="connsiteY18" fmla="*/ 1058074 h 1127894"/>
                    <a:gd name="connsiteX19" fmla="*/ 744066 w 839279"/>
                    <a:gd name="connsiteY19" fmla="*/ 1125016 h 1127894"/>
                    <a:gd name="connsiteX20" fmla="*/ 839099 w 839279"/>
                    <a:gd name="connsiteY20" fmla="*/ 1109229 h 1127894"/>
                    <a:gd name="connsiteX21" fmla="*/ 834203 w 839279"/>
                    <a:gd name="connsiteY21" fmla="*/ 1050863 h 1127894"/>
                    <a:gd name="connsiteX22" fmla="*/ 814204 w 839279"/>
                    <a:gd name="connsiteY22" fmla="*/ 962974 h 1127894"/>
                    <a:gd name="connsiteX23" fmla="*/ 781483 w 839279"/>
                    <a:gd name="connsiteY23" fmla="*/ 906241 h 1127894"/>
                    <a:gd name="connsiteX24" fmla="*/ 753657 w 839279"/>
                    <a:gd name="connsiteY24" fmla="*/ 875900 h 1127894"/>
                    <a:gd name="connsiteX25" fmla="*/ 768760 w 839279"/>
                    <a:gd name="connsiteY25" fmla="*/ 805495 h 1127894"/>
                    <a:gd name="connsiteX26" fmla="*/ 768760 w 839279"/>
                    <a:gd name="connsiteY26" fmla="*/ 741551 h 1127894"/>
                    <a:gd name="connsiteX27" fmla="*/ 726581 w 839279"/>
                    <a:gd name="connsiteY27" fmla="*/ 669098 h 1127894"/>
                    <a:gd name="connsiteX28" fmla="*/ 630531 w 839279"/>
                    <a:gd name="connsiteY28" fmla="*/ 620739 h 1127894"/>
                    <a:gd name="connsiteX29" fmla="*/ 546722 w 839279"/>
                    <a:gd name="connsiteY29" fmla="*/ 598359 h 1127894"/>
                    <a:gd name="connsiteX30" fmla="*/ 481012 w 839279"/>
                    <a:gd name="connsiteY30" fmla="*/ 543324 h 1127894"/>
                    <a:gd name="connsiteX31" fmla="*/ 468223 w 839279"/>
                    <a:gd name="connsiteY31" fmla="*/ 495366 h 1127894"/>
                    <a:gd name="connsiteX32" fmla="*/ 455434 w 839279"/>
                    <a:gd name="connsiteY32" fmla="*/ 415436 h 1127894"/>
                    <a:gd name="connsiteX33" fmla="*/ 433121 w 839279"/>
                    <a:gd name="connsiteY33" fmla="*/ 341218 h 1127894"/>
                    <a:gd name="connsiteX34" fmla="*/ 368427 w 839279"/>
                    <a:gd name="connsiteY34" fmla="*/ 298155 h 1127894"/>
                    <a:gd name="connsiteX35" fmla="*/ 284417 w 839279"/>
                    <a:gd name="connsiteY35" fmla="*/ 274011 h 1127894"/>
                    <a:gd name="connsiteX36" fmla="*/ 250813 w 839279"/>
                    <a:gd name="connsiteY36" fmla="*/ 268365 h 1127894"/>
                    <a:gd name="connsiteX37" fmla="*/ 174081 w 839279"/>
                    <a:gd name="connsiteY37" fmla="*/ 182041 h 1127894"/>
                    <a:gd name="connsiteX38" fmla="*/ 132517 w 839279"/>
                    <a:gd name="connsiteY38" fmla="*/ 118096 h 1127894"/>
                    <a:gd name="connsiteX39" fmla="*/ 106939 w 839279"/>
                    <a:gd name="connsiteY39" fmla="*/ 73336 h 1127894"/>
                    <a:gd name="connsiteX40" fmla="*/ 104558 w 839279"/>
                    <a:gd name="connsiteY40" fmla="*/ 0 h 112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9279" h="1127894">
                      <a:moveTo>
                        <a:pt x="0" y="232380"/>
                      </a:moveTo>
                      <a:cubicBezTo>
                        <a:pt x="30555" y="226267"/>
                        <a:pt x="70874" y="226019"/>
                        <a:pt x="94151" y="233196"/>
                      </a:cubicBezTo>
                      <a:cubicBezTo>
                        <a:pt x="117428" y="240373"/>
                        <a:pt x="126872" y="259456"/>
                        <a:pt x="139661" y="275442"/>
                      </a:cubicBezTo>
                      <a:cubicBezTo>
                        <a:pt x="152450" y="291428"/>
                        <a:pt x="161541" y="307220"/>
                        <a:pt x="170883" y="329112"/>
                      </a:cubicBezTo>
                      <a:cubicBezTo>
                        <a:pt x="180225" y="351004"/>
                        <a:pt x="187719" y="380684"/>
                        <a:pt x="195712" y="406794"/>
                      </a:cubicBezTo>
                      <a:cubicBezTo>
                        <a:pt x="203705" y="432905"/>
                        <a:pt x="205575" y="462532"/>
                        <a:pt x="218841" y="485775"/>
                      </a:cubicBezTo>
                      <a:cubicBezTo>
                        <a:pt x="232107" y="509018"/>
                        <a:pt x="253993" y="535065"/>
                        <a:pt x="275308" y="546255"/>
                      </a:cubicBezTo>
                      <a:cubicBezTo>
                        <a:pt x="296623" y="557445"/>
                        <a:pt x="325948" y="544390"/>
                        <a:pt x="346730" y="552916"/>
                      </a:cubicBezTo>
                      <a:cubicBezTo>
                        <a:pt x="368758" y="564684"/>
                        <a:pt x="393621" y="599808"/>
                        <a:pt x="407476" y="616860"/>
                      </a:cubicBezTo>
                      <a:cubicBezTo>
                        <a:pt x="421331" y="633912"/>
                        <a:pt x="425594" y="646701"/>
                        <a:pt x="429857" y="655227"/>
                      </a:cubicBezTo>
                      <a:cubicBezTo>
                        <a:pt x="437317" y="669081"/>
                        <a:pt x="447974" y="689330"/>
                        <a:pt x="452237" y="699987"/>
                      </a:cubicBezTo>
                      <a:cubicBezTo>
                        <a:pt x="459164" y="715973"/>
                        <a:pt x="464890" y="733967"/>
                        <a:pt x="471420" y="751143"/>
                      </a:cubicBezTo>
                      <a:cubicBezTo>
                        <a:pt x="477950" y="768320"/>
                        <a:pt x="479821" y="785325"/>
                        <a:pt x="491419" y="803046"/>
                      </a:cubicBezTo>
                      <a:cubicBezTo>
                        <a:pt x="503017" y="820767"/>
                        <a:pt x="525692" y="845336"/>
                        <a:pt x="541009" y="857467"/>
                      </a:cubicBezTo>
                      <a:cubicBezTo>
                        <a:pt x="556326" y="869598"/>
                        <a:pt x="569876" y="871174"/>
                        <a:pt x="583323" y="875834"/>
                      </a:cubicBezTo>
                      <a:cubicBezTo>
                        <a:pt x="596770" y="880494"/>
                        <a:pt x="607304" y="882548"/>
                        <a:pt x="621689" y="885425"/>
                      </a:cubicBezTo>
                      <a:cubicBezTo>
                        <a:pt x="632346" y="891819"/>
                        <a:pt x="640340" y="906740"/>
                        <a:pt x="647267" y="914200"/>
                      </a:cubicBezTo>
                      <a:cubicBezTo>
                        <a:pt x="662187" y="935515"/>
                        <a:pt x="677107" y="954165"/>
                        <a:pt x="692027" y="978144"/>
                      </a:cubicBezTo>
                      <a:cubicBezTo>
                        <a:pt x="706947" y="1002123"/>
                        <a:pt x="728115" y="1033596"/>
                        <a:pt x="736788" y="1058074"/>
                      </a:cubicBezTo>
                      <a:cubicBezTo>
                        <a:pt x="745461" y="1082552"/>
                        <a:pt x="741301" y="1109346"/>
                        <a:pt x="744066" y="1125016"/>
                      </a:cubicBezTo>
                      <a:cubicBezTo>
                        <a:pt x="761118" y="1133542"/>
                        <a:pt x="824076" y="1121588"/>
                        <a:pt x="839099" y="1109229"/>
                      </a:cubicBezTo>
                      <a:cubicBezTo>
                        <a:pt x="839834" y="1082583"/>
                        <a:pt x="838352" y="1075239"/>
                        <a:pt x="834203" y="1050863"/>
                      </a:cubicBezTo>
                      <a:cubicBezTo>
                        <a:pt x="830054" y="1026487"/>
                        <a:pt x="822991" y="987078"/>
                        <a:pt x="814204" y="962974"/>
                      </a:cubicBezTo>
                      <a:cubicBezTo>
                        <a:pt x="805417" y="938870"/>
                        <a:pt x="786812" y="919563"/>
                        <a:pt x="781483" y="906241"/>
                      </a:cubicBezTo>
                      <a:lnTo>
                        <a:pt x="753657" y="875900"/>
                      </a:lnTo>
                      <a:cubicBezTo>
                        <a:pt x="754723" y="849257"/>
                        <a:pt x="766243" y="827886"/>
                        <a:pt x="768760" y="805495"/>
                      </a:cubicBezTo>
                      <a:cubicBezTo>
                        <a:pt x="771277" y="783104"/>
                        <a:pt x="775790" y="764284"/>
                        <a:pt x="768760" y="741551"/>
                      </a:cubicBezTo>
                      <a:cubicBezTo>
                        <a:pt x="761730" y="718818"/>
                        <a:pt x="749619" y="689233"/>
                        <a:pt x="726581" y="669098"/>
                      </a:cubicBezTo>
                      <a:cubicBezTo>
                        <a:pt x="703543" y="648963"/>
                        <a:pt x="660508" y="632529"/>
                        <a:pt x="630531" y="620739"/>
                      </a:cubicBezTo>
                      <a:cubicBezTo>
                        <a:pt x="600555" y="608949"/>
                        <a:pt x="571642" y="611261"/>
                        <a:pt x="546722" y="598359"/>
                      </a:cubicBezTo>
                      <a:cubicBezTo>
                        <a:pt x="521802" y="585457"/>
                        <a:pt x="492496" y="554095"/>
                        <a:pt x="481012" y="543324"/>
                      </a:cubicBezTo>
                      <a:cubicBezTo>
                        <a:pt x="467929" y="526159"/>
                        <a:pt x="472486" y="516681"/>
                        <a:pt x="468223" y="495366"/>
                      </a:cubicBezTo>
                      <a:cubicBezTo>
                        <a:pt x="463960" y="474051"/>
                        <a:pt x="461284" y="441127"/>
                        <a:pt x="455434" y="415436"/>
                      </a:cubicBezTo>
                      <a:cubicBezTo>
                        <a:pt x="449584" y="389745"/>
                        <a:pt x="447622" y="360765"/>
                        <a:pt x="433121" y="341218"/>
                      </a:cubicBezTo>
                      <a:cubicBezTo>
                        <a:pt x="418620" y="321671"/>
                        <a:pt x="379617" y="304549"/>
                        <a:pt x="368427" y="298155"/>
                      </a:cubicBezTo>
                      <a:cubicBezTo>
                        <a:pt x="343643" y="286954"/>
                        <a:pt x="304019" y="278976"/>
                        <a:pt x="284417" y="274011"/>
                      </a:cubicBezTo>
                      <a:cubicBezTo>
                        <a:pt x="264815" y="269046"/>
                        <a:pt x="259078" y="270905"/>
                        <a:pt x="250813" y="268365"/>
                      </a:cubicBezTo>
                      <a:cubicBezTo>
                        <a:pt x="232424" y="253037"/>
                        <a:pt x="193797" y="207086"/>
                        <a:pt x="174081" y="182041"/>
                      </a:cubicBezTo>
                      <a:cubicBezTo>
                        <a:pt x="154365" y="156996"/>
                        <a:pt x="143707" y="136214"/>
                        <a:pt x="132517" y="118096"/>
                      </a:cubicBezTo>
                      <a:cubicBezTo>
                        <a:pt x="121327" y="99979"/>
                        <a:pt x="111202" y="88256"/>
                        <a:pt x="106939" y="73336"/>
                      </a:cubicBezTo>
                      <a:cubicBezTo>
                        <a:pt x="105196" y="58518"/>
                        <a:pt x="104558" y="14920"/>
                        <a:pt x="104558" y="0"/>
                      </a:cubicBezTo>
                    </a:path>
                  </a:pathLst>
                </a:custGeom>
                <a:solidFill>
                  <a:srgbClr val="F9C1AD"/>
                </a:solidFill>
                <a:ln>
                  <a:solidFill>
                    <a:srgbClr val="F9C1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F221F773-1E19-57CD-E695-F6133B282838}"/>
                  </a:ext>
                </a:extLst>
              </p:cNvPr>
              <p:cNvGrpSpPr/>
              <p:nvPr/>
            </p:nvGrpSpPr>
            <p:grpSpPr>
              <a:xfrm flipH="1">
                <a:off x="3998815" y="1414163"/>
                <a:ext cx="1441312" cy="1510759"/>
                <a:chOff x="5397685" y="1414163"/>
                <a:chExt cx="1441312" cy="1510759"/>
              </a:xfrm>
            </p:grpSpPr>
            <p:sp>
              <p:nvSpPr>
                <p:cNvPr id="16" name="Free-form: Shape 15">
                  <a:extLst>
                    <a:ext uri="{FF2B5EF4-FFF2-40B4-BE49-F238E27FC236}">
                      <a16:creationId xmlns:a16="http://schemas.microsoft.com/office/drawing/2014/main" id="{4C4078DA-E7BB-C9D2-28E4-CFAC7D7BF007}"/>
                    </a:ext>
                  </a:extLst>
                </p:cNvPr>
                <p:cNvSpPr/>
                <p:nvPr/>
              </p:nvSpPr>
              <p:spPr>
                <a:xfrm>
                  <a:off x="5419725" y="2150269"/>
                  <a:ext cx="633413" cy="392906"/>
                </a:xfrm>
                <a:custGeom>
                  <a:avLst/>
                  <a:gdLst>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42900 w 633413"/>
                    <a:gd name="connsiteY15" fmla="*/ 376237 h 392906"/>
                    <a:gd name="connsiteX16" fmla="*/ 350044 w 633413"/>
                    <a:gd name="connsiteY16" fmla="*/ 369094 h 392906"/>
                    <a:gd name="connsiteX17" fmla="*/ 361950 w 633413"/>
                    <a:gd name="connsiteY17" fmla="*/ 359569 h 392906"/>
                    <a:gd name="connsiteX18" fmla="*/ 373856 w 633413"/>
                    <a:gd name="connsiteY18" fmla="*/ 345281 h 392906"/>
                    <a:gd name="connsiteX19" fmla="*/ 383381 w 633413"/>
                    <a:gd name="connsiteY19" fmla="*/ 335756 h 392906"/>
                    <a:gd name="connsiteX20" fmla="*/ 390525 w 633413"/>
                    <a:gd name="connsiteY20" fmla="*/ 307181 h 392906"/>
                    <a:gd name="connsiteX21" fmla="*/ 414338 w 633413"/>
                    <a:gd name="connsiteY21" fmla="*/ 290512 h 392906"/>
                    <a:gd name="connsiteX22" fmla="*/ 433388 w 633413"/>
                    <a:gd name="connsiteY22" fmla="*/ 288131 h 392906"/>
                    <a:gd name="connsiteX23" fmla="*/ 445294 w 633413"/>
                    <a:gd name="connsiteY23" fmla="*/ 285750 h 392906"/>
                    <a:gd name="connsiteX24" fmla="*/ 464344 w 633413"/>
                    <a:gd name="connsiteY24" fmla="*/ 283369 h 392906"/>
                    <a:gd name="connsiteX25" fmla="*/ 471488 w 633413"/>
                    <a:gd name="connsiteY25" fmla="*/ 280987 h 392906"/>
                    <a:gd name="connsiteX26" fmla="*/ 497681 w 633413"/>
                    <a:gd name="connsiteY26" fmla="*/ 276225 h 392906"/>
                    <a:gd name="connsiteX27" fmla="*/ 511969 w 633413"/>
                    <a:gd name="connsiteY27" fmla="*/ 271462 h 392906"/>
                    <a:gd name="connsiteX28" fmla="*/ 521494 w 633413"/>
                    <a:gd name="connsiteY28" fmla="*/ 269081 h 392906"/>
                    <a:gd name="connsiteX29" fmla="*/ 528638 w 633413"/>
                    <a:gd name="connsiteY29" fmla="*/ 264319 h 392906"/>
                    <a:gd name="connsiteX30" fmla="*/ 552450 w 633413"/>
                    <a:gd name="connsiteY30" fmla="*/ 254794 h 392906"/>
                    <a:gd name="connsiteX31" fmla="*/ 561975 w 633413"/>
                    <a:gd name="connsiteY31" fmla="*/ 247650 h 392906"/>
                    <a:gd name="connsiteX32" fmla="*/ 571500 w 633413"/>
                    <a:gd name="connsiteY32" fmla="*/ 242887 h 392906"/>
                    <a:gd name="connsiteX33" fmla="*/ 585788 w 633413"/>
                    <a:gd name="connsiteY33" fmla="*/ 226219 h 392906"/>
                    <a:gd name="connsiteX34" fmla="*/ 600075 w 633413"/>
                    <a:gd name="connsiteY34" fmla="*/ 211931 h 392906"/>
                    <a:gd name="connsiteX35" fmla="*/ 609600 w 633413"/>
                    <a:gd name="connsiteY35" fmla="*/ 204787 h 392906"/>
                    <a:gd name="connsiteX36" fmla="*/ 619125 w 633413"/>
                    <a:gd name="connsiteY36" fmla="*/ 192881 h 392906"/>
                    <a:gd name="connsiteX37" fmla="*/ 621506 w 633413"/>
                    <a:gd name="connsiteY37" fmla="*/ 185737 h 392906"/>
                    <a:gd name="connsiteX38" fmla="*/ 626269 w 633413"/>
                    <a:gd name="connsiteY38" fmla="*/ 173831 h 392906"/>
                    <a:gd name="connsiteX39" fmla="*/ 633413 w 633413"/>
                    <a:gd name="connsiteY39" fmla="*/ 152400 h 392906"/>
                    <a:gd name="connsiteX40" fmla="*/ 631031 w 633413"/>
                    <a:gd name="connsiteY40" fmla="*/ 14287 h 392906"/>
                    <a:gd name="connsiteX41" fmla="*/ 626269 w 633413"/>
                    <a:gd name="connsiteY41" fmla="*/ 2381 h 392906"/>
                    <a:gd name="connsiteX42" fmla="*/ 626269 w 633413"/>
                    <a:gd name="connsiteY42"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42900 w 633413"/>
                    <a:gd name="connsiteY15" fmla="*/ 376237 h 392906"/>
                    <a:gd name="connsiteX16" fmla="*/ 361950 w 633413"/>
                    <a:gd name="connsiteY16" fmla="*/ 359569 h 392906"/>
                    <a:gd name="connsiteX17" fmla="*/ 373856 w 633413"/>
                    <a:gd name="connsiteY17" fmla="*/ 345281 h 392906"/>
                    <a:gd name="connsiteX18" fmla="*/ 383381 w 633413"/>
                    <a:gd name="connsiteY18" fmla="*/ 335756 h 392906"/>
                    <a:gd name="connsiteX19" fmla="*/ 390525 w 633413"/>
                    <a:gd name="connsiteY19" fmla="*/ 307181 h 392906"/>
                    <a:gd name="connsiteX20" fmla="*/ 414338 w 633413"/>
                    <a:gd name="connsiteY20" fmla="*/ 290512 h 392906"/>
                    <a:gd name="connsiteX21" fmla="*/ 433388 w 633413"/>
                    <a:gd name="connsiteY21" fmla="*/ 288131 h 392906"/>
                    <a:gd name="connsiteX22" fmla="*/ 445294 w 633413"/>
                    <a:gd name="connsiteY22" fmla="*/ 285750 h 392906"/>
                    <a:gd name="connsiteX23" fmla="*/ 464344 w 633413"/>
                    <a:gd name="connsiteY23" fmla="*/ 283369 h 392906"/>
                    <a:gd name="connsiteX24" fmla="*/ 471488 w 633413"/>
                    <a:gd name="connsiteY24" fmla="*/ 280987 h 392906"/>
                    <a:gd name="connsiteX25" fmla="*/ 497681 w 633413"/>
                    <a:gd name="connsiteY25" fmla="*/ 276225 h 392906"/>
                    <a:gd name="connsiteX26" fmla="*/ 511969 w 633413"/>
                    <a:gd name="connsiteY26" fmla="*/ 271462 h 392906"/>
                    <a:gd name="connsiteX27" fmla="*/ 521494 w 633413"/>
                    <a:gd name="connsiteY27" fmla="*/ 269081 h 392906"/>
                    <a:gd name="connsiteX28" fmla="*/ 528638 w 633413"/>
                    <a:gd name="connsiteY28" fmla="*/ 264319 h 392906"/>
                    <a:gd name="connsiteX29" fmla="*/ 552450 w 633413"/>
                    <a:gd name="connsiteY29" fmla="*/ 254794 h 392906"/>
                    <a:gd name="connsiteX30" fmla="*/ 561975 w 633413"/>
                    <a:gd name="connsiteY30" fmla="*/ 247650 h 392906"/>
                    <a:gd name="connsiteX31" fmla="*/ 571500 w 633413"/>
                    <a:gd name="connsiteY31" fmla="*/ 242887 h 392906"/>
                    <a:gd name="connsiteX32" fmla="*/ 585788 w 633413"/>
                    <a:gd name="connsiteY32" fmla="*/ 226219 h 392906"/>
                    <a:gd name="connsiteX33" fmla="*/ 600075 w 633413"/>
                    <a:gd name="connsiteY33" fmla="*/ 211931 h 392906"/>
                    <a:gd name="connsiteX34" fmla="*/ 609600 w 633413"/>
                    <a:gd name="connsiteY34" fmla="*/ 204787 h 392906"/>
                    <a:gd name="connsiteX35" fmla="*/ 619125 w 633413"/>
                    <a:gd name="connsiteY35" fmla="*/ 192881 h 392906"/>
                    <a:gd name="connsiteX36" fmla="*/ 621506 w 633413"/>
                    <a:gd name="connsiteY36" fmla="*/ 185737 h 392906"/>
                    <a:gd name="connsiteX37" fmla="*/ 626269 w 633413"/>
                    <a:gd name="connsiteY37" fmla="*/ 173831 h 392906"/>
                    <a:gd name="connsiteX38" fmla="*/ 633413 w 633413"/>
                    <a:gd name="connsiteY38" fmla="*/ 152400 h 392906"/>
                    <a:gd name="connsiteX39" fmla="*/ 631031 w 633413"/>
                    <a:gd name="connsiteY39" fmla="*/ 14287 h 392906"/>
                    <a:gd name="connsiteX40" fmla="*/ 626269 w 633413"/>
                    <a:gd name="connsiteY40" fmla="*/ 2381 h 392906"/>
                    <a:gd name="connsiteX41" fmla="*/ 626269 w 633413"/>
                    <a:gd name="connsiteY41"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42900 w 633413"/>
                    <a:gd name="connsiteY15" fmla="*/ 376237 h 392906"/>
                    <a:gd name="connsiteX16" fmla="*/ 373856 w 633413"/>
                    <a:gd name="connsiteY16" fmla="*/ 345281 h 392906"/>
                    <a:gd name="connsiteX17" fmla="*/ 383381 w 633413"/>
                    <a:gd name="connsiteY17" fmla="*/ 335756 h 392906"/>
                    <a:gd name="connsiteX18" fmla="*/ 390525 w 633413"/>
                    <a:gd name="connsiteY18" fmla="*/ 307181 h 392906"/>
                    <a:gd name="connsiteX19" fmla="*/ 414338 w 633413"/>
                    <a:gd name="connsiteY19" fmla="*/ 290512 h 392906"/>
                    <a:gd name="connsiteX20" fmla="*/ 433388 w 633413"/>
                    <a:gd name="connsiteY20" fmla="*/ 288131 h 392906"/>
                    <a:gd name="connsiteX21" fmla="*/ 445294 w 633413"/>
                    <a:gd name="connsiteY21" fmla="*/ 285750 h 392906"/>
                    <a:gd name="connsiteX22" fmla="*/ 464344 w 633413"/>
                    <a:gd name="connsiteY22" fmla="*/ 283369 h 392906"/>
                    <a:gd name="connsiteX23" fmla="*/ 471488 w 633413"/>
                    <a:gd name="connsiteY23" fmla="*/ 280987 h 392906"/>
                    <a:gd name="connsiteX24" fmla="*/ 497681 w 633413"/>
                    <a:gd name="connsiteY24" fmla="*/ 276225 h 392906"/>
                    <a:gd name="connsiteX25" fmla="*/ 511969 w 633413"/>
                    <a:gd name="connsiteY25" fmla="*/ 271462 h 392906"/>
                    <a:gd name="connsiteX26" fmla="*/ 521494 w 633413"/>
                    <a:gd name="connsiteY26" fmla="*/ 269081 h 392906"/>
                    <a:gd name="connsiteX27" fmla="*/ 528638 w 633413"/>
                    <a:gd name="connsiteY27" fmla="*/ 264319 h 392906"/>
                    <a:gd name="connsiteX28" fmla="*/ 552450 w 633413"/>
                    <a:gd name="connsiteY28" fmla="*/ 254794 h 392906"/>
                    <a:gd name="connsiteX29" fmla="*/ 561975 w 633413"/>
                    <a:gd name="connsiteY29" fmla="*/ 247650 h 392906"/>
                    <a:gd name="connsiteX30" fmla="*/ 571500 w 633413"/>
                    <a:gd name="connsiteY30" fmla="*/ 242887 h 392906"/>
                    <a:gd name="connsiteX31" fmla="*/ 585788 w 633413"/>
                    <a:gd name="connsiteY31" fmla="*/ 226219 h 392906"/>
                    <a:gd name="connsiteX32" fmla="*/ 600075 w 633413"/>
                    <a:gd name="connsiteY32" fmla="*/ 211931 h 392906"/>
                    <a:gd name="connsiteX33" fmla="*/ 609600 w 633413"/>
                    <a:gd name="connsiteY33" fmla="*/ 204787 h 392906"/>
                    <a:gd name="connsiteX34" fmla="*/ 619125 w 633413"/>
                    <a:gd name="connsiteY34" fmla="*/ 192881 h 392906"/>
                    <a:gd name="connsiteX35" fmla="*/ 621506 w 633413"/>
                    <a:gd name="connsiteY35" fmla="*/ 185737 h 392906"/>
                    <a:gd name="connsiteX36" fmla="*/ 626269 w 633413"/>
                    <a:gd name="connsiteY36" fmla="*/ 173831 h 392906"/>
                    <a:gd name="connsiteX37" fmla="*/ 633413 w 633413"/>
                    <a:gd name="connsiteY37" fmla="*/ 152400 h 392906"/>
                    <a:gd name="connsiteX38" fmla="*/ 631031 w 633413"/>
                    <a:gd name="connsiteY38" fmla="*/ 14287 h 392906"/>
                    <a:gd name="connsiteX39" fmla="*/ 626269 w 633413"/>
                    <a:gd name="connsiteY39" fmla="*/ 2381 h 392906"/>
                    <a:gd name="connsiteX40" fmla="*/ 626269 w 633413"/>
                    <a:gd name="connsiteY40"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33375 w 633413"/>
                    <a:gd name="connsiteY14" fmla="*/ 381000 h 392906"/>
                    <a:gd name="connsiteX15" fmla="*/ 373856 w 633413"/>
                    <a:gd name="connsiteY15" fmla="*/ 345281 h 392906"/>
                    <a:gd name="connsiteX16" fmla="*/ 383381 w 633413"/>
                    <a:gd name="connsiteY16" fmla="*/ 335756 h 392906"/>
                    <a:gd name="connsiteX17" fmla="*/ 390525 w 633413"/>
                    <a:gd name="connsiteY17" fmla="*/ 307181 h 392906"/>
                    <a:gd name="connsiteX18" fmla="*/ 414338 w 633413"/>
                    <a:gd name="connsiteY18" fmla="*/ 290512 h 392906"/>
                    <a:gd name="connsiteX19" fmla="*/ 433388 w 633413"/>
                    <a:gd name="connsiteY19" fmla="*/ 288131 h 392906"/>
                    <a:gd name="connsiteX20" fmla="*/ 445294 w 633413"/>
                    <a:gd name="connsiteY20" fmla="*/ 285750 h 392906"/>
                    <a:gd name="connsiteX21" fmla="*/ 464344 w 633413"/>
                    <a:gd name="connsiteY21" fmla="*/ 283369 h 392906"/>
                    <a:gd name="connsiteX22" fmla="*/ 471488 w 633413"/>
                    <a:gd name="connsiteY22" fmla="*/ 280987 h 392906"/>
                    <a:gd name="connsiteX23" fmla="*/ 497681 w 633413"/>
                    <a:gd name="connsiteY23" fmla="*/ 276225 h 392906"/>
                    <a:gd name="connsiteX24" fmla="*/ 511969 w 633413"/>
                    <a:gd name="connsiteY24" fmla="*/ 271462 h 392906"/>
                    <a:gd name="connsiteX25" fmla="*/ 521494 w 633413"/>
                    <a:gd name="connsiteY25" fmla="*/ 269081 h 392906"/>
                    <a:gd name="connsiteX26" fmla="*/ 528638 w 633413"/>
                    <a:gd name="connsiteY26" fmla="*/ 264319 h 392906"/>
                    <a:gd name="connsiteX27" fmla="*/ 552450 w 633413"/>
                    <a:gd name="connsiteY27" fmla="*/ 254794 h 392906"/>
                    <a:gd name="connsiteX28" fmla="*/ 561975 w 633413"/>
                    <a:gd name="connsiteY28" fmla="*/ 247650 h 392906"/>
                    <a:gd name="connsiteX29" fmla="*/ 571500 w 633413"/>
                    <a:gd name="connsiteY29" fmla="*/ 242887 h 392906"/>
                    <a:gd name="connsiteX30" fmla="*/ 585788 w 633413"/>
                    <a:gd name="connsiteY30" fmla="*/ 226219 h 392906"/>
                    <a:gd name="connsiteX31" fmla="*/ 600075 w 633413"/>
                    <a:gd name="connsiteY31" fmla="*/ 211931 h 392906"/>
                    <a:gd name="connsiteX32" fmla="*/ 609600 w 633413"/>
                    <a:gd name="connsiteY32" fmla="*/ 204787 h 392906"/>
                    <a:gd name="connsiteX33" fmla="*/ 619125 w 633413"/>
                    <a:gd name="connsiteY33" fmla="*/ 192881 h 392906"/>
                    <a:gd name="connsiteX34" fmla="*/ 621506 w 633413"/>
                    <a:gd name="connsiteY34" fmla="*/ 185737 h 392906"/>
                    <a:gd name="connsiteX35" fmla="*/ 626269 w 633413"/>
                    <a:gd name="connsiteY35" fmla="*/ 173831 h 392906"/>
                    <a:gd name="connsiteX36" fmla="*/ 633413 w 633413"/>
                    <a:gd name="connsiteY36" fmla="*/ 152400 h 392906"/>
                    <a:gd name="connsiteX37" fmla="*/ 631031 w 633413"/>
                    <a:gd name="connsiteY37" fmla="*/ 14287 h 392906"/>
                    <a:gd name="connsiteX38" fmla="*/ 626269 w 633413"/>
                    <a:gd name="connsiteY38" fmla="*/ 2381 h 392906"/>
                    <a:gd name="connsiteX39" fmla="*/ 626269 w 633413"/>
                    <a:gd name="connsiteY39"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28613 w 633413"/>
                    <a:gd name="connsiteY13" fmla="*/ 388144 h 392906"/>
                    <a:gd name="connsiteX14" fmla="*/ 373856 w 633413"/>
                    <a:gd name="connsiteY14" fmla="*/ 345281 h 392906"/>
                    <a:gd name="connsiteX15" fmla="*/ 383381 w 633413"/>
                    <a:gd name="connsiteY15" fmla="*/ 335756 h 392906"/>
                    <a:gd name="connsiteX16" fmla="*/ 390525 w 633413"/>
                    <a:gd name="connsiteY16" fmla="*/ 307181 h 392906"/>
                    <a:gd name="connsiteX17" fmla="*/ 414338 w 633413"/>
                    <a:gd name="connsiteY17" fmla="*/ 290512 h 392906"/>
                    <a:gd name="connsiteX18" fmla="*/ 433388 w 633413"/>
                    <a:gd name="connsiteY18" fmla="*/ 288131 h 392906"/>
                    <a:gd name="connsiteX19" fmla="*/ 445294 w 633413"/>
                    <a:gd name="connsiteY19" fmla="*/ 285750 h 392906"/>
                    <a:gd name="connsiteX20" fmla="*/ 464344 w 633413"/>
                    <a:gd name="connsiteY20" fmla="*/ 283369 h 392906"/>
                    <a:gd name="connsiteX21" fmla="*/ 471488 w 633413"/>
                    <a:gd name="connsiteY21" fmla="*/ 280987 h 392906"/>
                    <a:gd name="connsiteX22" fmla="*/ 497681 w 633413"/>
                    <a:gd name="connsiteY22" fmla="*/ 276225 h 392906"/>
                    <a:gd name="connsiteX23" fmla="*/ 511969 w 633413"/>
                    <a:gd name="connsiteY23" fmla="*/ 271462 h 392906"/>
                    <a:gd name="connsiteX24" fmla="*/ 521494 w 633413"/>
                    <a:gd name="connsiteY24" fmla="*/ 269081 h 392906"/>
                    <a:gd name="connsiteX25" fmla="*/ 528638 w 633413"/>
                    <a:gd name="connsiteY25" fmla="*/ 264319 h 392906"/>
                    <a:gd name="connsiteX26" fmla="*/ 552450 w 633413"/>
                    <a:gd name="connsiteY26" fmla="*/ 254794 h 392906"/>
                    <a:gd name="connsiteX27" fmla="*/ 561975 w 633413"/>
                    <a:gd name="connsiteY27" fmla="*/ 247650 h 392906"/>
                    <a:gd name="connsiteX28" fmla="*/ 571500 w 633413"/>
                    <a:gd name="connsiteY28" fmla="*/ 242887 h 392906"/>
                    <a:gd name="connsiteX29" fmla="*/ 585788 w 633413"/>
                    <a:gd name="connsiteY29" fmla="*/ 226219 h 392906"/>
                    <a:gd name="connsiteX30" fmla="*/ 600075 w 633413"/>
                    <a:gd name="connsiteY30" fmla="*/ 211931 h 392906"/>
                    <a:gd name="connsiteX31" fmla="*/ 609600 w 633413"/>
                    <a:gd name="connsiteY31" fmla="*/ 204787 h 392906"/>
                    <a:gd name="connsiteX32" fmla="*/ 619125 w 633413"/>
                    <a:gd name="connsiteY32" fmla="*/ 192881 h 392906"/>
                    <a:gd name="connsiteX33" fmla="*/ 621506 w 633413"/>
                    <a:gd name="connsiteY33" fmla="*/ 185737 h 392906"/>
                    <a:gd name="connsiteX34" fmla="*/ 626269 w 633413"/>
                    <a:gd name="connsiteY34" fmla="*/ 173831 h 392906"/>
                    <a:gd name="connsiteX35" fmla="*/ 633413 w 633413"/>
                    <a:gd name="connsiteY35" fmla="*/ 152400 h 392906"/>
                    <a:gd name="connsiteX36" fmla="*/ 631031 w 633413"/>
                    <a:gd name="connsiteY36" fmla="*/ 14287 h 392906"/>
                    <a:gd name="connsiteX37" fmla="*/ 626269 w 633413"/>
                    <a:gd name="connsiteY37" fmla="*/ 2381 h 392906"/>
                    <a:gd name="connsiteX38" fmla="*/ 626269 w 633413"/>
                    <a:gd name="connsiteY38"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321469 w 633413"/>
                    <a:gd name="connsiteY12" fmla="*/ 390525 h 392906"/>
                    <a:gd name="connsiteX13" fmla="*/ 373856 w 633413"/>
                    <a:gd name="connsiteY13" fmla="*/ 345281 h 392906"/>
                    <a:gd name="connsiteX14" fmla="*/ 383381 w 633413"/>
                    <a:gd name="connsiteY14" fmla="*/ 335756 h 392906"/>
                    <a:gd name="connsiteX15" fmla="*/ 390525 w 633413"/>
                    <a:gd name="connsiteY15" fmla="*/ 307181 h 392906"/>
                    <a:gd name="connsiteX16" fmla="*/ 414338 w 633413"/>
                    <a:gd name="connsiteY16" fmla="*/ 290512 h 392906"/>
                    <a:gd name="connsiteX17" fmla="*/ 433388 w 633413"/>
                    <a:gd name="connsiteY17" fmla="*/ 288131 h 392906"/>
                    <a:gd name="connsiteX18" fmla="*/ 445294 w 633413"/>
                    <a:gd name="connsiteY18" fmla="*/ 285750 h 392906"/>
                    <a:gd name="connsiteX19" fmla="*/ 464344 w 633413"/>
                    <a:gd name="connsiteY19" fmla="*/ 283369 h 392906"/>
                    <a:gd name="connsiteX20" fmla="*/ 471488 w 633413"/>
                    <a:gd name="connsiteY20" fmla="*/ 280987 h 392906"/>
                    <a:gd name="connsiteX21" fmla="*/ 497681 w 633413"/>
                    <a:gd name="connsiteY21" fmla="*/ 276225 h 392906"/>
                    <a:gd name="connsiteX22" fmla="*/ 511969 w 633413"/>
                    <a:gd name="connsiteY22" fmla="*/ 271462 h 392906"/>
                    <a:gd name="connsiteX23" fmla="*/ 521494 w 633413"/>
                    <a:gd name="connsiteY23" fmla="*/ 269081 h 392906"/>
                    <a:gd name="connsiteX24" fmla="*/ 528638 w 633413"/>
                    <a:gd name="connsiteY24" fmla="*/ 264319 h 392906"/>
                    <a:gd name="connsiteX25" fmla="*/ 552450 w 633413"/>
                    <a:gd name="connsiteY25" fmla="*/ 254794 h 392906"/>
                    <a:gd name="connsiteX26" fmla="*/ 561975 w 633413"/>
                    <a:gd name="connsiteY26" fmla="*/ 247650 h 392906"/>
                    <a:gd name="connsiteX27" fmla="*/ 571500 w 633413"/>
                    <a:gd name="connsiteY27" fmla="*/ 242887 h 392906"/>
                    <a:gd name="connsiteX28" fmla="*/ 585788 w 633413"/>
                    <a:gd name="connsiteY28" fmla="*/ 226219 h 392906"/>
                    <a:gd name="connsiteX29" fmla="*/ 600075 w 633413"/>
                    <a:gd name="connsiteY29" fmla="*/ 211931 h 392906"/>
                    <a:gd name="connsiteX30" fmla="*/ 609600 w 633413"/>
                    <a:gd name="connsiteY30" fmla="*/ 204787 h 392906"/>
                    <a:gd name="connsiteX31" fmla="*/ 619125 w 633413"/>
                    <a:gd name="connsiteY31" fmla="*/ 192881 h 392906"/>
                    <a:gd name="connsiteX32" fmla="*/ 621506 w 633413"/>
                    <a:gd name="connsiteY32" fmla="*/ 185737 h 392906"/>
                    <a:gd name="connsiteX33" fmla="*/ 626269 w 633413"/>
                    <a:gd name="connsiteY33" fmla="*/ 173831 h 392906"/>
                    <a:gd name="connsiteX34" fmla="*/ 633413 w 633413"/>
                    <a:gd name="connsiteY34" fmla="*/ 152400 h 392906"/>
                    <a:gd name="connsiteX35" fmla="*/ 631031 w 633413"/>
                    <a:gd name="connsiteY35" fmla="*/ 14287 h 392906"/>
                    <a:gd name="connsiteX36" fmla="*/ 626269 w 633413"/>
                    <a:gd name="connsiteY36" fmla="*/ 2381 h 392906"/>
                    <a:gd name="connsiteX37" fmla="*/ 626269 w 633413"/>
                    <a:gd name="connsiteY3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45281 h 392906"/>
                    <a:gd name="connsiteX14" fmla="*/ 383381 w 633413"/>
                    <a:gd name="connsiteY14" fmla="*/ 335756 h 392906"/>
                    <a:gd name="connsiteX15" fmla="*/ 390525 w 633413"/>
                    <a:gd name="connsiteY15" fmla="*/ 307181 h 392906"/>
                    <a:gd name="connsiteX16" fmla="*/ 414338 w 633413"/>
                    <a:gd name="connsiteY16" fmla="*/ 290512 h 392906"/>
                    <a:gd name="connsiteX17" fmla="*/ 433388 w 633413"/>
                    <a:gd name="connsiteY17" fmla="*/ 288131 h 392906"/>
                    <a:gd name="connsiteX18" fmla="*/ 445294 w 633413"/>
                    <a:gd name="connsiteY18" fmla="*/ 285750 h 392906"/>
                    <a:gd name="connsiteX19" fmla="*/ 464344 w 633413"/>
                    <a:gd name="connsiteY19" fmla="*/ 283369 h 392906"/>
                    <a:gd name="connsiteX20" fmla="*/ 471488 w 633413"/>
                    <a:gd name="connsiteY20" fmla="*/ 280987 h 392906"/>
                    <a:gd name="connsiteX21" fmla="*/ 497681 w 633413"/>
                    <a:gd name="connsiteY21" fmla="*/ 276225 h 392906"/>
                    <a:gd name="connsiteX22" fmla="*/ 511969 w 633413"/>
                    <a:gd name="connsiteY22" fmla="*/ 271462 h 392906"/>
                    <a:gd name="connsiteX23" fmla="*/ 521494 w 633413"/>
                    <a:gd name="connsiteY23" fmla="*/ 269081 h 392906"/>
                    <a:gd name="connsiteX24" fmla="*/ 528638 w 633413"/>
                    <a:gd name="connsiteY24" fmla="*/ 264319 h 392906"/>
                    <a:gd name="connsiteX25" fmla="*/ 552450 w 633413"/>
                    <a:gd name="connsiteY25" fmla="*/ 254794 h 392906"/>
                    <a:gd name="connsiteX26" fmla="*/ 561975 w 633413"/>
                    <a:gd name="connsiteY26" fmla="*/ 247650 h 392906"/>
                    <a:gd name="connsiteX27" fmla="*/ 571500 w 633413"/>
                    <a:gd name="connsiteY27" fmla="*/ 242887 h 392906"/>
                    <a:gd name="connsiteX28" fmla="*/ 585788 w 633413"/>
                    <a:gd name="connsiteY28" fmla="*/ 226219 h 392906"/>
                    <a:gd name="connsiteX29" fmla="*/ 600075 w 633413"/>
                    <a:gd name="connsiteY29" fmla="*/ 211931 h 392906"/>
                    <a:gd name="connsiteX30" fmla="*/ 609600 w 633413"/>
                    <a:gd name="connsiteY30" fmla="*/ 204787 h 392906"/>
                    <a:gd name="connsiteX31" fmla="*/ 619125 w 633413"/>
                    <a:gd name="connsiteY31" fmla="*/ 192881 h 392906"/>
                    <a:gd name="connsiteX32" fmla="*/ 621506 w 633413"/>
                    <a:gd name="connsiteY32" fmla="*/ 185737 h 392906"/>
                    <a:gd name="connsiteX33" fmla="*/ 626269 w 633413"/>
                    <a:gd name="connsiteY33" fmla="*/ 173831 h 392906"/>
                    <a:gd name="connsiteX34" fmla="*/ 633413 w 633413"/>
                    <a:gd name="connsiteY34" fmla="*/ 152400 h 392906"/>
                    <a:gd name="connsiteX35" fmla="*/ 631031 w 633413"/>
                    <a:gd name="connsiteY35" fmla="*/ 14287 h 392906"/>
                    <a:gd name="connsiteX36" fmla="*/ 626269 w 633413"/>
                    <a:gd name="connsiteY36" fmla="*/ 2381 h 392906"/>
                    <a:gd name="connsiteX37" fmla="*/ 626269 w 633413"/>
                    <a:gd name="connsiteY3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45281 h 392906"/>
                    <a:gd name="connsiteX14" fmla="*/ 369093 w 633413"/>
                    <a:gd name="connsiteY14" fmla="*/ 335756 h 392906"/>
                    <a:gd name="connsiteX15" fmla="*/ 390525 w 633413"/>
                    <a:gd name="connsiteY15" fmla="*/ 307181 h 392906"/>
                    <a:gd name="connsiteX16" fmla="*/ 414338 w 633413"/>
                    <a:gd name="connsiteY16" fmla="*/ 290512 h 392906"/>
                    <a:gd name="connsiteX17" fmla="*/ 433388 w 633413"/>
                    <a:gd name="connsiteY17" fmla="*/ 288131 h 392906"/>
                    <a:gd name="connsiteX18" fmla="*/ 445294 w 633413"/>
                    <a:gd name="connsiteY18" fmla="*/ 285750 h 392906"/>
                    <a:gd name="connsiteX19" fmla="*/ 464344 w 633413"/>
                    <a:gd name="connsiteY19" fmla="*/ 283369 h 392906"/>
                    <a:gd name="connsiteX20" fmla="*/ 471488 w 633413"/>
                    <a:gd name="connsiteY20" fmla="*/ 280987 h 392906"/>
                    <a:gd name="connsiteX21" fmla="*/ 497681 w 633413"/>
                    <a:gd name="connsiteY21" fmla="*/ 276225 h 392906"/>
                    <a:gd name="connsiteX22" fmla="*/ 511969 w 633413"/>
                    <a:gd name="connsiteY22" fmla="*/ 271462 h 392906"/>
                    <a:gd name="connsiteX23" fmla="*/ 521494 w 633413"/>
                    <a:gd name="connsiteY23" fmla="*/ 269081 h 392906"/>
                    <a:gd name="connsiteX24" fmla="*/ 528638 w 633413"/>
                    <a:gd name="connsiteY24" fmla="*/ 264319 h 392906"/>
                    <a:gd name="connsiteX25" fmla="*/ 552450 w 633413"/>
                    <a:gd name="connsiteY25" fmla="*/ 254794 h 392906"/>
                    <a:gd name="connsiteX26" fmla="*/ 561975 w 633413"/>
                    <a:gd name="connsiteY26" fmla="*/ 247650 h 392906"/>
                    <a:gd name="connsiteX27" fmla="*/ 571500 w 633413"/>
                    <a:gd name="connsiteY27" fmla="*/ 242887 h 392906"/>
                    <a:gd name="connsiteX28" fmla="*/ 585788 w 633413"/>
                    <a:gd name="connsiteY28" fmla="*/ 226219 h 392906"/>
                    <a:gd name="connsiteX29" fmla="*/ 600075 w 633413"/>
                    <a:gd name="connsiteY29" fmla="*/ 211931 h 392906"/>
                    <a:gd name="connsiteX30" fmla="*/ 609600 w 633413"/>
                    <a:gd name="connsiteY30" fmla="*/ 204787 h 392906"/>
                    <a:gd name="connsiteX31" fmla="*/ 619125 w 633413"/>
                    <a:gd name="connsiteY31" fmla="*/ 192881 h 392906"/>
                    <a:gd name="connsiteX32" fmla="*/ 621506 w 633413"/>
                    <a:gd name="connsiteY32" fmla="*/ 185737 h 392906"/>
                    <a:gd name="connsiteX33" fmla="*/ 626269 w 633413"/>
                    <a:gd name="connsiteY33" fmla="*/ 173831 h 392906"/>
                    <a:gd name="connsiteX34" fmla="*/ 633413 w 633413"/>
                    <a:gd name="connsiteY34" fmla="*/ 152400 h 392906"/>
                    <a:gd name="connsiteX35" fmla="*/ 631031 w 633413"/>
                    <a:gd name="connsiteY35" fmla="*/ 14287 h 392906"/>
                    <a:gd name="connsiteX36" fmla="*/ 626269 w 633413"/>
                    <a:gd name="connsiteY36" fmla="*/ 2381 h 392906"/>
                    <a:gd name="connsiteX37" fmla="*/ 626269 w 633413"/>
                    <a:gd name="connsiteY3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45281 h 392906"/>
                    <a:gd name="connsiteX14" fmla="*/ 390525 w 633413"/>
                    <a:gd name="connsiteY14" fmla="*/ 307181 h 392906"/>
                    <a:gd name="connsiteX15" fmla="*/ 414338 w 633413"/>
                    <a:gd name="connsiteY15" fmla="*/ 290512 h 392906"/>
                    <a:gd name="connsiteX16" fmla="*/ 433388 w 633413"/>
                    <a:gd name="connsiteY16" fmla="*/ 288131 h 392906"/>
                    <a:gd name="connsiteX17" fmla="*/ 445294 w 633413"/>
                    <a:gd name="connsiteY17" fmla="*/ 285750 h 392906"/>
                    <a:gd name="connsiteX18" fmla="*/ 464344 w 633413"/>
                    <a:gd name="connsiteY18" fmla="*/ 283369 h 392906"/>
                    <a:gd name="connsiteX19" fmla="*/ 471488 w 633413"/>
                    <a:gd name="connsiteY19" fmla="*/ 280987 h 392906"/>
                    <a:gd name="connsiteX20" fmla="*/ 497681 w 633413"/>
                    <a:gd name="connsiteY20" fmla="*/ 276225 h 392906"/>
                    <a:gd name="connsiteX21" fmla="*/ 511969 w 633413"/>
                    <a:gd name="connsiteY21" fmla="*/ 271462 h 392906"/>
                    <a:gd name="connsiteX22" fmla="*/ 521494 w 633413"/>
                    <a:gd name="connsiteY22" fmla="*/ 269081 h 392906"/>
                    <a:gd name="connsiteX23" fmla="*/ 528638 w 633413"/>
                    <a:gd name="connsiteY23" fmla="*/ 264319 h 392906"/>
                    <a:gd name="connsiteX24" fmla="*/ 552450 w 633413"/>
                    <a:gd name="connsiteY24" fmla="*/ 254794 h 392906"/>
                    <a:gd name="connsiteX25" fmla="*/ 561975 w 633413"/>
                    <a:gd name="connsiteY25" fmla="*/ 247650 h 392906"/>
                    <a:gd name="connsiteX26" fmla="*/ 571500 w 633413"/>
                    <a:gd name="connsiteY26" fmla="*/ 242887 h 392906"/>
                    <a:gd name="connsiteX27" fmla="*/ 585788 w 633413"/>
                    <a:gd name="connsiteY27" fmla="*/ 226219 h 392906"/>
                    <a:gd name="connsiteX28" fmla="*/ 600075 w 633413"/>
                    <a:gd name="connsiteY28" fmla="*/ 211931 h 392906"/>
                    <a:gd name="connsiteX29" fmla="*/ 609600 w 633413"/>
                    <a:gd name="connsiteY29" fmla="*/ 204787 h 392906"/>
                    <a:gd name="connsiteX30" fmla="*/ 619125 w 633413"/>
                    <a:gd name="connsiteY30" fmla="*/ 192881 h 392906"/>
                    <a:gd name="connsiteX31" fmla="*/ 621506 w 633413"/>
                    <a:gd name="connsiteY31" fmla="*/ 185737 h 392906"/>
                    <a:gd name="connsiteX32" fmla="*/ 626269 w 633413"/>
                    <a:gd name="connsiteY32" fmla="*/ 173831 h 392906"/>
                    <a:gd name="connsiteX33" fmla="*/ 633413 w 633413"/>
                    <a:gd name="connsiteY33" fmla="*/ 152400 h 392906"/>
                    <a:gd name="connsiteX34" fmla="*/ 631031 w 633413"/>
                    <a:gd name="connsiteY34" fmla="*/ 14287 h 392906"/>
                    <a:gd name="connsiteX35" fmla="*/ 626269 w 633413"/>
                    <a:gd name="connsiteY35" fmla="*/ 2381 h 392906"/>
                    <a:gd name="connsiteX36" fmla="*/ 626269 w 633413"/>
                    <a:gd name="connsiteY36"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90525 w 633413"/>
                    <a:gd name="connsiteY14" fmla="*/ 307181 h 392906"/>
                    <a:gd name="connsiteX15" fmla="*/ 414338 w 633413"/>
                    <a:gd name="connsiteY15" fmla="*/ 290512 h 392906"/>
                    <a:gd name="connsiteX16" fmla="*/ 433388 w 633413"/>
                    <a:gd name="connsiteY16" fmla="*/ 288131 h 392906"/>
                    <a:gd name="connsiteX17" fmla="*/ 445294 w 633413"/>
                    <a:gd name="connsiteY17" fmla="*/ 285750 h 392906"/>
                    <a:gd name="connsiteX18" fmla="*/ 464344 w 633413"/>
                    <a:gd name="connsiteY18" fmla="*/ 283369 h 392906"/>
                    <a:gd name="connsiteX19" fmla="*/ 471488 w 633413"/>
                    <a:gd name="connsiteY19" fmla="*/ 280987 h 392906"/>
                    <a:gd name="connsiteX20" fmla="*/ 497681 w 633413"/>
                    <a:gd name="connsiteY20" fmla="*/ 276225 h 392906"/>
                    <a:gd name="connsiteX21" fmla="*/ 511969 w 633413"/>
                    <a:gd name="connsiteY21" fmla="*/ 271462 h 392906"/>
                    <a:gd name="connsiteX22" fmla="*/ 521494 w 633413"/>
                    <a:gd name="connsiteY22" fmla="*/ 269081 h 392906"/>
                    <a:gd name="connsiteX23" fmla="*/ 528638 w 633413"/>
                    <a:gd name="connsiteY23" fmla="*/ 264319 h 392906"/>
                    <a:gd name="connsiteX24" fmla="*/ 552450 w 633413"/>
                    <a:gd name="connsiteY24" fmla="*/ 254794 h 392906"/>
                    <a:gd name="connsiteX25" fmla="*/ 561975 w 633413"/>
                    <a:gd name="connsiteY25" fmla="*/ 247650 h 392906"/>
                    <a:gd name="connsiteX26" fmla="*/ 571500 w 633413"/>
                    <a:gd name="connsiteY26" fmla="*/ 242887 h 392906"/>
                    <a:gd name="connsiteX27" fmla="*/ 585788 w 633413"/>
                    <a:gd name="connsiteY27" fmla="*/ 226219 h 392906"/>
                    <a:gd name="connsiteX28" fmla="*/ 600075 w 633413"/>
                    <a:gd name="connsiteY28" fmla="*/ 211931 h 392906"/>
                    <a:gd name="connsiteX29" fmla="*/ 609600 w 633413"/>
                    <a:gd name="connsiteY29" fmla="*/ 204787 h 392906"/>
                    <a:gd name="connsiteX30" fmla="*/ 619125 w 633413"/>
                    <a:gd name="connsiteY30" fmla="*/ 192881 h 392906"/>
                    <a:gd name="connsiteX31" fmla="*/ 621506 w 633413"/>
                    <a:gd name="connsiteY31" fmla="*/ 185737 h 392906"/>
                    <a:gd name="connsiteX32" fmla="*/ 626269 w 633413"/>
                    <a:gd name="connsiteY32" fmla="*/ 173831 h 392906"/>
                    <a:gd name="connsiteX33" fmla="*/ 633413 w 633413"/>
                    <a:gd name="connsiteY33" fmla="*/ 152400 h 392906"/>
                    <a:gd name="connsiteX34" fmla="*/ 631031 w 633413"/>
                    <a:gd name="connsiteY34" fmla="*/ 14287 h 392906"/>
                    <a:gd name="connsiteX35" fmla="*/ 626269 w 633413"/>
                    <a:gd name="connsiteY35" fmla="*/ 2381 h 392906"/>
                    <a:gd name="connsiteX36" fmla="*/ 626269 w 633413"/>
                    <a:gd name="connsiteY36"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414338 w 633413"/>
                    <a:gd name="connsiteY14" fmla="*/ 290512 h 392906"/>
                    <a:gd name="connsiteX15" fmla="*/ 433388 w 633413"/>
                    <a:gd name="connsiteY15" fmla="*/ 288131 h 392906"/>
                    <a:gd name="connsiteX16" fmla="*/ 445294 w 633413"/>
                    <a:gd name="connsiteY16" fmla="*/ 285750 h 392906"/>
                    <a:gd name="connsiteX17" fmla="*/ 464344 w 633413"/>
                    <a:gd name="connsiteY17" fmla="*/ 283369 h 392906"/>
                    <a:gd name="connsiteX18" fmla="*/ 471488 w 633413"/>
                    <a:gd name="connsiteY18" fmla="*/ 280987 h 392906"/>
                    <a:gd name="connsiteX19" fmla="*/ 497681 w 633413"/>
                    <a:gd name="connsiteY19" fmla="*/ 276225 h 392906"/>
                    <a:gd name="connsiteX20" fmla="*/ 511969 w 633413"/>
                    <a:gd name="connsiteY20" fmla="*/ 271462 h 392906"/>
                    <a:gd name="connsiteX21" fmla="*/ 521494 w 633413"/>
                    <a:gd name="connsiteY21" fmla="*/ 269081 h 392906"/>
                    <a:gd name="connsiteX22" fmla="*/ 528638 w 633413"/>
                    <a:gd name="connsiteY22" fmla="*/ 264319 h 392906"/>
                    <a:gd name="connsiteX23" fmla="*/ 552450 w 633413"/>
                    <a:gd name="connsiteY23" fmla="*/ 254794 h 392906"/>
                    <a:gd name="connsiteX24" fmla="*/ 561975 w 633413"/>
                    <a:gd name="connsiteY24" fmla="*/ 247650 h 392906"/>
                    <a:gd name="connsiteX25" fmla="*/ 571500 w 633413"/>
                    <a:gd name="connsiteY25" fmla="*/ 242887 h 392906"/>
                    <a:gd name="connsiteX26" fmla="*/ 585788 w 633413"/>
                    <a:gd name="connsiteY26" fmla="*/ 226219 h 392906"/>
                    <a:gd name="connsiteX27" fmla="*/ 600075 w 633413"/>
                    <a:gd name="connsiteY27" fmla="*/ 211931 h 392906"/>
                    <a:gd name="connsiteX28" fmla="*/ 609600 w 633413"/>
                    <a:gd name="connsiteY28" fmla="*/ 204787 h 392906"/>
                    <a:gd name="connsiteX29" fmla="*/ 619125 w 633413"/>
                    <a:gd name="connsiteY29" fmla="*/ 192881 h 392906"/>
                    <a:gd name="connsiteX30" fmla="*/ 621506 w 633413"/>
                    <a:gd name="connsiteY30" fmla="*/ 185737 h 392906"/>
                    <a:gd name="connsiteX31" fmla="*/ 626269 w 633413"/>
                    <a:gd name="connsiteY31" fmla="*/ 173831 h 392906"/>
                    <a:gd name="connsiteX32" fmla="*/ 633413 w 633413"/>
                    <a:gd name="connsiteY32" fmla="*/ 152400 h 392906"/>
                    <a:gd name="connsiteX33" fmla="*/ 631031 w 633413"/>
                    <a:gd name="connsiteY33" fmla="*/ 14287 h 392906"/>
                    <a:gd name="connsiteX34" fmla="*/ 626269 w 633413"/>
                    <a:gd name="connsiteY34" fmla="*/ 2381 h 392906"/>
                    <a:gd name="connsiteX35" fmla="*/ 626269 w 633413"/>
                    <a:gd name="connsiteY35"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33388 w 633413"/>
                    <a:gd name="connsiteY15" fmla="*/ 288131 h 392906"/>
                    <a:gd name="connsiteX16" fmla="*/ 445294 w 633413"/>
                    <a:gd name="connsiteY16" fmla="*/ 285750 h 392906"/>
                    <a:gd name="connsiteX17" fmla="*/ 464344 w 633413"/>
                    <a:gd name="connsiteY17" fmla="*/ 283369 h 392906"/>
                    <a:gd name="connsiteX18" fmla="*/ 471488 w 633413"/>
                    <a:gd name="connsiteY18" fmla="*/ 280987 h 392906"/>
                    <a:gd name="connsiteX19" fmla="*/ 497681 w 633413"/>
                    <a:gd name="connsiteY19" fmla="*/ 276225 h 392906"/>
                    <a:gd name="connsiteX20" fmla="*/ 511969 w 633413"/>
                    <a:gd name="connsiteY20" fmla="*/ 271462 h 392906"/>
                    <a:gd name="connsiteX21" fmla="*/ 521494 w 633413"/>
                    <a:gd name="connsiteY21" fmla="*/ 269081 h 392906"/>
                    <a:gd name="connsiteX22" fmla="*/ 528638 w 633413"/>
                    <a:gd name="connsiteY22" fmla="*/ 264319 h 392906"/>
                    <a:gd name="connsiteX23" fmla="*/ 552450 w 633413"/>
                    <a:gd name="connsiteY23" fmla="*/ 254794 h 392906"/>
                    <a:gd name="connsiteX24" fmla="*/ 561975 w 633413"/>
                    <a:gd name="connsiteY24" fmla="*/ 247650 h 392906"/>
                    <a:gd name="connsiteX25" fmla="*/ 571500 w 633413"/>
                    <a:gd name="connsiteY25" fmla="*/ 242887 h 392906"/>
                    <a:gd name="connsiteX26" fmla="*/ 585788 w 633413"/>
                    <a:gd name="connsiteY26" fmla="*/ 226219 h 392906"/>
                    <a:gd name="connsiteX27" fmla="*/ 600075 w 633413"/>
                    <a:gd name="connsiteY27" fmla="*/ 211931 h 392906"/>
                    <a:gd name="connsiteX28" fmla="*/ 609600 w 633413"/>
                    <a:gd name="connsiteY28" fmla="*/ 204787 h 392906"/>
                    <a:gd name="connsiteX29" fmla="*/ 619125 w 633413"/>
                    <a:gd name="connsiteY29" fmla="*/ 192881 h 392906"/>
                    <a:gd name="connsiteX30" fmla="*/ 621506 w 633413"/>
                    <a:gd name="connsiteY30" fmla="*/ 185737 h 392906"/>
                    <a:gd name="connsiteX31" fmla="*/ 626269 w 633413"/>
                    <a:gd name="connsiteY31" fmla="*/ 173831 h 392906"/>
                    <a:gd name="connsiteX32" fmla="*/ 633413 w 633413"/>
                    <a:gd name="connsiteY32" fmla="*/ 152400 h 392906"/>
                    <a:gd name="connsiteX33" fmla="*/ 631031 w 633413"/>
                    <a:gd name="connsiteY33" fmla="*/ 14287 h 392906"/>
                    <a:gd name="connsiteX34" fmla="*/ 626269 w 633413"/>
                    <a:gd name="connsiteY34" fmla="*/ 2381 h 392906"/>
                    <a:gd name="connsiteX35" fmla="*/ 626269 w 633413"/>
                    <a:gd name="connsiteY35"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64344 w 633413"/>
                    <a:gd name="connsiteY16" fmla="*/ 283369 h 392906"/>
                    <a:gd name="connsiteX17" fmla="*/ 471488 w 633413"/>
                    <a:gd name="connsiteY17" fmla="*/ 280987 h 392906"/>
                    <a:gd name="connsiteX18" fmla="*/ 497681 w 633413"/>
                    <a:gd name="connsiteY18" fmla="*/ 276225 h 392906"/>
                    <a:gd name="connsiteX19" fmla="*/ 511969 w 633413"/>
                    <a:gd name="connsiteY19" fmla="*/ 271462 h 392906"/>
                    <a:gd name="connsiteX20" fmla="*/ 521494 w 633413"/>
                    <a:gd name="connsiteY20" fmla="*/ 269081 h 392906"/>
                    <a:gd name="connsiteX21" fmla="*/ 528638 w 633413"/>
                    <a:gd name="connsiteY21" fmla="*/ 264319 h 392906"/>
                    <a:gd name="connsiteX22" fmla="*/ 552450 w 633413"/>
                    <a:gd name="connsiteY22" fmla="*/ 254794 h 392906"/>
                    <a:gd name="connsiteX23" fmla="*/ 561975 w 633413"/>
                    <a:gd name="connsiteY23" fmla="*/ 247650 h 392906"/>
                    <a:gd name="connsiteX24" fmla="*/ 571500 w 633413"/>
                    <a:gd name="connsiteY24" fmla="*/ 242887 h 392906"/>
                    <a:gd name="connsiteX25" fmla="*/ 585788 w 633413"/>
                    <a:gd name="connsiteY25" fmla="*/ 226219 h 392906"/>
                    <a:gd name="connsiteX26" fmla="*/ 600075 w 633413"/>
                    <a:gd name="connsiteY26" fmla="*/ 211931 h 392906"/>
                    <a:gd name="connsiteX27" fmla="*/ 609600 w 633413"/>
                    <a:gd name="connsiteY27" fmla="*/ 204787 h 392906"/>
                    <a:gd name="connsiteX28" fmla="*/ 619125 w 633413"/>
                    <a:gd name="connsiteY28" fmla="*/ 192881 h 392906"/>
                    <a:gd name="connsiteX29" fmla="*/ 621506 w 633413"/>
                    <a:gd name="connsiteY29" fmla="*/ 185737 h 392906"/>
                    <a:gd name="connsiteX30" fmla="*/ 626269 w 633413"/>
                    <a:gd name="connsiteY30" fmla="*/ 173831 h 392906"/>
                    <a:gd name="connsiteX31" fmla="*/ 633413 w 633413"/>
                    <a:gd name="connsiteY31" fmla="*/ 152400 h 392906"/>
                    <a:gd name="connsiteX32" fmla="*/ 631031 w 633413"/>
                    <a:gd name="connsiteY32" fmla="*/ 14287 h 392906"/>
                    <a:gd name="connsiteX33" fmla="*/ 626269 w 633413"/>
                    <a:gd name="connsiteY33" fmla="*/ 2381 h 392906"/>
                    <a:gd name="connsiteX34" fmla="*/ 626269 w 633413"/>
                    <a:gd name="connsiteY34"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64344 w 633413"/>
                    <a:gd name="connsiteY16" fmla="*/ 283369 h 392906"/>
                    <a:gd name="connsiteX17" fmla="*/ 497681 w 633413"/>
                    <a:gd name="connsiteY17" fmla="*/ 276225 h 392906"/>
                    <a:gd name="connsiteX18" fmla="*/ 511969 w 633413"/>
                    <a:gd name="connsiteY18" fmla="*/ 271462 h 392906"/>
                    <a:gd name="connsiteX19" fmla="*/ 521494 w 633413"/>
                    <a:gd name="connsiteY19" fmla="*/ 269081 h 392906"/>
                    <a:gd name="connsiteX20" fmla="*/ 528638 w 633413"/>
                    <a:gd name="connsiteY20" fmla="*/ 264319 h 392906"/>
                    <a:gd name="connsiteX21" fmla="*/ 552450 w 633413"/>
                    <a:gd name="connsiteY21" fmla="*/ 254794 h 392906"/>
                    <a:gd name="connsiteX22" fmla="*/ 561975 w 633413"/>
                    <a:gd name="connsiteY22" fmla="*/ 247650 h 392906"/>
                    <a:gd name="connsiteX23" fmla="*/ 571500 w 633413"/>
                    <a:gd name="connsiteY23" fmla="*/ 242887 h 392906"/>
                    <a:gd name="connsiteX24" fmla="*/ 585788 w 633413"/>
                    <a:gd name="connsiteY24" fmla="*/ 226219 h 392906"/>
                    <a:gd name="connsiteX25" fmla="*/ 600075 w 633413"/>
                    <a:gd name="connsiteY25" fmla="*/ 211931 h 392906"/>
                    <a:gd name="connsiteX26" fmla="*/ 609600 w 633413"/>
                    <a:gd name="connsiteY26" fmla="*/ 204787 h 392906"/>
                    <a:gd name="connsiteX27" fmla="*/ 619125 w 633413"/>
                    <a:gd name="connsiteY27" fmla="*/ 192881 h 392906"/>
                    <a:gd name="connsiteX28" fmla="*/ 621506 w 633413"/>
                    <a:gd name="connsiteY28" fmla="*/ 185737 h 392906"/>
                    <a:gd name="connsiteX29" fmla="*/ 626269 w 633413"/>
                    <a:gd name="connsiteY29" fmla="*/ 173831 h 392906"/>
                    <a:gd name="connsiteX30" fmla="*/ 633413 w 633413"/>
                    <a:gd name="connsiteY30" fmla="*/ 152400 h 392906"/>
                    <a:gd name="connsiteX31" fmla="*/ 631031 w 633413"/>
                    <a:gd name="connsiteY31" fmla="*/ 14287 h 392906"/>
                    <a:gd name="connsiteX32" fmla="*/ 626269 w 633413"/>
                    <a:gd name="connsiteY32" fmla="*/ 2381 h 392906"/>
                    <a:gd name="connsiteX33" fmla="*/ 626269 w 633413"/>
                    <a:gd name="connsiteY33"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11969 w 633413"/>
                    <a:gd name="connsiteY17" fmla="*/ 271462 h 392906"/>
                    <a:gd name="connsiteX18" fmla="*/ 521494 w 633413"/>
                    <a:gd name="connsiteY18" fmla="*/ 269081 h 392906"/>
                    <a:gd name="connsiteX19" fmla="*/ 528638 w 633413"/>
                    <a:gd name="connsiteY19" fmla="*/ 264319 h 392906"/>
                    <a:gd name="connsiteX20" fmla="*/ 552450 w 633413"/>
                    <a:gd name="connsiteY20" fmla="*/ 254794 h 392906"/>
                    <a:gd name="connsiteX21" fmla="*/ 561975 w 633413"/>
                    <a:gd name="connsiteY21" fmla="*/ 247650 h 392906"/>
                    <a:gd name="connsiteX22" fmla="*/ 571500 w 633413"/>
                    <a:gd name="connsiteY22" fmla="*/ 242887 h 392906"/>
                    <a:gd name="connsiteX23" fmla="*/ 585788 w 633413"/>
                    <a:gd name="connsiteY23" fmla="*/ 226219 h 392906"/>
                    <a:gd name="connsiteX24" fmla="*/ 600075 w 633413"/>
                    <a:gd name="connsiteY24" fmla="*/ 211931 h 392906"/>
                    <a:gd name="connsiteX25" fmla="*/ 609600 w 633413"/>
                    <a:gd name="connsiteY25" fmla="*/ 204787 h 392906"/>
                    <a:gd name="connsiteX26" fmla="*/ 619125 w 633413"/>
                    <a:gd name="connsiteY26" fmla="*/ 192881 h 392906"/>
                    <a:gd name="connsiteX27" fmla="*/ 621506 w 633413"/>
                    <a:gd name="connsiteY27" fmla="*/ 185737 h 392906"/>
                    <a:gd name="connsiteX28" fmla="*/ 626269 w 633413"/>
                    <a:gd name="connsiteY28" fmla="*/ 173831 h 392906"/>
                    <a:gd name="connsiteX29" fmla="*/ 633413 w 633413"/>
                    <a:gd name="connsiteY29" fmla="*/ 152400 h 392906"/>
                    <a:gd name="connsiteX30" fmla="*/ 631031 w 633413"/>
                    <a:gd name="connsiteY30" fmla="*/ 14287 h 392906"/>
                    <a:gd name="connsiteX31" fmla="*/ 626269 w 633413"/>
                    <a:gd name="connsiteY31" fmla="*/ 2381 h 392906"/>
                    <a:gd name="connsiteX32" fmla="*/ 626269 w 633413"/>
                    <a:gd name="connsiteY32"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21494 w 633413"/>
                    <a:gd name="connsiteY17" fmla="*/ 269081 h 392906"/>
                    <a:gd name="connsiteX18" fmla="*/ 528638 w 633413"/>
                    <a:gd name="connsiteY18" fmla="*/ 264319 h 392906"/>
                    <a:gd name="connsiteX19" fmla="*/ 552450 w 633413"/>
                    <a:gd name="connsiteY19" fmla="*/ 254794 h 392906"/>
                    <a:gd name="connsiteX20" fmla="*/ 561975 w 633413"/>
                    <a:gd name="connsiteY20" fmla="*/ 247650 h 392906"/>
                    <a:gd name="connsiteX21" fmla="*/ 571500 w 633413"/>
                    <a:gd name="connsiteY21" fmla="*/ 242887 h 392906"/>
                    <a:gd name="connsiteX22" fmla="*/ 585788 w 633413"/>
                    <a:gd name="connsiteY22" fmla="*/ 226219 h 392906"/>
                    <a:gd name="connsiteX23" fmla="*/ 600075 w 633413"/>
                    <a:gd name="connsiteY23" fmla="*/ 211931 h 392906"/>
                    <a:gd name="connsiteX24" fmla="*/ 609600 w 633413"/>
                    <a:gd name="connsiteY24" fmla="*/ 204787 h 392906"/>
                    <a:gd name="connsiteX25" fmla="*/ 619125 w 633413"/>
                    <a:gd name="connsiteY25" fmla="*/ 192881 h 392906"/>
                    <a:gd name="connsiteX26" fmla="*/ 621506 w 633413"/>
                    <a:gd name="connsiteY26" fmla="*/ 185737 h 392906"/>
                    <a:gd name="connsiteX27" fmla="*/ 626269 w 633413"/>
                    <a:gd name="connsiteY27" fmla="*/ 173831 h 392906"/>
                    <a:gd name="connsiteX28" fmla="*/ 633413 w 633413"/>
                    <a:gd name="connsiteY28" fmla="*/ 152400 h 392906"/>
                    <a:gd name="connsiteX29" fmla="*/ 631031 w 633413"/>
                    <a:gd name="connsiteY29" fmla="*/ 14287 h 392906"/>
                    <a:gd name="connsiteX30" fmla="*/ 626269 w 633413"/>
                    <a:gd name="connsiteY30" fmla="*/ 2381 h 392906"/>
                    <a:gd name="connsiteX31" fmla="*/ 626269 w 633413"/>
                    <a:gd name="connsiteY31"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21494 w 633413"/>
                    <a:gd name="connsiteY17" fmla="*/ 269081 h 392906"/>
                    <a:gd name="connsiteX18" fmla="*/ 552450 w 633413"/>
                    <a:gd name="connsiteY18" fmla="*/ 254794 h 392906"/>
                    <a:gd name="connsiteX19" fmla="*/ 561975 w 633413"/>
                    <a:gd name="connsiteY19" fmla="*/ 247650 h 392906"/>
                    <a:gd name="connsiteX20" fmla="*/ 571500 w 633413"/>
                    <a:gd name="connsiteY20" fmla="*/ 242887 h 392906"/>
                    <a:gd name="connsiteX21" fmla="*/ 585788 w 633413"/>
                    <a:gd name="connsiteY21" fmla="*/ 226219 h 392906"/>
                    <a:gd name="connsiteX22" fmla="*/ 600075 w 633413"/>
                    <a:gd name="connsiteY22" fmla="*/ 211931 h 392906"/>
                    <a:gd name="connsiteX23" fmla="*/ 609600 w 633413"/>
                    <a:gd name="connsiteY23" fmla="*/ 204787 h 392906"/>
                    <a:gd name="connsiteX24" fmla="*/ 619125 w 633413"/>
                    <a:gd name="connsiteY24" fmla="*/ 192881 h 392906"/>
                    <a:gd name="connsiteX25" fmla="*/ 621506 w 633413"/>
                    <a:gd name="connsiteY25" fmla="*/ 185737 h 392906"/>
                    <a:gd name="connsiteX26" fmla="*/ 626269 w 633413"/>
                    <a:gd name="connsiteY26" fmla="*/ 173831 h 392906"/>
                    <a:gd name="connsiteX27" fmla="*/ 633413 w 633413"/>
                    <a:gd name="connsiteY27" fmla="*/ 152400 h 392906"/>
                    <a:gd name="connsiteX28" fmla="*/ 631031 w 633413"/>
                    <a:gd name="connsiteY28" fmla="*/ 14287 h 392906"/>
                    <a:gd name="connsiteX29" fmla="*/ 626269 w 633413"/>
                    <a:gd name="connsiteY29" fmla="*/ 2381 h 392906"/>
                    <a:gd name="connsiteX30" fmla="*/ 626269 w 633413"/>
                    <a:gd name="connsiteY30"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561975 w 633413"/>
                    <a:gd name="connsiteY18" fmla="*/ 247650 h 392906"/>
                    <a:gd name="connsiteX19" fmla="*/ 571500 w 633413"/>
                    <a:gd name="connsiteY19" fmla="*/ 242887 h 392906"/>
                    <a:gd name="connsiteX20" fmla="*/ 585788 w 633413"/>
                    <a:gd name="connsiteY20" fmla="*/ 226219 h 392906"/>
                    <a:gd name="connsiteX21" fmla="*/ 600075 w 633413"/>
                    <a:gd name="connsiteY21" fmla="*/ 211931 h 392906"/>
                    <a:gd name="connsiteX22" fmla="*/ 609600 w 633413"/>
                    <a:gd name="connsiteY22" fmla="*/ 204787 h 392906"/>
                    <a:gd name="connsiteX23" fmla="*/ 619125 w 633413"/>
                    <a:gd name="connsiteY23" fmla="*/ 192881 h 392906"/>
                    <a:gd name="connsiteX24" fmla="*/ 621506 w 633413"/>
                    <a:gd name="connsiteY24" fmla="*/ 185737 h 392906"/>
                    <a:gd name="connsiteX25" fmla="*/ 626269 w 633413"/>
                    <a:gd name="connsiteY25" fmla="*/ 173831 h 392906"/>
                    <a:gd name="connsiteX26" fmla="*/ 633413 w 633413"/>
                    <a:gd name="connsiteY26" fmla="*/ 152400 h 392906"/>
                    <a:gd name="connsiteX27" fmla="*/ 631031 w 633413"/>
                    <a:gd name="connsiteY27" fmla="*/ 14287 h 392906"/>
                    <a:gd name="connsiteX28" fmla="*/ 626269 w 633413"/>
                    <a:gd name="connsiteY28" fmla="*/ 2381 h 392906"/>
                    <a:gd name="connsiteX29" fmla="*/ 626269 w 633413"/>
                    <a:gd name="connsiteY29"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571500 w 633413"/>
                    <a:gd name="connsiteY18" fmla="*/ 242887 h 392906"/>
                    <a:gd name="connsiteX19" fmla="*/ 585788 w 633413"/>
                    <a:gd name="connsiteY19" fmla="*/ 226219 h 392906"/>
                    <a:gd name="connsiteX20" fmla="*/ 600075 w 633413"/>
                    <a:gd name="connsiteY20" fmla="*/ 211931 h 392906"/>
                    <a:gd name="connsiteX21" fmla="*/ 609600 w 633413"/>
                    <a:gd name="connsiteY21" fmla="*/ 204787 h 392906"/>
                    <a:gd name="connsiteX22" fmla="*/ 619125 w 633413"/>
                    <a:gd name="connsiteY22" fmla="*/ 192881 h 392906"/>
                    <a:gd name="connsiteX23" fmla="*/ 621506 w 633413"/>
                    <a:gd name="connsiteY23" fmla="*/ 185737 h 392906"/>
                    <a:gd name="connsiteX24" fmla="*/ 626269 w 633413"/>
                    <a:gd name="connsiteY24" fmla="*/ 173831 h 392906"/>
                    <a:gd name="connsiteX25" fmla="*/ 633413 w 633413"/>
                    <a:gd name="connsiteY25" fmla="*/ 152400 h 392906"/>
                    <a:gd name="connsiteX26" fmla="*/ 631031 w 633413"/>
                    <a:gd name="connsiteY26" fmla="*/ 14287 h 392906"/>
                    <a:gd name="connsiteX27" fmla="*/ 626269 w 633413"/>
                    <a:gd name="connsiteY27" fmla="*/ 2381 h 392906"/>
                    <a:gd name="connsiteX28" fmla="*/ 626269 w 633413"/>
                    <a:gd name="connsiteY28"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571500 w 633413"/>
                    <a:gd name="connsiteY18" fmla="*/ 242887 h 392906"/>
                    <a:gd name="connsiteX19" fmla="*/ 600075 w 633413"/>
                    <a:gd name="connsiteY19" fmla="*/ 211931 h 392906"/>
                    <a:gd name="connsiteX20" fmla="*/ 609600 w 633413"/>
                    <a:gd name="connsiteY20" fmla="*/ 204787 h 392906"/>
                    <a:gd name="connsiteX21" fmla="*/ 619125 w 633413"/>
                    <a:gd name="connsiteY21" fmla="*/ 192881 h 392906"/>
                    <a:gd name="connsiteX22" fmla="*/ 621506 w 633413"/>
                    <a:gd name="connsiteY22" fmla="*/ 185737 h 392906"/>
                    <a:gd name="connsiteX23" fmla="*/ 626269 w 633413"/>
                    <a:gd name="connsiteY23" fmla="*/ 173831 h 392906"/>
                    <a:gd name="connsiteX24" fmla="*/ 633413 w 633413"/>
                    <a:gd name="connsiteY24" fmla="*/ 152400 h 392906"/>
                    <a:gd name="connsiteX25" fmla="*/ 631031 w 633413"/>
                    <a:gd name="connsiteY25" fmla="*/ 14287 h 392906"/>
                    <a:gd name="connsiteX26" fmla="*/ 626269 w 633413"/>
                    <a:gd name="connsiteY26" fmla="*/ 2381 h 392906"/>
                    <a:gd name="connsiteX27" fmla="*/ 626269 w 633413"/>
                    <a:gd name="connsiteY27"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09600 w 633413"/>
                    <a:gd name="connsiteY19" fmla="*/ 204787 h 392906"/>
                    <a:gd name="connsiteX20" fmla="*/ 619125 w 633413"/>
                    <a:gd name="connsiteY20" fmla="*/ 192881 h 392906"/>
                    <a:gd name="connsiteX21" fmla="*/ 621506 w 633413"/>
                    <a:gd name="connsiteY21" fmla="*/ 185737 h 392906"/>
                    <a:gd name="connsiteX22" fmla="*/ 626269 w 633413"/>
                    <a:gd name="connsiteY22" fmla="*/ 173831 h 392906"/>
                    <a:gd name="connsiteX23" fmla="*/ 633413 w 633413"/>
                    <a:gd name="connsiteY23" fmla="*/ 152400 h 392906"/>
                    <a:gd name="connsiteX24" fmla="*/ 631031 w 633413"/>
                    <a:gd name="connsiteY24" fmla="*/ 14287 h 392906"/>
                    <a:gd name="connsiteX25" fmla="*/ 626269 w 633413"/>
                    <a:gd name="connsiteY25" fmla="*/ 2381 h 392906"/>
                    <a:gd name="connsiteX26" fmla="*/ 626269 w 633413"/>
                    <a:gd name="connsiteY26"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09600 w 633413"/>
                    <a:gd name="connsiteY19" fmla="*/ 204787 h 392906"/>
                    <a:gd name="connsiteX20" fmla="*/ 619125 w 633413"/>
                    <a:gd name="connsiteY20" fmla="*/ 192881 h 392906"/>
                    <a:gd name="connsiteX21" fmla="*/ 626269 w 633413"/>
                    <a:gd name="connsiteY21" fmla="*/ 173831 h 392906"/>
                    <a:gd name="connsiteX22" fmla="*/ 633413 w 633413"/>
                    <a:gd name="connsiteY22" fmla="*/ 152400 h 392906"/>
                    <a:gd name="connsiteX23" fmla="*/ 631031 w 633413"/>
                    <a:gd name="connsiteY23" fmla="*/ 14287 h 392906"/>
                    <a:gd name="connsiteX24" fmla="*/ 626269 w 633413"/>
                    <a:gd name="connsiteY24" fmla="*/ 2381 h 392906"/>
                    <a:gd name="connsiteX25" fmla="*/ 626269 w 633413"/>
                    <a:gd name="connsiteY25"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19125 w 633413"/>
                    <a:gd name="connsiteY19" fmla="*/ 192881 h 392906"/>
                    <a:gd name="connsiteX20" fmla="*/ 626269 w 633413"/>
                    <a:gd name="connsiteY20" fmla="*/ 173831 h 392906"/>
                    <a:gd name="connsiteX21" fmla="*/ 633413 w 633413"/>
                    <a:gd name="connsiteY21" fmla="*/ 152400 h 392906"/>
                    <a:gd name="connsiteX22" fmla="*/ 631031 w 633413"/>
                    <a:gd name="connsiteY22" fmla="*/ 14287 h 392906"/>
                    <a:gd name="connsiteX23" fmla="*/ 626269 w 633413"/>
                    <a:gd name="connsiteY23" fmla="*/ 2381 h 392906"/>
                    <a:gd name="connsiteX24" fmla="*/ 626269 w 633413"/>
                    <a:gd name="connsiteY24"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57150 w 633413"/>
                    <a:gd name="connsiteY9" fmla="*/ 385762 h 392906"/>
                    <a:gd name="connsiteX10" fmla="*/ 64294 w 633413"/>
                    <a:gd name="connsiteY10" fmla="*/ 388144 h 392906"/>
                    <a:gd name="connsiteX11" fmla="*/ 73819 w 633413"/>
                    <a:gd name="connsiteY11" fmla="*/ 392906 h 392906"/>
                    <a:gd name="connsiteX12" fmla="*/ 292894 w 633413"/>
                    <a:gd name="connsiteY12" fmla="*/ 383382 h 392906"/>
                    <a:gd name="connsiteX13" fmla="*/ 373856 w 633413"/>
                    <a:gd name="connsiteY13" fmla="*/ 326231 h 392906"/>
                    <a:gd name="connsiteX14" fmla="*/ 388144 w 633413"/>
                    <a:gd name="connsiteY14" fmla="*/ 295275 h 392906"/>
                    <a:gd name="connsiteX15" fmla="*/ 445294 w 633413"/>
                    <a:gd name="connsiteY15" fmla="*/ 285750 h 392906"/>
                    <a:gd name="connsiteX16" fmla="*/ 497681 w 633413"/>
                    <a:gd name="connsiteY16" fmla="*/ 276225 h 392906"/>
                    <a:gd name="connsiteX17" fmla="*/ 552450 w 633413"/>
                    <a:gd name="connsiteY17" fmla="*/ 254794 h 392906"/>
                    <a:gd name="connsiteX18" fmla="*/ 600075 w 633413"/>
                    <a:gd name="connsiteY18" fmla="*/ 211931 h 392906"/>
                    <a:gd name="connsiteX19" fmla="*/ 619125 w 633413"/>
                    <a:gd name="connsiteY19" fmla="*/ 192881 h 392906"/>
                    <a:gd name="connsiteX20" fmla="*/ 633413 w 633413"/>
                    <a:gd name="connsiteY20" fmla="*/ 152400 h 392906"/>
                    <a:gd name="connsiteX21" fmla="*/ 631031 w 633413"/>
                    <a:gd name="connsiteY21" fmla="*/ 14287 h 392906"/>
                    <a:gd name="connsiteX22" fmla="*/ 626269 w 633413"/>
                    <a:gd name="connsiteY22" fmla="*/ 2381 h 392906"/>
                    <a:gd name="connsiteX23" fmla="*/ 626269 w 633413"/>
                    <a:gd name="connsiteY23" fmla="*/ 0 h 392906"/>
                    <a:gd name="connsiteX0" fmla="*/ 0 w 633413"/>
                    <a:gd name="connsiteY0" fmla="*/ 226219 h 392927"/>
                    <a:gd name="connsiteX1" fmla="*/ 9525 w 633413"/>
                    <a:gd name="connsiteY1" fmla="*/ 238125 h 392927"/>
                    <a:gd name="connsiteX2" fmla="*/ 23813 w 633413"/>
                    <a:gd name="connsiteY2" fmla="*/ 252412 h 392927"/>
                    <a:gd name="connsiteX3" fmla="*/ 28575 w 633413"/>
                    <a:gd name="connsiteY3" fmla="*/ 266700 h 392927"/>
                    <a:gd name="connsiteX4" fmla="*/ 33338 w 633413"/>
                    <a:gd name="connsiteY4" fmla="*/ 297656 h 392927"/>
                    <a:gd name="connsiteX5" fmla="*/ 35719 w 633413"/>
                    <a:gd name="connsiteY5" fmla="*/ 326231 h 392927"/>
                    <a:gd name="connsiteX6" fmla="*/ 40481 w 633413"/>
                    <a:gd name="connsiteY6" fmla="*/ 347662 h 392927"/>
                    <a:gd name="connsiteX7" fmla="*/ 45244 w 633413"/>
                    <a:gd name="connsiteY7" fmla="*/ 366712 h 392927"/>
                    <a:gd name="connsiteX8" fmla="*/ 52388 w 633413"/>
                    <a:gd name="connsiteY8" fmla="*/ 378619 h 392927"/>
                    <a:gd name="connsiteX9" fmla="*/ 57150 w 633413"/>
                    <a:gd name="connsiteY9" fmla="*/ 385762 h 392927"/>
                    <a:gd name="connsiteX10" fmla="*/ 73819 w 633413"/>
                    <a:gd name="connsiteY10" fmla="*/ 392906 h 392927"/>
                    <a:gd name="connsiteX11" fmla="*/ 292894 w 633413"/>
                    <a:gd name="connsiteY11" fmla="*/ 383382 h 392927"/>
                    <a:gd name="connsiteX12" fmla="*/ 373856 w 633413"/>
                    <a:gd name="connsiteY12" fmla="*/ 326231 h 392927"/>
                    <a:gd name="connsiteX13" fmla="*/ 388144 w 633413"/>
                    <a:gd name="connsiteY13" fmla="*/ 295275 h 392927"/>
                    <a:gd name="connsiteX14" fmla="*/ 445294 w 633413"/>
                    <a:gd name="connsiteY14" fmla="*/ 285750 h 392927"/>
                    <a:gd name="connsiteX15" fmla="*/ 497681 w 633413"/>
                    <a:gd name="connsiteY15" fmla="*/ 276225 h 392927"/>
                    <a:gd name="connsiteX16" fmla="*/ 552450 w 633413"/>
                    <a:gd name="connsiteY16" fmla="*/ 254794 h 392927"/>
                    <a:gd name="connsiteX17" fmla="*/ 600075 w 633413"/>
                    <a:gd name="connsiteY17" fmla="*/ 211931 h 392927"/>
                    <a:gd name="connsiteX18" fmla="*/ 619125 w 633413"/>
                    <a:gd name="connsiteY18" fmla="*/ 192881 h 392927"/>
                    <a:gd name="connsiteX19" fmla="*/ 633413 w 633413"/>
                    <a:gd name="connsiteY19" fmla="*/ 152400 h 392927"/>
                    <a:gd name="connsiteX20" fmla="*/ 631031 w 633413"/>
                    <a:gd name="connsiteY20" fmla="*/ 14287 h 392927"/>
                    <a:gd name="connsiteX21" fmla="*/ 626269 w 633413"/>
                    <a:gd name="connsiteY21" fmla="*/ 2381 h 392927"/>
                    <a:gd name="connsiteX22" fmla="*/ 626269 w 633413"/>
                    <a:gd name="connsiteY22" fmla="*/ 0 h 392927"/>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52388 w 633413"/>
                    <a:gd name="connsiteY8" fmla="*/ 378619 h 392906"/>
                    <a:gd name="connsiteX9" fmla="*/ 73819 w 633413"/>
                    <a:gd name="connsiteY9" fmla="*/ 392906 h 392906"/>
                    <a:gd name="connsiteX10" fmla="*/ 292894 w 633413"/>
                    <a:gd name="connsiteY10" fmla="*/ 383382 h 392906"/>
                    <a:gd name="connsiteX11" fmla="*/ 373856 w 633413"/>
                    <a:gd name="connsiteY11" fmla="*/ 326231 h 392906"/>
                    <a:gd name="connsiteX12" fmla="*/ 388144 w 633413"/>
                    <a:gd name="connsiteY12" fmla="*/ 295275 h 392906"/>
                    <a:gd name="connsiteX13" fmla="*/ 445294 w 633413"/>
                    <a:gd name="connsiteY13" fmla="*/ 285750 h 392906"/>
                    <a:gd name="connsiteX14" fmla="*/ 497681 w 633413"/>
                    <a:gd name="connsiteY14" fmla="*/ 276225 h 392906"/>
                    <a:gd name="connsiteX15" fmla="*/ 552450 w 633413"/>
                    <a:gd name="connsiteY15" fmla="*/ 254794 h 392906"/>
                    <a:gd name="connsiteX16" fmla="*/ 600075 w 633413"/>
                    <a:gd name="connsiteY16" fmla="*/ 211931 h 392906"/>
                    <a:gd name="connsiteX17" fmla="*/ 619125 w 633413"/>
                    <a:gd name="connsiteY17" fmla="*/ 192881 h 392906"/>
                    <a:gd name="connsiteX18" fmla="*/ 633413 w 633413"/>
                    <a:gd name="connsiteY18" fmla="*/ 152400 h 392906"/>
                    <a:gd name="connsiteX19" fmla="*/ 631031 w 633413"/>
                    <a:gd name="connsiteY19" fmla="*/ 14287 h 392906"/>
                    <a:gd name="connsiteX20" fmla="*/ 626269 w 633413"/>
                    <a:gd name="connsiteY20" fmla="*/ 2381 h 392906"/>
                    <a:gd name="connsiteX21" fmla="*/ 626269 w 633413"/>
                    <a:gd name="connsiteY21"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0481 w 633413"/>
                    <a:gd name="connsiteY6" fmla="*/ 347662 h 392906"/>
                    <a:gd name="connsiteX7" fmla="*/ 45244 w 633413"/>
                    <a:gd name="connsiteY7" fmla="*/ 366712 h 392906"/>
                    <a:gd name="connsiteX8" fmla="*/ 73819 w 633413"/>
                    <a:gd name="connsiteY8" fmla="*/ 392906 h 392906"/>
                    <a:gd name="connsiteX9" fmla="*/ 292894 w 633413"/>
                    <a:gd name="connsiteY9" fmla="*/ 383382 h 392906"/>
                    <a:gd name="connsiteX10" fmla="*/ 373856 w 633413"/>
                    <a:gd name="connsiteY10" fmla="*/ 326231 h 392906"/>
                    <a:gd name="connsiteX11" fmla="*/ 388144 w 633413"/>
                    <a:gd name="connsiteY11" fmla="*/ 295275 h 392906"/>
                    <a:gd name="connsiteX12" fmla="*/ 445294 w 633413"/>
                    <a:gd name="connsiteY12" fmla="*/ 285750 h 392906"/>
                    <a:gd name="connsiteX13" fmla="*/ 497681 w 633413"/>
                    <a:gd name="connsiteY13" fmla="*/ 276225 h 392906"/>
                    <a:gd name="connsiteX14" fmla="*/ 552450 w 633413"/>
                    <a:gd name="connsiteY14" fmla="*/ 254794 h 392906"/>
                    <a:gd name="connsiteX15" fmla="*/ 600075 w 633413"/>
                    <a:gd name="connsiteY15" fmla="*/ 211931 h 392906"/>
                    <a:gd name="connsiteX16" fmla="*/ 619125 w 633413"/>
                    <a:gd name="connsiteY16" fmla="*/ 192881 h 392906"/>
                    <a:gd name="connsiteX17" fmla="*/ 633413 w 633413"/>
                    <a:gd name="connsiteY17" fmla="*/ 152400 h 392906"/>
                    <a:gd name="connsiteX18" fmla="*/ 631031 w 633413"/>
                    <a:gd name="connsiteY18" fmla="*/ 14287 h 392906"/>
                    <a:gd name="connsiteX19" fmla="*/ 626269 w 633413"/>
                    <a:gd name="connsiteY19" fmla="*/ 2381 h 392906"/>
                    <a:gd name="connsiteX20" fmla="*/ 626269 w 633413"/>
                    <a:gd name="connsiteY20"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35719 w 633413"/>
                    <a:gd name="connsiteY5" fmla="*/ 326231 h 392906"/>
                    <a:gd name="connsiteX6" fmla="*/ 45244 w 633413"/>
                    <a:gd name="connsiteY6" fmla="*/ 366712 h 392906"/>
                    <a:gd name="connsiteX7" fmla="*/ 73819 w 633413"/>
                    <a:gd name="connsiteY7" fmla="*/ 392906 h 392906"/>
                    <a:gd name="connsiteX8" fmla="*/ 292894 w 633413"/>
                    <a:gd name="connsiteY8" fmla="*/ 383382 h 392906"/>
                    <a:gd name="connsiteX9" fmla="*/ 373856 w 633413"/>
                    <a:gd name="connsiteY9" fmla="*/ 326231 h 392906"/>
                    <a:gd name="connsiteX10" fmla="*/ 388144 w 633413"/>
                    <a:gd name="connsiteY10" fmla="*/ 295275 h 392906"/>
                    <a:gd name="connsiteX11" fmla="*/ 445294 w 633413"/>
                    <a:gd name="connsiteY11" fmla="*/ 285750 h 392906"/>
                    <a:gd name="connsiteX12" fmla="*/ 497681 w 633413"/>
                    <a:gd name="connsiteY12" fmla="*/ 276225 h 392906"/>
                    <a:gd name="connsiteX13" fmla="*/ 552450 w 633413"/>
                    <a:gd name="connsiteY13" fmla="*/ 254794 h 392906"/>
                    <a:gd name="connsiteX14" fmla="*/ 600075 w 633413"/>
                    <a:gd name="connsiteY14" fmla="*/ 211931 h 392906"/>
                    <a:gd name="connsiteX15" fmla="*/ 619125 w 633413"/>
                    <a:gd name="connsiteY15" fmla="*/ 192881 h 392906"/>
                    <a:gd name="connsiteX16" fmla="*/ 633413 w 633413"/>
                    <a:gd name="connsiteY16" fmla="*/ 152400 h 392906"/>
                    <a:gd name="connsiteX17" fmla="*/ 631031 w 633413"/>
                    <a:gd name="connsiteY17" fmla="*/ 14287 h 392906"/>
                    <a:gd name="connsiteX18" fmla="*/ 626269 w 633413"/>
                    <a:gd name="connsiteY18" fmla="*/ 2381 h 392906"/>
                    <a:gd name="connsiteX19" fmla="*/ 626269 w 633413"/>
                    <a:gd name="connsiteY19" fmla="*/ 0 h 392906"/>
                    <a:gd name="connsiteX0" fmla="*/ 0 w 633413"/>
                    <a:gd name="connsiteY0" fmla="*/ 226219 h 392906"/>
                    <a:gd name="connsiteX1" fmla="*/ 9525 w 633413"/>
                    <a:gd name="connsiteY1" fmla="*/ 238125 h 392906"/>
                    <a:gd name="connsiteX2" fmla="*/ 23813 w 633413"/>
                    <a:gd name="connsiteY2" fmla="*/ 252412 h 392906"/>
                    <a:gd name="connsiteX3" fmla="*/ 28575 w 633413"/>
                    <a:gd name="connsiteY3" fmla="*/ 266700 h 392906"/>
                    <a:gd name="connsiteX4" fmla="*/ 33338 w 633413"/>
                    <a:gd name="connsiteY4" fmla="*/ 297656 h 392906"/>
                    <a:gd name="connsiteX5" fmla="*/ 45244 w 633413"/>
                    <a:gd name="connsiteY5" fmla="*/ 366712 h 392906"/>
                    <a:gd name="connsiteX6" fmla="*/ 73819 w 633413"/>
                    <a:gd name="connsiteY6" fmla="*/ 392906 h 392906"/>
                    <a:gd name="connsiteX7" fmla="*/ 292894 w 633413"/>
                    <a:gd name="connsiteY7" fmla="*/ 383382 h 392906"/>
                    <a:gd name="connsiteX8" fmla="*/ 373856 w 633413"/>
                    <a:gd name="connsiteY8" fmla="*/ 326231 h 392906"/>
                    <a:gd name="connsiteX9" fmla="*/ 388144 w 633413"/>
                    <a:gd name="connsiteY9" fmla="*/ 295275 h 392906"/>
                    <a:gd name="connsiteX10" fmla="*/ 445294 w 633413"/>
                    <a:gd name="connsiteY10" fmla="*/ 285750 h 392906"/>
                    <a:gd name="connsiteX11" fmla="*/ 497681 w 633413"/>
                    <a:gd name="connsiteY11" fmla="*/ 276225 h 392906"/>
                    <a:gd name="connsiteX12" fmla="*/ 552450 w 633413"/>
                    <a:gd name="connsiteY12" fmla="*/ 254794 h 392906"/>
                    <a:gd name="connsiteX13" fmla="*/ 600075 w 633413"/>
                    <a:gd name="connsiteY13" fmla="*/ 211931 h 392906"/>
                    <a:gd name="connsiteX14" fmla="*/ 619125 w 633413"/>
                    <a:gd name="connsiteY14" fmla="*/ 192881 h 392906"/>
                    <a:gd name="connsiteX15" fmla="*/ 633413 w 633413"/>
                    <a:gd name="connsiteY15" fmla="*/ 152400 h 392906"/>
                    <a:gd name="connsiteX16" fmla="*/ 631031 w 633413"/>
                    <a:gd name="connsiteY16" fmla="*/ 14287 h 392906"/>
                    <a:gd name="connsiteX17" fmla="*/ 626269 w 633413"/>
                    <a:gd name="connsiteY17" fmla="*/ 2381 h 392906"/>
                    <a:gd name="connsiteX18" fmla="*/ 626269 w 633413"/>
                    <a:gd name="connsiteY18" fmla="*/ 0 h 392906"/>
                    <a:gd name="connsiteX0" fmla="*/ 0 w 633413"/>
                    <a:gd name="connsiteY0" fmla="*/ 226219 h 392906"/>
                    <a:gd name="connsiteX1" fmla="*/ 9525 w 633413"/>
                    <a:gd name="connsiteY1" fmla="*/ 238125 h 392906"/>
                    <a:gd name="connsiteX2" fmla="*/ 23813 w 633413"/>
                    <a:gd name="connsiteY2" fmla="*/ 252412 h 392906"/>
                    <a:gd name="connsiteX3" fmla="*/ 33338 w 633413"/>
                    <a:gd name="connsiteY3" fmla="*/ 297656 h 392906"/>
                    <a:gd name="connsiteX4" fmla="*/ 45244 w 633413"/>
                    <a:gd name="connsiteY4" fmla="*/ 366712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226219 h 392906"/>
                    <a:gd name="connsiteX1" fmla="*/ 9525 w 633413"/>
                    <a:gd name="connsiteY1" fmla="*/ 238125 h 392906"/>
                    <a:gd name="connsiteX2" fmla="*/ 33338 w 633413"/>
                    <a:gd name="connsiteY2" fmla="*/ 297656 h 392906"/>
                    <a:gd name="connsiteX3" fmla="*/ 45244 w 633413"/>
                    <a:gd name="connsiteY3" fmla="*/ 366712 h 392906"/>
                    <a:gd name="connsiteX4" fmla="*/ 73819 w 633413"/>
                    <a:gd name="connsiteY4" fmla="*/ 392906 h 392906"/>
                    <a:gd name="connsiteX5" fmla="*/ 292894 w 633413"/>
                    <a:gd name="connsiteY5" fmla="*/ 383382 h 392906"/>
                    <a:gd name="connsiteX6" fmla="*/ 373856 w 633413"/>
                    <a:gd name="connsiteY6" fmla="*/ 326231 h 392906"/>
                    <a:gd name="connsiteX7" fmla="*/ 388144 w 633413"/>
                    <a:gd name="connsiteY7" fmla="*/ 295275 h 392906"/>
                    <a:gd name="connsiteX8" fmla="*/ 445294 w 633413"/>
                    <a:gd name="connsiteY8" fmla="*/ 285750 h 392906"/>
                    <a:gd name="connsiteX9" fmla="*/ 497681 w 633413"/>
                    <a:gd name="connsiteY9" fmla="*/ 276225 h 392906"/>
                    <a:gd name="connsiteX10" fmla="*/ 552450 w 633413"/>
                    <a:gd name="connsiteY10" fmla="*/ 254794 h 392906"/>
                    <a:gd name="connsiteX11" fmla="*/ 600075 w 633413"/>
                    <a:gd name="connsiteY11" fmla="*/ 211931 h 392906"/>
                    <a:gd name="connsiteX12" fmla="*/ 619125 w 633413"/>
                    <a:gd name="connsiteY12" fmla="*/ 192881 h 392906"/>
                    <a:gd name="connsiteX13" fmla="*/ 633413 w 633413"/>
                    <a:gd name="connsiteY13" fmla="*/ 152400 h 392906"/>
                    <a:gd name="connsiteX14" fmla="*/ 631031 w 633413"/>
                    <a:gd name="connsiteY14" fmla="*/ 14287 h 392906"/>
                    <a:gd name="connsiteX15" fmla="*/ 626269 w 633413"/>
                    <a:gd name="connsiteY15" fmla="*/ 2381 h 392906"/>
                    <a:gd name="connsiteX16" fmla="*/ 626269 w 633413"/>
                    <a:gd name="connsiteY16" fmla="*/ 0 h 392906"/>
                    <a:gd name="connsiteX0" fmla="*/ 0 w 633413"/>
                    <a:gd name="connsiteY0" fmla="*/ 226219 h 392906"/>
                    <a:gd name="connsiteX1" fmla="*/ 33338 w 633413"/>
                    <a:gd name="connsiteY1" fmla="*/ 297656 h 392906"/>
                    <a:gd name="connsiteX2" fmla="*/ 45244 w 633413"/>
                    <a:gd name="connsiteY2" fmla="*/ 366712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33338 w 633413"/>
                    <a:gd name="connsiteY1" fmla="*/ 297656 h 392906"/>
                    <a:gd name="connsiteX2" fmla="*/ 40482 w 633413"/>
                    <a:gd name="connsiteY2" fmla="*/ 359568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21431 w 633413"/>
                    <a:gd name="connsiteY1" fmla="*/ 285750 h 392906"/>
                    <a:gd name="connsiteX2" fmla="*/ 40482 w 633413"/>
                    <a:gd name="connsiteY2" fmla="*/ 359568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21431 w 633413"/>
                    <a:gd name="connsiteY1" fmla="*/ 285750 h 392906"/>
                    <a:gd name="connsiteX2" fmla="*/ 40482 w 633413"/>
                    <a:gd name="connsiteY2" fmla="*/ 359568 h 392906"/>
                    <a:gd name="connsiteX3" fmla="*/ 73819 w 633413"/>
                    <a:gd name="connsiteY3" fmla="*/ 392906 h 392906"/>
                    <a:gd name="connsiteX4" fmla="*/ 292894 w 633413"/>
                    <a:gd name="connsiteY4" fmla="*/ 383382 h 392906"/>
                    <a:gd name="connsiteX5" fmla="*/ 373856 w 633413"/>
                    <a:gd name="connsiteY5" fmla="*/ 326231 h 392906"/>
                    <a:gd name="connsiteX6" fmla="*/ 388144 w 633413"/>
                    <a:gd name="connsiteY6" fmla="*/ 295275 h 392906"/>
                    <a:gd name="connsiteX7" fmla="*/ 445294 w 633413"/>
                    <a:gd name="connsiteY7" fmla="*/ 285750 h 392906"/>
                    <a:gd name="connsiteX8" fmla="*/ 497681 w 633413"/>
                    <a:gd name="connsiteY8" fmla="*/ 276225 h 392906"/>
                    <a:gd name="connsiteX9" fmla="*/ 552450 w 633413"/>
                    <a:gd name="connsiteY9" fmla="*/ 254794 h 392906"/>
                    <a:gd name="connsiteX10" fmla="*/ 600075 w 633413"/>
                    <a:gd name="connsiteY10" fmla="*/ 211931 h 392906"/>
                    <a:gd name="connsiteX11" fmla="*/ 619125 w 633413"/>
                    <a:gd name="connsiteY11" fmla="*/ 192881 h 392906"/>
                    <a:gd name="connsiteX12" fmla="*/ 633413 w 633413"/>
                    <a:gd name="connsiteY12" fmla="*/ 152400 h 392906"/>
                    <a:gd name="connsiteX13" fmla="*/ 631031 w 633413"/>
                    <a:gd name="connsiteY13" fmla="*/ 14287 h 392906"/>
                    <a:gd name="connsiteX14" fmla="*/ 626269 w 633413"/>
                    <a:gd name="connsiteY14" fmla="*/ 2381 h 392906"/>
                    <a:gd name="connsiteX15" fmla="*/ 626269 w 633413"/>
                    <a:gd name="connsiteY15" fmla="*/ 0 h 392906"/>
                    <a:gd name="connsiteX0" fmla="*/ 0 w 633413"/>
                    <a:gd name="connsiteY0" fmla="*/ 226219 h 392906"/>
                    <a:gd name="connsiteX1" fmla="*/ 11906 w 633413"/>
                    <a:gd name="connsiteY1" fmla="*/ 259556 h 392906"/>
                    <a:gd name="connsiteX2" fmla="*/ 21431 w 633413"/>
                    <a:gd name="connsiteY2" fmla="*/ 285750 h 392906"/>
                    <a:gd name="connsiteX3" fmla="*/ 40482 w 633413"/>
                    <a:gd name="connsiteY3" fmla="*/ 359568 h 392906"/>
                    <a:gd name="connsiteX4" fmla="*/ 73819 w 633413"/>
                    <a:gd name="connsiteY4" fmla="*/ 392906 h 392906"/>
                    <a:gd name="connsiteX5" fmla="*/ 292894 w 633413"/>
                    <a:gd name="connsiteY5" fmla="*/ 383382 h 392906"/>
                    <a:gd name="connsiteX6" fmla="*/ 373856 w 633413"/>
                    <a:gd name="connsiteY6" fmla="*/ 326231 h 392906"/>
                    <a:gd name="connsiteX7" fmla="*/ 388144 w 633413"/>
                    <a:gd name="connsiteY7" fmla="*/ 295275 h 392906"/>
                    <a:gd name="connsiteX8" fmla="*/ 445294 w 633413"/>
                    <a:gd name="connsiteY8" fmla="*/ 285750 h 392906"/>
                    <a:gd name="connsiteX9" fmla="*/ 497681 w 633413"/>
                    <a:gd name="connsiteY9" fmla="*/ 276225 h 392906"/>
                    <a:gd name="connsiteX10" fmla="*/ 552450 w 633413"/>
                    <a:gd name="connsiteY10" fmla="*/ 254794 h 392906"/>
                    <a:gd name="connsiteX11" fmla="*/ 600075 w 633413"/>
                    <a:gd name="connsiteY11" fmla="*/ 211931 h 392906"/>
                    <a:gd name="connsiteX12" fmla="*/ 619125 w 633413"/>
                    <a:gd name="connsiteY12" fmla="*/ 192881 h 392906"/>
                    <a:gd name="connsiteX13" fmla="*/ 633413 w 633413"/>
                    <a:gd name="connsiteY13" fmla="*/ 152400 h 392906"/>
                    <a:gd name="connsiteX14" fmla="*/ 631031 w 633413"/>
                    <a:gd name="connsiteY14" fmla="*/ 14287 h 392906"/>
                    <a:gd name="connsiteX15" fmla="*/ 626269 w 633413"/>
                    <a:gd name="connsiteY15" fmla="*/ 2381 h 392906"/>
                    <a:gd name="connsiteX16" fmla="*/ 626269 w 633413"/>
                    <a:gd name="connsiteY16" fmla="*/ 0 h 392906"/>
                    <a:gd name="connsiteX0" fmla="*/ 2381 w 635794"/>
                    <a:gd name="connsiteY0" fmla="*/ 226219 h 392906"/>
                    <a:gd name="connsiteX1" fmla="*/ 0 w 635794"/>
                    <a:gd name="connsiteY1" fmla="*/ 223837 h 392906"/>
                    <a:gd name="connsiteX2" fmla="*/ 14287 w 635794"/>
                    <a:gd name="connsiteY2" fmla="*/ 259556 h 392906"/>
                    <a:gd name="connsiteX3" fmla="*/ 23812 w 635794"/>
                    <a:gd name="connsiteY3" fmla="*/ 285750 h 392906"/>
                    <a:gd name="connsiteX4" fmla="*/ 42863 w 635794"/>
                    <a:gd name="connsiteY4" fmla="*/ 359568 h 392906"/>
                    <a:gd name="connsiteX5" fmla="*/ 76200 w 635794"/>
                    <a:gd name="connsiteY5" fmla="*/ 392906 h 392906"/>
                    <a:gd name="connsiteX6" fmla="*/ 295275 w 635794"/>
                    <a:gd name="connsiteY6" fmla="*/ 383382 h 392906"/>
                    <a:gd name="connsiteX7" fmla="*/ 376237 w 635794"/>
                    <a:gd name="connsiteY7" fmla="*/ 326231 h 392906"/>
                    <a:gd name="connsiteX8" fmla="*/ 390525 w 635794"/>
                    <a:gd name="connsiteY8" fmla="*/ 295275 h 392906"/>
                    <a:gd name="connsiteX9" fmla="*/ 447675 w 635794"/>
                    <a:gd name="connsiteY9" fmla="*/ 285750 h 392906"/>
                    <a:gd name="connsiteX10" fmla="*/ 500062 w 635794"/>
                    <a:gd name="connsiteY10" fmla="*/ 276225 h 392906"/>
                    <a:gd name="connsiteX11" fmla="*/ 554831 w 635794"/>
                    <a:gd name="connsiteY11" fmla="*/ 254794 h 392906"/>
                    <a:gd name="connsiteX12" fmla="*/ 602456 w 635794"/>
                    <a:gd name="connsiteY12" fmla="*/ 211931 h 392906"/>
                    <a:gd name="connsiteX13" fmla="*/ 621506 w 635794"/>
                    <a:gd name="connsiteY13" fmla="*/ 192881 h 392906"/>
                    <a:gd name="connsiteX14" fmla="*/ 635794 w 635794"/>
                    <a:gd name="connsiteY14" fmla="*/ 152400 h 392906"/>
                    <a:gd name="connsiteX15" fmla="*/ 633412 w 635794"/>
                    <a:gd name="connsiteY15" fmla="*/ 14287 h 392906"/>
                    <a:gd name="connsiteX16" fmla="*/ 628650 w 635794"/>
                    <a:gd name="connsiteY16" fmla="*/ 2381 h 392906"/>
                    <a:gd name="connsiteX17" fmla="*/ 628650 w 635794"/>
                    <a:gd name="connsiteY17" fmla="*/ 0 h 392906"/>
                    <a:gd name="connsiteX0" fmla="*/ 0 w 633413"/>
                    <a:gd name="connsiteY0" fmla="*/ 226219 h 392906"/>
                    <a:gd name="connsiteX1" fmla="*/ 11906 w 633413"/>
                    <a:gd name="connsiteY1" fmla="*/ 245268 h 392906"/>
                    <a:gd name="connsiteX2" fmla="*/ 11906 w 633413"/>
                    <a:gd name="connsiteY2" fmla="*/ 259556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92869 h 392906"/>
                    <a:gd name="connsiteX1" fmla="*/ 11906 w 633413"/>
                    <a:gd name="connsiteY1" fmla="*/ 245268 h 392906"/>
                    <a:gd name="connsiteX2" fmla="*/ 11906 w 633413"/>
                    <a:gd name="connsiteY2" fmla="*/ 259556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92869 h 392906"/>
                    <a:gd name="connsiteX1" fmla="*/ 0 w 633413"/>
                    <a:gd name="connsiteY1" fmla="*/ 223837 h 392906"/>
                    <a:gd name="connsiteX2" fmla="*/ 11906 w 633413"/>
                    <a:gd name="connsiteY2" fmla="*/ 259556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 name="connsiteX0" fmla="*/ 0 w 633413"/>
                    <a:gd name="connsiteY0" fmla="*/ 92869 h 392906"/>
                    <a:gd name="connsiteX1" fmla="*/ 0 w 633413"/>
                    <a:gd name="connsiteY1" fmla="*/ 223837 h 392906"/>
                    <a:gd name="connsiteX2" fmla="*/ 23812 w 633413"/>
                    <a:gd name="connsiteY2" fmla="*/ 252412 h 392906"/>
                    <a:gd name="connsiteX3" fmla="*/ 21431 w 633413"/>
                    <a:gd name="connsiteY3" fmla="*/ 285750 h 392906"/>
                    <a:gd name="connsiteX4" fmla="*/ 40482 w 633413"/>
                    <a:gd name="connsiteY4" fmla="*/ 359568 h 392906"/>
                    <a:gd name="connsiteX5" fmla="*/ 73819 w 633413"/>
                    <a:gd name="connsiteY5" fmla="*/ 392906 h 392906"/>
                    <a:gd name="connsiteX6" fmla="*/ 292894 w 633413"/>
                    <a:gd name="connsiteY6" fmla="*/ 383382 h 392906"/>
                    <a:gd name="connsiteX7" fmla="*/ 373856 w 633413"/>
                    <a:gd name="connsiteY7" fmla="*/ 326231 h 392906"/>
                    <a:gd name="connsiteX8" fmla="*/ 388144 w 633413"/>
                    <a:gd name="connsiteY8" fmla="*/ 295275 h 392906"/>
                    <a:gd name="connsiteX9" fmla="*/ 445294 w 633413"/>
                    <a:gd name="connsiteY9" fmla="*/ 285750 h 392906"/>
                    <a:gd name="connsiteX10" fmla="*/ 497681 w 633413"/>
                    <a:gd name="connsiteY10" fmla="*/ 276225 h 392906"/>
                    <a:gd name="connsiteX11" fmla="*/ 552450 w 633413"/>
                    <a:gd name="connsiteY11" fmla="*/ 254794 h 392906"/>
                    <a:gd name="connsiteX12" fmla="*/ 600075 w 633413"/>
                    <a:gd name="connsiteY12" fmla="*/ 211931 h 392906"/>
                    <a:gd name="connsiteX13" fmla="*/ 619125 w 633413"/>
                    <a:gd name="connsiteY13" fmla="*/ 192881 h 392906"/>
                    <a:gd name="connsiteX14" fmla="*/ 633413 w 633413"/>
                    <a:gd name="connsiteY14" fmla="*/ 152400 h 392906"/>
                    <a:gd name="connsiteX15" fmla="*/ 631031 w 633413"/>
                    <a:gd name="connsiteY15" fmla="*/ 14287 h 392906"/>
                    <a:gd name="connsiteX16" fmla="*/ 626269 w 633413"/>
                    <a:gd name="connsiteY16" fmla="*/ 2381 h 392906"/>
                    <a:gd name="connsiteX17" fmla="*/ 626269 w 633413"/>
                    <a:gd name="connsiteY17" fmla="*/ 0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3413" h="392906">
                      <a:moveTo>
                        <a:pt x="0" y="92869"/>
                      </a:moveTo>
                      <a:lnTo>
                        <a:pt x="0" y="223837"/>
                      </a:lnTo>
                      <a:lnTo>
                        <a:pt x="23812" y="252412"/>
                      </a:lnTo>
                      <a:cubicBezTo>
                        <a:pt x="27384" y="262334"/>
                        <a:pt x="18653" y="267891"/>
                        <a:pt x="21431" y="285750"/>
                      </a:cubicBezTo>
                      <a:cubicBezTo>
                        <a:pt x="24209" y="303609"/>
                        <a:pt x="31751" y="341709"/>
                        <a:pt x="40482" y="359568"/>
                      </a:cubicBezTo>
                      <a:cubicBezTo>
                        <a:pt x="49213" y="377427"/>
                        <a:pt x="32544" y="373459"/>
                        <a:pt x="73819" y="392906"/>
                      </a:cubicBezTo>
                      <a:lnTo>
                        <a:pt x="292894" y="383382"/>
                      </a:lnTo>
                      <a:cubicBezTo>
                        <a:pt x="342900" y="375444"/>
                        <a:pt x="357981" y="340916"/>
                        <a:pt x="373856" y="326231"/>
                      </a:cubicBezTo>
                      <a:cubicBezTo>
                        <a:pt x="389731" y="311546"/>
                        <a:pt x="376238" y="302022"/>
                        <a:pt x="388144" y="295275"/>
                      </a:cubicBezTo>
                      <a:cubicBezTo>
                        <a:pt x="400050" y="288528"/>
                        <a:pt x="427038" y="288925"/>
                        <a:pt x="445294" y="285750"/>
                      </a:cubicBezTo>
                      <a:cubicBezTo>
                        <a:pt x="462756" y="282575"/>
                        <a:pt x="479822" y="281384"/>
                        <a:pt x="497681" y="276225"/>
                      </a:cubicBezTo>
                      <a:cubicBezTo>
                        <a:pt x="515540" y="271066"/>
                        <a:pt x="535385" y="265510"/>
                        <a:pt x="552450" y="254794"/>
                      </a:cubicBezTo>
                      <a:cubicBezTo>
                        <a:pt x="569515" y="244078"/>
                        <a:pt x="588963" y="222250"/>
                        <a:pt x="600075" y="211931"/>
                      </a:cubicBezTo>
                      <a:cubicBezTo>
                        <a:pt x="611187" y="201612"/>
                        <a:pt x="613569" y="202803"/>
                        <a:pt x="619125" y="192881"/>
                      </a:cubicBezTo>
                      <a:cubicBezTo>
                        <a:pt x="624681" y="182959"/>
                        <a:pt x="631429" y="182166"/>
                        <a:pt x="633413" y="152400"/>
                      </a:cubicBezTo>
                      <a:cubicBezTo>
                        <a:pt x="632619" y="106362"/>
                        <a:pt x="633221" y="60279"/>
                        <a:pt x="631031" y="14287"/>
                      </a:cubicBezTo>
                      <a:cubicBezTo>
                        <a:pt x="630828" y="10018"/>
                        <a:pt x="627621" y="6436"/>
                        <a:pt x="626269" y="2381"/>
                      </a:cubicBezTo>
                      <a:cubicBezTo>
                        <a:pt x="626018" y="1628"/>
                        <a:pt x="626269" y="794"/>
                        <a:pt x="626269" y="0"/>
                      </a:cubicBezTo>
                    </a:path>
                  </a:pathLst>
                </a:custGeom>
                <a:solidFill>
                  <a:srgbClr val="F69074"/>
                </a:solidFill>
                <a:ln>
                  <a:solidFill>
                    <a:srgbClr val="F69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4663C26C-91FC-A211-C944-A82A5E23DA24}"/>
                    </a:ext>
                  </a:extLst>
                </p:cNvPr>
                <p:cNvSpPr/>
                <p:nvPr/>
              </p:nvSpPr>
              <p:spPr>
                <a:xfrm>
                  <a:off x="5397685" y="1414163"/>
                  <a:ext cx="719601" cy="1009712"/>
                </a:xfrm>
                <a:custGeom>
                  <a:avLst/>
                  <a:gdLst>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23446 w 707292"/>
                    <a:gd name="connsiteY59" fmla="*/ 928027 h 1012505"/>
                    <a:gd name="connsiteX60" fmla="*/ 15631 w 707292"/>
                    <a:gd name="connsiteY60" fmla="*/ 912396 h 1012505"/>
                    <a:gd name="connsiteX61" fmla="*/ 7815 w 707292"/>
                    <a:gd name="connsiteY61" fmla="*/ 869412 h 1012505"/>
                    <a:gd name="connsiteX62" fmla="*/ 7815 w 707292"/>
                    <a:gd name="connsiteY62"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23446 w 707292"/>
                    <a:gd name="connsiteY59" fmla="*/ 928027 h 1012505"/>
                    <a:gd name="connsiteX60" fmla="*/ 15631 w 707292"/>
                    <a:gd name="connsiteY60" fmla="*/ 912396 h 1012505"/>
                    <a:gd name="connsiteX61" fmla="*/ 7815 w 707292"/>
                    <a:gd name="connsiteY61"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23446 w 707292"/>
                    <a:gd name="connsiteY59" fmla="*/ 928027 h 1012505"/>
                    <a:gd name="connsiteX60" fmla="*/ 7815 w 707292"/>
                    <a:gd name="connsiteY60"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31261 w 707292"/>
                    <a:gd name="connsiteY59" fmla="*/ 916304 h 1012505"/>
                    <a:gd name="connsiteX60" fmla="*/ 7815 w 707292"/>
                    <a:gd name="connsiteY60" fmla="*/ 849873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47565 h 1012505"/>
                    <a:gd name="connsiteX59" fmla="*/ 31261 w 707292"/>
                    <a:gd name="connsiteY59" fmla="*/ 916304 h 1012505"/>
                    <a:gd name="connsiteX60" fmla="*/ 0 w 707292"/>
                    <a:gd name="connsiteY60" fmla="*/ 861596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1261 w 707292"/>
                    <a:gd name="connsiteY58" fmla="*/ 916304 h 1012505"/>
                    <a:gd name="connsiteX59" fmla="*/ 0 w 707292"/>
                    <a:gd name="connsiteY59" fmla="*/ 861596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5169 w 707292"/>
                    <a:gd name="connsiteY58" fmla="*/ 896765 h 1012505"/>
                    <a:gd name="connsiteX59" fmla="*/ 0 w 707292"/>
                    <a:gd name="connsiteY59" fmla="*/ 861596 h 1012505"/>
                    <a:gd name="connsiteX0" fmla="*/ 0 w 707292"/>
                    <a:gd name="connsiteY0" fmla="*/ 232458 h 1012505"/>
                    <a:gd name="connsiteX1" fmla="*/ 46892 w 707292"/>
                    <a:gd name="connsiteY1" fmla="*/ 220735 h 1012505"/>
                    <a:gd name="connsiteX2" fmla="*/ 50800 w 707292"/>
                    <a:gd name="connsiteY2" fmla="*/ 209012 h 1012505"/>
                    <a:gd name="connsiteX3" fmla="*/ 58615 w 707292"/>
                    <a:gd name="connsiteY3" fmla="*/ 189473 h 1012505"/>
                    <a:gd name="connsiteX4" fmla="*/ 66431 w 707292"/>
                    <a:gd name="connsiteY4" fmla="*/ 173842 h 1012505"/>
                    <a:gd name="connsiteX5" fmla="*/ 78154 w 707292"/>
                    <a:gd name="connsiteY5" fmla="*/ 138673 h 1012505"/>
                    <a:gd name="connsiteX6" fmla="*/ 89877 w 707292"/>
                    <a:gd name="connsiteY6" fmla="*/ 126950 h 1012505"/>
                    <a:gd name="connsiteX7" fmla="*/ 97692 w 707292"/>
                    <a:gd name="connsiteY7" fmla="*/ 95689 h 1012505"/>
                    <a:gd name="connsiteX8" fmla="*/ 101600 w 707292"/>
                    <a:gd name="connsiteY8" fmla="*/ 83965 h 1012505"/>
                    <a:gd name="connsiteX9" fmla="*/ 105508 w 707292"/>
                    <a:gd name="connsiteY9" fmla="*/ 60519 h 1012505"/>
                    <a:gd name="connsiteX10" fmla="*/ 132861 w 707292"/>
                    <a:gd name="connsiteY10" fmla="*/ 33165 h 1012505"/>
                    <a:gd name="connsiteX11" fmla="*/ 152400 w 707292"/>
                    <a:gd name="connsiteY11" fmla="*/ 29258 h 1012505"/>
                    <a:gd name="connsiteX12" fmla="*/ 183661 w 707292"/>
                    <a:gd name="connsiteY12" fmla="*/ 17535 h 1012505"/>
                    <a:gd name="connsiteX13" fmla="*/ 199292 w 707292"/>
                    <a:gd name="connsiteY13" fmla="*/ 9719 h 1012505"/>
                    <a:gd name="connsiteX14" fmla="*/ 222738 w 707292"/>
                    <a:gd name="connsiteY14" fmla="*/ 5812 h 1012505"/>
                    <a:gd name="connsiteX15" fmla="*/ 296984 w 707292"/>
                    <a:gd name="connsiteY15" fmla="*/ 40981 h 1012505"/>
                    <a:gd name="connsiteX16" fmla="*/ 316523 w 707292"/>
                    <a:gd name="connsiteY16" fmla="*/ 80058 h 1012505"/>
                    <a:gd name="connsiteX17" fmla="*/ 351692 w 707292"/>
                    <a:gd name="connsiteY17" fmla="*/ 83965 h 1012505"/>
                    <a:gd name="connsiteX18" fmla="*/ 363415 w 707292"/>
                    <a:gd name="connsiteY18" fmla="*/ 87873 h 1012505"/>
                    <a:gd name="connsiteX19" fmla="*/ 406400 w 707292"/>
                    <a:gd name="connsiteY19" fmla="*/ 95689 h 1012505"/>
                    <a:gd name="connsiteX20" fmla="*/ 425938 w 707292"/>
                    <a:gd name="connsiteY20" fmla="*/ 99596 h 1012505"/>
                    <a:gd name="connsiteX21" fmla="*/ 468923 w 707292"/>
                    <a:gd name="connsiteY21" fmla="*/ 115227 h 1012505"/>
                    <a:gd name="connsiteX22" fmla="*/ 492369 w 707292"/>
                    <a:gd name="connsiteY22" fmla="*/ 119135 h 1012505"/>
                    <a:gd name="connsiteX23" fmla="*/ 515815 w 707292"/>
                    <a:gd name="connsiteY23" fmla="*/ 126950 h 1012505"/>
                    <a:gd name="connsiteX24" fmla="*/ 554892 w 707292"/>
                    <a:gd name="connsiteY24" fmla="*/ 134765 h 1012505"/>
                    <a:gd name="connsiteX25" fmla="*/ 578338 w 707292"/>
                    <a:gd name="connsiteY25" fmla="*/ 142581 h 1012505"/>
                    <a:gd name="connsiteX26" fmla="*/ 593969 w 707292"/>
                    <a:gd name="connsiteY26" fmla="*/ 154304 h 1012505"/>
                    <a:gd name="connsiteX27" fmla="*/ 605692 w 707292"/>
                    <a:gd name="connsiteY27" fmla="*/ 166027 h 1012505"/>
                    <a:gd name="connsiteX28" fmla="*/ 656492 w 707292"/>
                    <a:gd name="connsiteY28" fmla="*/ 205104 h 1012505"/>
                    <a:gd name="connsiteX29" fmla="*/ 668215 w 707292"/>
                    <a:gd name="connsiteY29" fmla="*/ 220735 h 1012505"/>
                    <a:gd name="connsiteX30" fmla="*/ 676031 w 707292"/>
                    <a:gd name="connsiteY30" fmla="*/ 236365 h 1012505"/>
                    <a:gd name="connsiteX31" fmla="*/ 687754 w 707292"/>
                    <a:gd name="connsiteY31" fmla="*/ 248089 h 1012505"/>
                    <a:gd name="connsiteX32" fmla="*/ 707292 w 707292"/>
                    <a:gd name="connsiteY32" fmla="*/ 310612 h 1012505"/>
                    <a:gd name="connsiteX33" fmla="*/ 703384 w 707292"/>
                    <a:gd name="connsiteY33" fmla="*/ 377042 h 1012505"/>
                    <a:gd name="connsiteX34" fmla="*/ 699477 w 707292"/>
                    <a:gd name="connsiteY34" fmla="*/ 392673 h 1012505"/>
                    <a:gd name="connsiteX35" fmla="*/ 691661 w 707292"/>
                    <a:gd name="connsiteY35" fmla="*/ 404396 h 1012505"/>
                    <a:gd name="connsiteX36" fmla="*/ 687754 w 707292"/>
                    <a:gd name="connsiteY36" fmla="*/ 420027 h 1012505"/>
                    <a:gd name="connsiteX37" fmla="*/ 676031 w 707292"/>
                    <a:gd name="connsiteY37" fmla="*/ 435658 h 1012505"/>
                    <a:gd name="connsiteX38" fmla="*/ 668215 w 707292"/>
                    <a:gd name="connsiteY38" fmla="*/ 447381 h 1012505"/>
                    <a:gd name="connsiteX39" fmla="*/ 652584 w 707292"/>
                    <a:gd name="connsiteY39" fmla="*/ 482550 h 1012505"/>
                    <a:gd name="connsiteX40" fmla="*/ 644769 w 707292"/>
                    <a:gd name="connsiteY40" fmla="*/ 498181 h 1012505"/>
                    <a:gd name="connsiteX41" fmla="*/ 636954 w 707292"/>
                    <a:gd name="connsiteY41" fmla="*/ 509904 h 1012505"/>
                    <a:gd name="connsiteX42" fmla="*/ 625231 w 707292"/>
                    <a:gd name="connsiteY42" fmla="*/ 548981 h 1012505"/>
                    <a:gd name="connsiteX43" fmla="*/ 621323 w 707292"/>
                    <a:gd name="connsiteY43" fmla="*/ 810796 h 1012505"/>
                    <a:gd name="connsiteX44" fmla="*/ 609600 w 707292"/>
                    <a:gd name="connsiteY44" fmla="*/ 830335 h 1012505"/>
                    <a:gd name="connsiteX45" fmla="*/ 582246 w 707292"/>
                    <a:gd name="connsiteY45" fmla="*/ 849873 h 1012505"/>
                    <a:gd name="connsiteX46" fmla="*/ 554892 w 707292"/>
                    <a:gd name="connsiteY46" fmla="*/ 873319 h 1012505"/>
                    <a:gd name="connsiteX47" fmla="*/ 515815 w 707292"/>
                    <a:gd name="connsiteY47" fmla="*/ 896765 h 1012505"/>
                    <a:gd name="connsiteX48" fmla="*/ 465015 w 707292"/>
                    <a:gd name="connsiteY48" fmla="*/ 920212 h 1012505"/>
                    <a:gd name="connsiteX49" fmla="*/ 445477 w 707292"/>
                    <a:gd name="connsiteY49" fmla="*/ 928027 h 1012505"/>
                    <a:gd name="connsiteX50" fmla="*/ 398584 w 707292"/>
                    <a:gd name="connsiteY50" fmla="*/ 931935 h 1012505"/>
                    <a:gd name="connsiteX51" fmla="*/ 390769 w 707292"/>
                    <a:gd name="connsiteY51" fmla="*/ 947565 h 1012505"/>
                    <a:gd name="connsiteX52" fmla="*/ 339969 w 707292"/>
                    <a:gd name="connsiteY52" fmla="*/ 990550 h 1012505"/>
                    <a:gd name="connsiteX53" fmla="*/ 328246 w 707292"/>
                    <a:gd name="connsiteY53" fmla="*/ 998365 h 1012505"/>
                    <a:gd name="connsiteX54" fmla="*/ 269631 w 707292"/>
                    <a:gd name="connsiteY54" fmla="*/ 1010089 h 1012505"/>
                    <a:gd name="connsiteX55" fmla="*/ 74246 w 707292"/>
                    <a:gd name="connsiteY55" fmla="*/ 1002273 h 1012505"/>
                    <a:gd name="connsiteX56" fmla="*/ 62523 w 707292"/>
                    <a:gd name="connsiteY56" fmla="*/ 998365 h 1012505"/>
                    <a:gd name="connsiteX57" fmla="*/ 46892 w 707292"/>
                    <a:gd name="connsiteY57" fmla="*/ 971012 h 1012505"/>
                    <a:gd name="connsiteX58" fmla="*/ 35169 w 707292"/>
                    <a:gd name="connsiteY58" fmla="*/ 896765 h 1012505"/>
                    <a:gd name="connsiteX59" fmla="*/ 11724 w 707292"/>
                    <a:gd name="connsiteY59" fmla="*/ 857689 h 1012505"/>
                    <a:gd name="connsiteX0" fmla="*/ 0 w 707292"/>
                    <a:gd name="connsiteY0" fmla="*/ 232458 h 1010089"/>
                    <a:gd name="connsiteX1" fmla="*/ 46892 w 707292"/>
                    <a:gd name="connsiteY1" fmla="*/ 220735 h 1010089"/>
                    <a:gd name="connsiteX2" fmla="*/ 50800 w 707292"/>
                    <a:gd name="connsiteY2" fmla="*/ 209012 h 1010089"/>
                    <a:gd name="connsiteX3" fmla="*/ 58615 w 707292"/>
                    <a:gd name="connsiteY3" fmla="*/ 189473 h 1010089"/>
                    <a:gd name="connsiteX4" fmla="*/ 66431 w 707292"/>
                    <a:gd name="connsiteY4" fmla="*/ 173842 h 1010089"/>
                    <a:gd name="connsiteX5" fmla="*/ 78154 w 707292"/>
                    <a:gd name="connsiteY5" fmla="*/ 138673 h 1010089"/>
                    <a:gd name="connsiteX6" fmla="*/ 89877 w 707292"/>
                    <a:gd name="connsiteY6" fmla="*/ 126950 h 1010089"/>
                    <a:gd name="connsiteX7" fmla="*/ 97692 w 707292"/>
                    <a:gd name="connsiteY7" fmla="*/ 95689 h 1010089"/>
                    <a:gd name="connsiteX8" fmla="*/ 101600 w 707292"/>
                    <a:gd name="connsiteY8" fmla="*/ 83965 h 1010089"/>
                    <a:gd name="connsiteX9" fmla="*/ 105508 w 707292"/>
                    <a:gd name="connsiteY9" fmla="*/ 60519 h 1010089"/>
                    <a:gd name="connsiteX10" fmla="*/ 132861 w 707292"/>
                    <a:gd name="connsiteY10" fmla="*/ 33165 h 1010089"/>
                    <a:gd name="connsiteX11" fmla="*/ 152400 w 707292"/>
                    <a:gd name="connsiteY11" fmla="*/ 29258 h 1010089"/>
                    <a:gd name="connsiteX12" fmla="*/ 183661 w 707292"/>
                    <a:gd name="connsiteY12" fmla="*/ 17535 h 1010089"/>
                    <a:gd name="connsiteX13" fmla="*/ 199292 w 707292"/>
                    <a:gd name="connsiteY13" fmla="*/ 9719 h 1010089"/>
                    <a:gd name="connsiteX14" fmla="*/ 222738 w 707292"/>
                    <a:gd name="connsiteY14" fmla="*/ 5812 h 1010089"/>
                    <a:gd name="connsiteX15" fmla="*/ 296984 w 707292"/>
                    <a:gd name="connsiteY15" fmla="*/ 40981 h 1010089"/>
                    <a:gd name="connsiteX16" fmla="*/ 316523 w 707292"/>
                    <a:gd name="connsiteY16" fmla="*/ 80058 h 1010089"/>
                    <a:gd name="connsiteX17" fmla="*/ 351692 w 707292"/>
                    <a:gd name="connsiteY17" fmla="*/ 83965 h 1010089"/>
                    <a:gd name="connsiteX18" fmla="*/ 363415 w 707292"/>
                    <a:gd name="connsiteY18" fmla="*/ 87873 h 1010089"/>
                    <a:gd name="connsiteX19" fmla="*/ 406400 w 707292"/>
                    <a:gd name="connsiteY19" fmla="*/ 95689 h 1010089"/>
                    <a:gd name="connsiteX20" fmla="*/ 425938 w 707292"/>
                    <a:gd name="connsiteY20" fmla="*/ 99596 h 1010089"/>
                    <a:gd name="connsiteX21" fmla="*/ 468923 w 707292"/>
                    <a:gd name="connsiteY21" fmla="*/ 115227 h 1010089"/>
                    <a:gd name="connsiteX22" fmla="*/ 492369 w 707292"/>
                    <a:gd name="connsiteY22" fmla="*/ 119135 h 1010089"/>
                    <a:gd name="connsiteX23" fmla="*/ 515815 w 707292"/>
                    <a:gd name="connsiteY23" fmla="*/ 126950 h 1010089"/>
                    <a:gd name="connsiteX24" fmla="*/ 554892 w 707292"/>
                    <a:gd name="connsiteY24" fmla="*/ 134765 h 1010089"/>
                    <a:gd name="connsiteX25" fmla="*/ 578338 w 707292"/>
                    <a:gd name="connsiteY25" fmla="*/ 142581 h 1010089"/>
                    <a:gd name="connsiteX26" fmla="*/ 593969 w 707292"/>
                    <a:gd name="connsiteY26" fmla="*/ 154304 h 1010089"/>
                    <a:gd name="connsiteX27" fmla="*/ 605692 w 707292"/>
                    <a:gd name="connsiteY27" fmla="*/ 166027 h 1010089"/>
                    <a:gd name="connsiteX28" fmla="*/ 656492 w 707292"/>
                    <a:gd name="connsiteY28" fmla="*/ 205104 h 1010089"/>
                    <a:gd name="connsiteX29" fmla="*/ 668215 w 707292"/>
                    <a:gd name="connsiteY29" fmla="*/ 220735 h 1010089"/>
                    <a:gd name="connsiteX30" fmla="*/ 676031 w 707292"/>
                    <a:gd name="connsiteY30" fmla="*/ 236365 h 1010089"/>
                    <a:gd name="connsiteX31" fmla="*/ 687754 w 707292"/>
                    <a:gd name="connsiteY31" fmla="*/ 248089 h 1010089"/>
                    <a:gd name="connsiteX32" fmla="*/ 707292 w 707292"/>
                    <a:gd name="connsiteY32" fmla="*/ 310612 h 1010089"/>
                    <a:gd name="connsiteX33" fmla="*/ 703384 w 707292"/>
                    <a:gd name="connsiteY33" fmla="*/ 377042 h 1010089"/>
                    <a:gd name="connsiteX34" fmla="*/ 699477 w 707292"/>
                    <a:gd name="connsiteY34" fmla="*/ 392673 h 1010089"/>
                    <a:gd name="connsiteX35" fmla="*/ 691661 w 707292"/>
                    <a:gd name="connsiteY35" fmla="*/ 404396 h 1010089"/>
                    <a:gd name="connsiteX36" fmla="*/ 687754 w 707292"/>
                    <a:gd name="connsiteY36" fmla="*/ 420027 h 1010089"/>
                    <a:gd name="connsiteX37" fmla="*/ 676031 w 707292"/>
                    <a:gd name="connsiteY37" fmla="*/ 435658 h 1010089"/>
                    <a:gd name="connsiteX38" fmla="*/ 668215 w 707292"/>
                    <a:gd name="connsiteY38" fmla="*/ 447381 h 1010089"/>
                    <a:gd name="connsiteX39" fmla="*/ 652584 w 707292"/>
                    <a:gd name="connsiteY39" fmla="*/ 482550 h 1010089"/>
                    <a:gd name="connsiteX40" fmla="*/ 644769 w 707292"/>
                    <a:gd name="connsiteY40" fmla="*/ 498181 h 1010089"/>
                    <a:gd name="connsiteX41" fmla="*/ 636954 w 707292"/>
                    <a:gd name="connsiteY41" fmla="*/ 509904 h 1010089"/>
                    <a:gd name="connsiteX42" fmla="*/ 625231 w 707292"/>
                    <a:gd name="connsiteY42" fmla="*/ 548981 h 1010089"/>
                    <a:gd name="connsiteX43" fmla="*/ 621323 w 707292"/>
                    <a:gd name="connsiteY43" fmla="*/ 810796 h 1010089"/>
                    <a:gd name="connsiteX44" fmla="*/ 609600 w 707292"/>
                    <a:gd name="connsiteY44" fmla="*/ 830335 h 1010089"/>
                    <a:gd name="connsiteX45" fmla="*/ 582246 w 707292"/>
                    <a:gd name="connsiteY45" fmla="*/ 849873 h 1010089"/>
                    <a:gd name="connsiteX46" fmla="*/ 554892 w 707292"/>
                    <a:gd name="connsiteY46" fmla="*/ 873319 h 1010089"/>
                    <a:gd name="connsiteX47" fmla="*/ 515815 w 707292"/>
                    <a:gd name="connsiteY47" fmla="*/ 896765 h 1010089"/>
                    <a:gd name="connsiteX48" fmla="*/ 465015 w 707292"/>
                    <a:gd name="connsiteY48" fmla="*/ 920212 h 1010089"/>
                    <a:gd name="connsiteX49" fmla="*/ 445477 w 707292"/>
                    <a:gd name="connsiteY49" fmla="*/ 928027 h 1010089"/>
                    <a:gd name="connsiteX50" fmla="*/ 398584 w 707292"/>
                    <a:gd name="connsiteY50" fmla="*/ 931935 h 1010089"/>
                    <a:gd name="connsiteX51" fmla="*/ 390769 w 707292"/>
                    <a:gd name="connsiteY51" fmla="*/ 947565 h 1010089"/>
                    <a:gd name="connsiteX52" fmla="*/ 339969 w 707292"/>
                    <a:gd name="connsiteY52" fmla="*/ 990550 h 1010089"/>
                    <a:gd name="connsiteX53" fmla="*/ 328246 w 707292"/>
                    <a:gd name="connsiteY53" fmla="*/ 998365 h 1010089"/>
                    <a:gd name="connsiteX54" fmla="*/ 269631 w 707292"/>
                    <a:gd name="connsiteY54" fmla="*/ 1010089 h 1010089"/>
                    <a:gd name="connsiteX55" fmla="*/ 74246 w 707292"/>
                    <a:gd name="connsiteY55" fmla="*/ 1002273 h 1010089"/>
                    <a:gd name="connsiteX56" fmla="*/ 46892 w 707292"/>
                    <a:gd name="connsiteY56" fmla="*/ 971012 h 1010089"/>
                    <a:gd name="connsiteX57" fmla="*/ 35169 w 707292"/>
                    <a:gd name="connsiteY57" fmla="*/ 896765 h 1010089"/>
                    <a:gd name="connsiteX58" fmla="*/ 11724 w 707292"/>
                    <a:gd name="connsiteY58" fmla="*/ 857689 h 1010089"/>
                    <a:gd name="connsiteX0" fmla="*/ 0 w 707292"/>
                    <a:gd name="connsiteY0" fmla="*/ 232458 h 1012777"/>
                    <a:gd name="connsiteX1" fmla="*/ 46892 w 707292"/>
                    <a:gd name="connsiteY1" fmla="*/ 220735 h 1012777"/>
                    <a:gd name="connsiteX2" fmla="*/ 50800 w 707292"/>
                    <a:gd name="connsiteY2" fmla="*/ 209012 h 1012777"/>
                    <a:gd name="connsiteX3" fmla="*/ 58615 w 707292"/>
                    <a:gd name="connsiteY3" fmla="*/ 189473 h 1012777"/>
                    <a:gd name="connsiteX4" fmla="*/ 66431 w 707292"/>
                    <a:gd name="connsiteY4" fmla="*/ 173842 h 1012777"/>
                    <a:gd name="connsiteX5" fmla="*/ 78154 w 707292"/>
                    <a:gd name="connsiteY5" fmla="*/ 138673 h 1012777"/>
                    <a:gd name="connsiteX6" fmla="*/ 89877 w 707292"/>
                    <a:gd name="connsiteY6" fmla="*/ 126950 h 1012777"/>
                    <a:gd name="connsiteX7" fmla="*/ 97692 w 707292"/>
                    <a:gd name="connsiteY7" fmla="*/ 95689 h 1012777"/>
                    <a:gd name="connsiteX8" fmla="*/ 101600 w 707292"/>
                    <a:gd name="connsiteY8" fmla="*/ 83965 h 1012777"/>
                    <a:gd name="connsiteX9" fmla="*/ 105508 w 707292"/>
                    <a:gd name="connsiteY9" fmla="*/ 60519 h 1012777"/>
                    <a:gd name="connsiteX10" fmla="*/ 132861 w 707292"/>
                    <a:gd name="connsiteY10" fmla="*/ 33165 h 1012777"/>
                    <a:gd name="connsiteX11" fmla="*/ 152400 w 707292"/>
                    <a:gd name="connsiteY11" fmla="*/ 29258 h 1012777"/>
                    <a:gd name="connsiteX12" fmla="*/ 183661 w 707292"/>
                    <a:gd name="connsiteY12" fmla="*/ 17535 h 1012777"/>
                    <a:gd name="connsiteX13" fmla="*/ 199292 w 707292"/>
                    <a:gd name="connsiteY13" fmla="*/ 9719 h 1012777"/>
                    <a:gd name="connsiteX14" fmla="*/ 222738 w 707292"/>
                    <a:gd name="connsiteY14" fmla="*/ 5812 h 1012777"/>
                    <a:gd name="connsiteX15" fmla="*/ 296984 w 707292"/>
                    <a:gd name="connsiteY15" fmla="*/ 40981 h 1012777"/>
                    <a:gd name="connsiteX16" fmla="*/ 316523 w 707292"/>
                    <a:gd name="connsiteY16" fmla="*/ 80058 h 1012777"/>
                    <a:gd name="connsiteX17" fmla="*/ 351692 w 707292"/>
                    <a:gd name="connsiteY17" fmla="*/ 83965 h 1012777"/>
                    <a:gd name="connsiteX18" fmla="*/ 363415 w 707292"/>
                    <a:gd name="connsiteY18" fmla="*/ 87873 h 1012777"/>
                    <a:gd name="connsiteX19" fmla="*/ 406400 w 707292"/>
                    <a:gd name="connsiteY19" fmla="*/ 95689 h 1012777"/>
                    <a:gd name="connsiteX20" fmla="*/ 425938 w 707292"/>
                    <a:gd name="connsiteY20" fmla="*/ 99596 h 1012777"/>
                    <a:gd name="connsiteX21" fmla="*/ 468923 w 707292"/>
                    <a:gd name="connsiteY21" fmla="*/ 115227 h 1012777"/>
                    <a:gd name="connsiteX22" fmla="*/ 492369 w 707292"/>
                    <a:gd name="connsiteY22" fmla="*/ 119135 h 1012777"/>
                    <a:gd name="connsiteX23" fmla="*/ 515815 w 707292"/>
                    <a:gd name="connsiteY23" fmla="*/ 126950 h 1012777"/>
                    <a:gd name="connsiteX24" fmla="*/ 554892 w 707292"/>
                    <a:gd name="connsiteY24" fmla="*/ 134765 h 1012777"/>
                    <a:gd name="connsiteX25" fmla="*/ 578338 w 707292"/>
                    <a:gd name="connsiteY25" fmla="*/ 142581 h 1012777"/>
                    <a:gd name="connsiteX26" fmla="*/ 593969 w 707292"/>
                    <a:gd name="connsiteY26" fmla="*/ 154304 h 1012777"/>
                    <a:gd name="connsiteX27" fmla="*/ 605692 w 707292"/>
                    <a:gd name="connsiteY27" fmla="*/ 166027 h 1012777"/>
                    <a:gd name="connsiteX28" fmla="*/ 656492 w 707292"/>
                    <a:gd name="connsiteY28" fmla="*/ 205104 h 1012777"/>
                    <a:gd name="connsiteX29" fmla="*/ 668215 w 707292"/>
                    <a:gd name="connsiteY29" fmla="*/ 220735 h 1012777"/>
                    <a:gd name="connsiteX30" fmla="*/ 676031 w 707292"/>
                    <a:gd name="connsiteY30" fmla="*/ 236365 h 1012777"/>
                    <a:gd name="connsiteX31" fmla="*/ 687754 w 707292"/>
                    <a:gd name="connsiteY31" fmla="*/ 248089 h 1012777"/>
                    <a:gd name="connsiteX32" fmla="*/ 707292 w 707292"/>
                    <a:gd name="connsiteY32" fmla="*/ 310612 h 1012777"/>
                    <a:gd name="connsiteX33" fmla="*/ 703384 w 707292"/>
                    <a:gd name="connsiteY33" fmla="*/ 377042 h 1012777"/>
                    <a:gd name="connsiteX34" fmla="*/ 699477 w 707292"/>
                    <a:gd name="connsiteY34" fmla="*/ 392673 h 1012777"/>
                    <a:gd name="connsiteX35" fmla="*/ 691661 w 707292"/>
                    <a:gd name="connsiteY35" fmla="*/ 404396 h 1012777"/>
                    <a:gd name="connsiteX36" fmla="*/ 687754 w 707292"/>
                    <a:gd name="connsiteY36" fmla="*/ 420027 h 1012777"/>
                    <a:gd name="connsiteX37" fmla="*/ 676031 w 707292"/>
                    <a:gd name="connsiteY37" fmla="*/ 435658 h 1012777"/>
                    <a:gd name="connsiteX38" fmla="*/ 668215 w 707292"/>
                    <a:gd name="connsiteY38" fmla="*/ 447381 h 1012777"/>
                    <a:gd name="connsiteX39" fmla="*/ 652584 w 707292"/>
                    <a:gd name="connsiteY39" fmla="*/ 482550 h 1012777"/>
                    <a:gd name="connsiteX40" fmla="*/ 644769 w 707292"/>
                    <a:gd name="connsiteY40" fmla="*/ 498181 h 1012777"/>
                    <a:gd name="connsiteX41" fmla="*/ 636954 w 707292"/>
                    <a:gd name="connsiteY41" fmla="*/ 509904 h 1012777"/>
                    <a:gd name="connsiteX42" fmla="*/ 625231 w 707292"/>
                    <a:gd name="connsiteY42" fmla="*/ 548981 h 1012777"/>
                    <a:gd name="connsiteX43" fmla="*/ 621323 w 707292"/>
                    <a:gd name="connsiteY43" fmla="*/ 810796 h 1012777"/>
                    <a:gd name="connsiteX44" fmla="*/ 609600 w 707292"/>
                    <a:gd name="connsiteY44" fmla="*/ 830335 h 1012777"/>
                    <a:gd name="connsiteX45" fmla="*/ 582246 w 707292"/>
                    <a:gd name="connsiteY45" fmla="*/ 849873 h 1012777"/>
                    <a:gd name="connsiteX46" fmla="*/ 554892 w 707292"/>
                    <a:gd name="connsiteY46" fmla="*/ 873319 h 1012777"/>
                    <a:gd name="connsiteX47" fmla="*/ 515815 w 707292"/>
                    <a:gd name="connsiteY47" fmla="*/ 896765 h 1012777"/>
                    <a:gd name="connsiteX48" fmla="*/ 465015 w 707292"/>
                    <a:gd name="connsiteY48" fmla="*/ 920212 h 1012777"/>
                    <a:gd name="connsiteX49" fmla="*/ 445477 w 707292"/>
                    <a:gd name="connsiteY49" fmla="*/ 928027 h 1012777"/>
                    <a:gd name="connsiteX50" fmla="*/ 398584 w 707292"/>
                    <a:gd name="connsiteY50" fmla="*/ 931935 h 1012777"/>
                    <a:gd name="connsiteX51" fmla="*/ 390769 w 707292"/>
                    <a:gd name="connsiteY51" fmla="*/ 947565 h 1012777"/>
                    <a:gd name="connsiteX52" fmla="*/ 339969 w 707292"/>
                    <a:gd name="connsiteY52" fmla="*/ 990550 h 1012777"/>
                    <a:gd name="connsiteX53" fmla="*/ 328246 w 707292"/>
                    <a:gd name="connsiteY53" fmla="*/ 998365 h 1012777"/>
                    <a:gd name="connsiteX54" fmla="*/ 269631 w 707292"/>
                    <a:gd name="connsiteY54" fmla="*/ 1010089 h 1012777"/>
                    <a:gd name="connsiteX55" fmla="*/ 74246 w 707292"/>
                    <a:gd name="connsiteY55" fmla="*/ 1002273 h 1012777"/>
                    <a:gd name="connsiteX56" fmla="*/ 35169 w 707292"/>
                    <a:gd name="connsiteY56" fmla="*/ 896765 h 1012777"/>
                    <a:gd name="connsiteX57" fmla="*/ 11724 w 707292"/>
                    <a:gd name="connsiteY57" fmla="*/ 857689 h 1012777"/>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515815 w 707292"/>
                    <a:gd name="connsiteY47" fmla="*/ 896765 h 1014003"/>
                    <a:gd name="connsiteX48" fmla="*/ 465015 w 707292"/>
                    <a:gd name="connsiteY48" fmla="*/ 920212 h 1014003"/>
                    <a:gd name="connsiteX49" fmla="*/ 445477 w 707292"/>
                    <a:gd name="connsiteY49" fmla="*/ 928027 h 1014003"/>
                    <a:gd name="connsiteX50" fmla="*/ 398584 w 707292"/>
                    <a:gd name="connsiteY50" fmla="*/ 931935 h 1014003"/>
                    <a:gd name="connsiteX51" fmla="*/ 390769 w 707292"/>
                    <a:gd name="connsiteY51" fmla="*/ 947565 h 1014003"/>
                    <a:gd name="connsiteX52" fmla="*/ 339969 w 707292"/>
                    <a:gd name="connsiteY52" fmla="*/ 990550 h 1014003"/>
                    <a:gd name="connsiteX53" fmla="*/ 269631 w 707292"/>
                    <a:gd name="connsiteY53" fmla="*/ 1010089 h 1014003"/>
                    <a:gd name="connsiteX54" fmla="*/ 74246 w 707292"/>
                    <a:gd name="connsiteY54" fmla="*/ 1002273 h 1014003"/>
                    <a:gd name="connsiteX55" fmla="*/ 35169 w 707292"/>
                    <a:gd name="connsiteY55" fmla="*/ 896765 h 1014003"/>
                    <a:gd name="connsiteX56" fmla="*/ 11724 w 707292"/>
                    <a:gd name="connsiteY56"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515815 w 707292"/>
                    <a:gd name="connsiteY47" fmla="*/ 896765 h 1014003"/>
                    <a:gd name="connsiteX48" fmla="*/ 465015 w 707292"/>
                    <a:gd name="connsiteY48" fmla="*/ 920212 h 1014003"/>
                    <a:gd name="connsiteX49" fmla="*/ 445477 w 707292"/>
                    <a:gd name="connsiteY49" fmla="*/ 928027 h 1014003"/>
                    <a:gd name="connsiteX50" fmla="*/ 398584 w 707292"/>
                    <a:gd name="connsiteY50" fmla="*/ 931935 h 1014003"/>
                    <a:gd name="connsiteX51" fmla="*/ 339969 w 707292"/>
                    <a:gd name="connsiteY51" fmla="*/ 990550 h 1014003"/>
                    <a:gd name="connsiteX52" fmla="*/ 269631 w 707292"/>
                    <a:gd name="connsiteY52" fmla="*/ 1010089 h 1014003"/>
                    <a:gd name="connsiteX53" fmla="*/ 74246 w 707292"/>
                    <a:gd name="connsiteY53" fmla="*/ 1002273 h 1014003"/>
                    <a:gd name="connsiteX54" fmla="*/ 35169 w 707292"/>
                    <a:gd name="connsiteY54" fmla="*/ 896765 h 1014003"/>
                    <a:gd name="connsiteX55" fmla="*/ 11724 w 707292"/>
                    <a:gd name="connsiteY55"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515815 w 707292"/>
                    <a:gd name="connsiteY47" fmla="*/ 896765 h 1014003"/>
                    <a:gd name="connsiteX48" fmla="*/ 465015 w 707292"/>
                    <a:gd name="connsiteY48" fmla="*/ 920212 h 1014003"/>
                    <a:gd name="connsiteX49" fmla="*/ 398584 w 707292"/>
                    <a:gd name="connsiteY49" fmla="*/ 931935 h 1014003"/>
                    <a:gd name="connsiteX50" fmla="*/ 339969 w 707292"/>
                    <a:gd name="connsiteY50" fmla="*/ 990550 h 1014003"/>
                    <a:gd name="connsiteX51" fmla="*/ 269631 w 707292"/>
                    <a:gd name="connsiteY51" fmla="*/ 1010089 h 1014003"/>
                    <a:gd name="connsiteX52" fmla="*/ 74246 w 707292"/>
                    <a:gd name="connsiteY52" fmla="*/ 1002273 h 1014003"/>
                    <a:gd name="connsiteX53" fmla="*/ 35169 w 707292"/>
                    <a:gd name="connsiteY53" fmla="*/ 896765 h 1014003"/>
                    <a:gd name="connsiteX54" fmla="*/ 11724 w 707292"/>
                    <a:gd name="connsiteY54"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54892 w 707292"/>
                    <a:gd name="connsiteY46" fmla="*/ 873319 h 1014003"/>
                    <a:gd name="connsiteX47" fmla="*/ 465015 w 707292"/>
                    <a:gd name="connsiteY47" fmla="*/ 920212 h 1014003"/>
                    <a:gd name="connsiteX48" fmla="*/ 398584 w 707292"/>
                    <a:gd name="connsiteY48" fmla="*/ 931935 h 1014003"/>
                    <a:gd name="connsiteX49" fmla="*/ 339969 w 707292"/>
                    <a:gd name="connsiteY49" fmla="*/ 990550 h 1014003"/>
                    <a:gd name="connsiteX50" fmla="*/ 269631 w 707292"/>
                    <a:gd name="connsiteY50" fmla="*/ 1010089 h 1014003"/>
                    <a:gd name="connsiteX51" fmla="*/ 74246 w 707292"/>
                    <a:gd name="connsiteY51" fmla="*/ 1002273 h 1014003"/>
                    <a:gd name="connsiteX52" fmla="*/ 35169 w 707292"/>
                    <a:gd name="connsiteY52" fmla="*/ 896765 h 1014003"/>
                    <a:gd name="connsiteX53" fmla="*/ 11724 w 707292"/>
                    <a:gd name="connsiteY53"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82246 w 707292"/>
                    <a:gd name="connsiteY45" fmla="*/ 849873 h 1014003"/>
                    <a:gd name="connsiteX46" fmla="*/ 562708 w 707292"/>
                    <a:gd name="connsiteY46" fmla="*/ 881134 h 1014003"/>
                    <a:gd name="connsiteX47" fmla="*/ 465015 w 707292"/>
                    <a:gd name="connsiteY47" fmla="*/ 920212 h 1014003"/>
                    <a:gd name="connsiteX48" fmla="*/ 398584 w 707292"/>
                    <a:gd name="connsiteY48" fmla="*/ 931935 h 1014003"/>
                    <a:gd name="connsiteX49" fmla="*/ 339969 w 707292"/>
                    <a:gd name="connsiteY49" fmla="*/ 990550 h 1014003"/>
                    <a:gd name="connsiteX50" fmla="*/ 269631 w 707292"/>
                    <a:gd name="connsiteY50" fmla="*/ 1010089 h 1014003"/>
                    <a:gd name="connsiteX51" fmla="*/ 74246 w 707292"/>
                    <a:gd name="connsiteY51" fmla="*/ 1002273 h 1014003"/>
                    <a:gd name="connsiteX52" fmla="*/ 35169 w 707292"/>
                    <a:gd name="connsiteY52" fmla="*/ 896765 h 1014003"/>
                    <a:gd name="connsiteX53" fmla="*/ 11724 w 707292"/>
                    <a:gd name="connsiteY53"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609600 w 707292"/>
                    <a:gd name="connsiteY44" fmla="*/ 830335 h 1014003"/>
                    <a:gd name="connsiteX45" fmla="*/ 562708 w 707292"/>
                    <a:gd name="connsiteY45" fmla="*/ 881134 h 1014003"/>
                    <a:gd name="connsiteX46" fmla="*/ 465015 w 707292"/>
                    <a:gd name="connsiteY46" fmla="*/ 920212 h 1014003"/>
                    <a:gd name="connsiteX47" fmla="*/ 398584 w 707292"/>
                    <a:gd name="connsiteY47" fmla="*/ 931935 h 1014003"/>
                    <a:gd name="connsiteX48" fmla="*/ 339969 w 707292"/>
                    <a:gd name="connsiteY48" fmla="*/ 990550 h 1014003"/>
                    <a:gd name="connsiteX49" fmla="*/ 269631 w 707292"/>
                    <a:gd name="connsiteY49" fmla="*/ 1010089 h 1014003"/>
                    <a:gd name="connsiteX50" fmla="*/ 74246 w 707292"/>
                    <a:gd name="connsiteY50" fmla="*/ 1002273 h 1014003"/>
                    <a:gd name="connsiteX51" fmla="*/ 35169 w 707292"/>
                    <a:gd name="connsiteY51" fmla="*/ 896765 h 1014003"/>
                    <a:gd name="connsiteX52" fmla="*/ 11724 w 707292"/>
                    <a:gd name="connsiteY52"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25231 w 707292"/>
                    <a:gd name="connsiteY42" fmla="*/ 548981 h 1014003"/>
                    <a:gd name="connsiteX43" fmla="*/ 621323 w 707292"/>
                    <a:gd name="connsiteY43" fmla="*/ 810796 h 1014003"/>
                    <a:gd name="connsiteX44" fmla="*/ 562708 w 707292"/>
                    <a:gd name="connsiteY44" fmla="*/ 881134 h 1014003"/>
                    <a:gd name="connsiteX45" fmla="*/ 465015 w 707292"/>
                    <a:gd name="connsiteY45" fmla="*/ 920212 h 1014003"/>
                    <a:gd name="connsiteX46" fmla="*/ 398584 w 707292"/>
                    <a:gd name="connsiteY46" fmla="*/ 931935 h 1014003"/>
                    <a:gd name="connsiteX47" fmla="*/ 339969 w 707292"/>
                    <a:gd name="connsiteY47" fmla="*/ 990550 h 1014003"/>
                    <a:gd name="connsiteX48" fmla="*/ 269631 w 707292"/>
                    <a:gd name="connsiteY48" fmla="*/ 1010089 h 1014003"/>
                    <a:gd name="connsiteX49" fmla="*/ 74246 w 707292"/>
                    <a:gd name="connsiteY49" fmla="*/ 1002273 h 1014003"/>
                    <a:gd name="connsiteX50" fmla="*/ 35169 w 707292"/>
                    <a:gd name="connsiteY50" fmla="*/ 896765 h 1014003"/>
                    <a:gd name="connsiteX51" fmla="*/ 11724 w 707292"/>
                    <a:gd name="connsiteY51"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636954 w 707292"/>
                    <a:gd name="connsiteY41" fmla="*/ 509904 h 1014003"/>
                    <a:gd name="connsiteX42" fmla="*/ 633046 w 707292"/>
                    <a:gd name="connsiteY42" fmla="*/ 709197 h 1014003"/>
                    <a:gd name="connsiteX43" fmla="*/ 621323 w 707292"/>
                    <a:gd name="connsiteY43" fmla="*/ 810796 h 1014003"/>
                    <a:gd name="connsiteX44" fmla="*/ 562708 w 707292"/>
                    <a:gd name="connsiteY44" fmla="*/ 881134 h 1014003"/>
                    <a:gd name="connsiteX45" fmla="*/ 465015 w 707292"/>
                    <a:gd name="connsiteY45" fmla="*/ 920212 h 1014003"/>
                    <a:gd name="connsiteX46" fmla="*/ 398584 w 707292"/>
                    <a:gd name="connsiteY46" fmla="*/ 931935 h 1014003"/>
                    <a:gd name="connsiteX47" fmla="*/ 339969 w 707292"/>
                    <a:gd name="connsiteY47" fmla="*/ 990550 h 1014003"/>
                    <a:gd name="connsiteX48" fmla="*/ 269631 w 707292"/>
                    <a:gd name="connsiteY48" fmla="*/ 1010089 h 1014003"/>
                    <a:gd name="connsiteX49" fmla="*/ 74246 w 707292"/>
                    <a:gd name="connsiteY49" fmla="*/ 1002273 h 1014003"/>
                    <a:gd name="connsiteX50" fmla="*/ 35169 w 707292"/>
                    <a:gd name="connsiteY50" fmla="*/ 896765 h 1014003"/>
                    <a:gd name="connsiteX51" fmla="*/ 11724 w 707292"/>
                    <a:gd name="connsiteY51"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644769 w 707292"/>
                    <a:gd name="connsiteY40" fmla="*/ 498181 h 1014003"/>
                    <a:gd name="connsiteX41" fmla="*/ 593969 w 707292"/>
                    <a:gd name="connsiteY41" fmla="*/ 658396 h 1014003"/>
                    <a:gd name="connsiteX42" fmla="*/ 633046 w 707292"/>
                    <a:gd name="connsiteY42" fmla="*/ 709197 h 1014003"/>
                    <a:gd name="connsiteX43" fmla="*/ 621323 w 707292"/>
                    <a:gd name="connsiteY43" fmla="*/ 810796 h 1014003"/>
                    <a:gd name="connsiteX44" fmla="*/ 562708 w 707292"/>
                    <a:gd name="connsiteY44" fmla="*/ 881134 h 1014003"/>
                    <a:gd name="connsiteX45" fmla="*/ 465015 w 707292"/>
                    <a:gd name="connsiteY45" fmla="*/ 920212 h 1014003"/>
                    <a:gd name="connsiteX46" fmla="*/ 398584 w 707292"/>
                    <a:gd name="connsiteY46" fmla="*/ 931935 h 1014003"/>
                    <a:gd name="connsiteX47" fmla="*/ 339969 w 707292"/>
                    <a:gd name="connsiteY47" fmla="*/ 990550 h 1014003"/>
                    <a:gd name="connsiteX48" fmla="*/ 269631 w 707292"/>
                    <a:gd name="connsiteY48" fmla="*/ 1010089 h 1014003"/>
                    <a:gd name="connsiteX49" fmla="*/ 74246 w 707292"/>
                    <a:gd name="connsiteY49" fmla="*/ 1002273 h 1014003"/>
                    <a:gd name="connsiteX50" fmla="*/ 35169 w 707292"/>
                    <a:gd name="connsiteY50" fmla="*/ 896765 h 1014003"/>
                    <a:gd name="connsiteX51" fmla="*/ 11724 w 707292"/>
                    <a:gd name="connsiteY51"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68215 w 707292"/>
                    <a:gd name="connsiteY38" fmla="*/ 447381 h 1014003"/>
                    <a:gd name="connsiteX39" fmla="*/ 652584 w 707292"/>
                    <a:gd name="connsiteY39" fmla="*/ 482550 h 1014003"/>
                    <a:gd name="connsiteX40" fmla="*/ 593969 w 707292"/>
                    <a:gd name="connsiteY40" fmla="*/ 658396 h 1014003"/>
                    <a:gd name="connsiteX41" fmla="*/ 633046 w 707292"/>
                    <a:gd name="connsiteY41" fmla="*/ 709197 h 1014003"/>
                    <a:gd name="connsiteX42" fmla="*/ 621323 w 707292"/>
                    <a:gd name="connsiteY42" fmla="*/ 810796 h 1014003"/>
                    <a:gd name="connsiteX43" fmla="*/ 562708 w 707292"/>
                    <a:gd name="connsiteY43" fmla="*/ 881134 h 1014003"/>
                    <a:gd name="connsiteX44" fmla="*/ 465015 w 707292"/>
                    <a:gd name="connsiteY44" fmla="*/ 920212 h 1014003"/>
                    <a:gd name="connsiteX45" fmla="*/ 398584 w 707292"/>
                    <a:gd name="connsiteY45" fmla="*/ 931935 h 1014003"/>
                    <a:gd name="connsiteX46" fmla="*/ 339969 w 707292"/>
                    <a:gd name="connsiteY46" fmla="*/ 990550 h 1014003"/>
                    <a:gd name="connsiteX47" fmla="*/ 269631 w 707292"/>
                    <a:gd name="connsiteY47" fmla="*/ 1010089 h 1014003"/>
                    <a:gd name="connsiteX48" fmla="*/ 74246 w 707292"/>
                    <a:gd name="connsiteY48" fmla="*/ 1002273 h 1014003"/>
                    <a:gd name="connsiteX49" fmla="*/ 35169 w 707292"/>
                    <a:gd name="connsiteY49" fmla="*/ 896765 h 1014003"/>
                    <a:gd name="connsiteX50" fmla="*/ 11724 w 707292"/>
                    <a:gd name="connsiteY50"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76031 w 707292"/>
                    <a:gd name="connsiteY37" fmla="*/ 435658 h 1014003"/>
                    <a:gd name="connsiteX38" fmla="*/ 652584 w 707292"/>
                    <a:gd name="connsiteY38" fmla="*/ 482550 h 1014003"/>
                    <a:gd name="connsiteX39" fmla="*/ 593969 w 707292"/>
                    <a:gd name="connsiteY39" fmla="*/ 658396 h 1014003"/>
                    <a:gd name="connsiteX40" fmla="*/ 633046 w 707292"/>
                    <a:gd name="connsiteY40" fmla="*/ 709197 h 1014003"/>
                    <a:gd name="connsiteX41" fmla="*/ 621323 w 707292"/>
                    <a:gd name="connsiteY41" fmla="*/ 810796 h 1014003"/>
                    <a:gd name="connsiteX42" fmla="*/ 562708 w 707292"/>
                    <a:gd name="connsiteY42" fmla="*/ 881134 h 1014003"/>
                    <a:gd name="connsiteX43" fmla="*/ 465015 w 707292"/>
                    <a:gd name="connsiteY43" fmla="*/ 920212 h 1014003"/>
                    <a:gd name="connsiteX44" fmla="*/ 398584 w 707292"/>
                    <a:gd name="connsiteY44" fmla="*/ 931935 h 1014003"/>
                    <a:gd name="connsiteX45" fmla="*/ 339969 w 707292"/>
                    <a:gd name="connsiteY45" fmla="*/ 990550 h 1014003"/>
                    <a:gd name="connsiteX46" fmla="*/ 269631 w 707292"/>
                    <a:gd name="connsiteY46" fmla="*/ 1010089 h 1014003"/>
                    <a:gd name="connsiteX47" fmla="*/ 74246 w 707292"/>
                    <a:gd name="connsiteY47" fmla="*/ 1002273 h 1014003"/>
                    <a:gd name="connsiteX48" fmla="*/ 35169 w 707292"/>
                    <a:gd name="connsiteY48" fmla="*/ 896765 h 1014003"/>
                    <a:gd name="connsiteX49" fmla="*/ 11724 w 707292"/>
                    <a:gd name="connsiteY49"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91661 w 707292"/>
                    <a:gd name="connsiteY35" fmla="*/ 404396 h 1014003"/>
                    <a:gd name="connsiteX36" fmla="*/ 687754 w 707292"/>
                    <a:gd name="connsiteY36" fmla="*/ 420027 h 1014003"/>
                    <a:gd name="connsiteX37" fmla="*/ 652584 w 707292"/>
                    <a:gd name="connsiteY37" fmla="*/ 482550 h 1014003"/>
                    <a:gd name="connsiteX38" fmla="*/ 593969 w 707292"/>
                    <a:gd name="connsiteY38" fmla="*/ 658396 h 1014003"/>
                    <a:gd name="connsiteX39" fmla="*/ 633046 w 707292"/>
                    <a:gd name="connsiteY39" fmla="*/ 709197 h 1014003"/>
                    <a:gd name="connsiteX40" fmla="*/ 621323 w 707292"/>
                    <a:gd name="connsiteY40" fmla="*/ 810796 h 1014003"/>
                    <a:gd name="connsiteX41" fmla="*/ 562708 w 707292"/>
                    <a:gd name="connsiteY41" fmla="*/ 881134 h 1014003"/>
                    <a:gd name="connsiteX42" fmla="*/ 465015 w 707292"/>
                    <a:gd name="connsiteY42" fmla="*/ 920212 h 1014003"/>
                    <a:gd name="connsiteX43" fmla="*/ 398584 w 707292"/>
                    <a:gd name="connsiteY43" fmla="*/ 931935 h 1014003"/>
                    <a:gd name="connsiteX44" fmla="*/ 339969 w 707292"/>
                    <a:gd name="connsiteY44" fmla="*/ 990550 h 1014003"/>
                    <a:gd name="connsiteX45" fmla="*/ 269631 w 707292"/>
                    <a:gd name="connsiteY45" fmla="*/ 1010089 h 1014003"/>
                    <a:gd name="connsiteX46" fmla="*/ 74246 w 707292"/>
                    <a:gd name="connsiteY46" fmla="*/ 1002273 h 1014003"/>
                    <a:gd name="connsiteX47" fmla="*/ 35169 w 707292"/>
                    <a:gd name="connsiteY47" fmla="*/ 896765 h 1014003"/>
                    <a:gd name="connsiteX48" fmla="*/ 11724 w 707292"/>
                    <a:gd name="connsiteY48"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99477 w 707292"/>
                    <a:gd name="connsiteY34" fmla="*/ 392673 h 1014003"/>
                    <a:gd name="connsiteX35" fmla="*/ 687754 w 707292"/>
                    <a:gd name="connsiteY35" fmla="*/ 420027 h 1014003"/>
                    <a:gd name="connsiteX36" fmla="*/ 652584 w 707292"/>
                    <a:gd name="connsiteY36" fmla="*/ 482550 h 1014003"/>
                    <a:gd name="connsiteX37" fmla="*/ 593969 w 707292"/>
                    <a:gd name="connsiteY37" fmla="*/ 658396 h 1014003"/>
                    <a:gd name="connsiteX38" fmla="*/ 633046 w 707292"/>
                    <a:gd name="connsiteY38" fmla="*/ 709197 h 1014003"/>
                    <a:gd name="connsiteX39" fmla="*/ 621323 w 707292"/>
                    <a:gd name="connsiteY39" fmla="*/ 810796 h 1014003"/>
                    <a:gd name="connsiteX40" fmla="*/ 562708 w 707292"/>
                    <a:gd name="connsiteY40" fmla="*/ 881134 h 1014003"/>
                    <a:gd name="connsiteX41" fmla="*/ 465015 w 707292"/>
                    <a:gd name="connsiteY41" fmla="*/ 920212 h 1014003"/>
                    <a:gd name="connsiteX42" fmla="*/ 398584 w 707292"/>
                    <a:gd name="connsiteY42" fmla="*/ 931935 h 1014003"/>
                    <a:gd name="connsiteX43" fmla="*/ 339969 w 707292"/>
                    <a:gd name="connsiteY43" fmla="*/ 990550 h 1014003"/>
                    <a:gd name="connsiteX44" fmla="*/ 269631 w 707292"/>
                    <a:gd name="connsiteY44" fmla="*/ 1010089 h 1014003"/>
                    <a:gd name="connsiteX45" fmla="*/ 74246 w 707292"/>
                    <a:gd name="connsiteY45" fmla="*/ 1002273 h 1014003"/>
                    <a:gd name="connsiteX46" fmla="*/ 35169 w 707292"/>
                    <a:gd name="connsiteY46" fmla="*/ 896765 h 1014003"/>
                    <a:gd name="connsiteX47" fmla="*/ 11724 w 707292"/>
                    <a:gd name="connsiteY47" fmla="*/ 857689 h 1014003"/>
                    <a:gd name="connsiteX0" fmla="*/ 0 w 707292"/>
                    <a:gd name="connsiteY0" fmla="*/ 232458 h 1014003"/>
                    <a:gd name="connsiteX1" fmla="*/ 46892 w 707292"/>
                    <a:gd name="connsiteY1" fmla="*/ 220735 h 1014003"/>
                    <a:gd name="connsiteX2" fmla="*/ 50800 w 707292"/>
                    <a:gd name="connsiteY2" fmla="*/ 209012 h 1014003"/>
                    <a:gd name="connsiteX3" fmla="*/ 58615 w 707292"/>
                    <a:gd name="connsiteY3" fmla="*/ 189473 h 1014003"/>
                    <a:gd name="connsiteX4" fmla="*/ 66431 w 707292"/>
                    <a:gd name="connsiteY4" fmla="*/ 173842 h 1014003"/>
                    <a:gd name="connsiteX5" fmla="*/ 78154 w 707292"/>
                    <a:gd name="connsiteY5" fmla="*/ 138673 h 1014003"/>
                    <a:gd name="connsiteX6" fmla="*/ 89877 w 707292"/>
                    <a:gd name="connsiteY6" fmla="*/ 126950 h 1014003"/>
                    <a:gd name="connsiteX7" fmla="*/ 97692 w 707292"/>
                    <a:gd name="connsiteY7" fmla="*/ 95689 h 1014003"/>
                    <a:gd name="connsiteX8" fmla="*/ 101600 w 707292"/>
                    <a:gd name="connsiteY8" fmla="*/ 83965 h 1014003"/>
                    <a:gd name="connsiteX9" fmla="*/ 105508 w 707292"/>
                    <a:gd name="connsiteY9" fmla="*/ 60519 h 1014003"/>
                    <a:gd name="connsiteX10" fmla="*/ 132861 w 707292"/>
                    <a:gd name="connsiteY10" fmla="*/ 33165 h 1014003"/>
                    <a:gd name="connsiteX11" fmla="*/ 152400 w 707292"/>
                    <a:gd name="connsiteY11" fmla="*/ 29258 h 1014003"/>
                    <a:gd name="connsiteX12" fmla="*/ 183661 w 707292"/>
                    <a:gd name="connsiteY12" fmla="*/ 17535 h 1014003"/>
                    <a:gd name="connsiteX13" fmla="*/ 199292 w 707292"/>
                    <a:gd name="connsiteY13" fmla="*/ 9719 h 1014003"/>
                    <a:gd name="connsiteX14" fmla="*/ 222738 w 707292"/>
                    <a:gd name="connsiteY14" fmla="*/ 5812 h 1014003"/>
                    <a:gd name="connsiteX15" fmla="*/ 296984 w 707292"/>
                    <a:gd name="connsiteY15" fmla="*/ 40981 h 1014003"/>
                    <a:gd name="connsiteX16" fmla="*/ 316523 w 707292"/>
                    <a:gd name="connsiteY16" fmla="*/ 80058 h 1014003"/>
                    <a:gd name="connsiteX17" fmla="*/ 351692 w 707292"/>
                    <a:gd name="connsiteY17" fmla="*/ 83965 h 1014003"/>
                    <a:gd name="connsiteX18" fmla="*/ 363415 w 707292"/>
                    <a:gd name="connsiteY18" fmla="*/ 87873 h 1014003"/>
                    <a:gd name="connsiteX19" fmla="*/ 406400 w 707292"/>
                    <a:gd name="connsiteY19" fmla="*/ 95689 h 1014003"/>
                    <a:gd name="connsiteX20" fmla="*/ 425938 w 707292"/>
                    <a:gd name="connsiteY20" fmla="*/ 99596 h 1014003"/>
                    <a:gd name="connsiteX21" fmla="*/ 468923 w 707292"/>
                    <a:gd name="connsiteY21" fmla="*/ 115227 h 1014003"/>
                    <a:gd name="connsiteX22" fmla="*/ 492369 w 707292"/>
                    <a:gd name="connsiteY22" fmla="*/ 119135 h 1014003"/>
                    <a:gd name="connsiteX23" fmla="*/ 515815 w 707292"/>
                    <a:gd name="connsiteY23" fmla="*/ 126950 h 1014003"/>
                    <a:gd name="connsiteX24" fmla="*/ 554892 w 707292"/>
                    <a:gd name="connsiteY24" fmla="*/ 134765 h 1014003"/>
                    <a:gd name="connsiteX25" fmla="*/ 578338 w 707292"/>
                    <a:gd name="connsiteY25" fmla="*/ 142581 h 1014003"/>
                    <a:gd name="connsiteX26" fmla="*/ 593969 w 707292"/>
                    <a:gd name="connsiteY26" fmla="*/ 154304 h 1014003"/>
                    <a:gd name="connsiteX27" fmla="*/ 605692 w 707292"/>
                    <a:gd name="connsiteY27" fmla="*/ 166027 h 1014003"/>
                    <a:gd name="connsiteX28" fmla="*/ 656492 w 707292"/>
                    <a:gd name="connsiteY28" fmla="*/ 205104 h 1014003"/>
                    <a:gd name="connsiteX29" fmla="*/ 668215 w 707292"/>
                    <a:gd name="connsiteY29" fmla="*/ 220735 h 1014003"/>
                    <a:gd name="connsiteX30" fmla="*/ 676031 w 707292"/>
                    <a:gd name="connsiteY30" fmla="*/ 236365 h 1014003"/>
                    <a:gd name="connsiteX31" fmla="*/ 687754 w 707292"/>
                    <a:gd name="connsiteY31" fmla="*/ 248089 h 1014003"/>
                    <a:gd name="connsiteX32" fmla="*/ 707292 w 707292"/>
                    <a:gd name="connsiteY32" fmla="*/ 310612 h 1014003"/>
                    <a:gd name="connsiteX33" fmla="*/ 703384 w 707292"/>
                    <a:gd name="connsiteY33" fmla="*/ 377042 h 1014003"/>
                    <a:gd name="connsiteX34" fmla="*/ 687754 w 707292"/>
                    <a:gd name="connsiteY34" fmla="*/ 420027 h 1014003"/>
                    <a:gd name="connsiteX35" fmla="*/ 652584 w 707292"/>
                    <a:gd name="connsiteY35" fmla="*/ 482550 h 1014003"/>
                    <a:gd name="connsiteX36" fmla="*/ 593969 w 707292"/>
                    <a:gd name="connsiteY36" fmla="*/ 658396 h 1014003"/>
                    <a:gd name="connsiteX37" fmla="*/ 633046 w 707292"/>
                    <a:gd name="connsiteY37" fmla="*/ 709197 h 1014003"/>
                    <a:gd name="connsiteX38" fmla="*/ 621323 w 707292"/>
                    <a:gd name="connsiteY38" fmla="*/ 810796 h 1014003"/>
                    <a:gd name="connsiteX39" fmla="*/ 562708 w 707292"/>
                    <a:gd name="connsiteY39" fmla="*/ 881134 h 1014003"/>
                    <a:gd name="connsiteX40" fmla="*/ 465015 w 707292"/>
                    <a:gd name="connsiteY40" fmla="*/ 920212 h 1014003"/>
                    <a:gd name="connsiteX41" fmla="*/ 398584 w 707292"/>
                    <a:gd name="connsiteY41" fmla="*/ 931935 h 1014003"/>
                    <a:gd name="connsiteX42" fmla="*/ 339969 w 707292"/>
                    <a:gd name="connsiteY42" fmla="*/ 990550 h 1014003"/>
                    <a:gd name="connsiteX43" fmla="*/ 269631 w 707292"/>
                    <a:gd name="connsiteY43" fmla="*/ 1010089 h 1014003"/>
                    <a:gd name="connsiteX44" fmla="*/ 74246 w 707292"/>
                    <a:gd name="connsiteY44" fmla="*/ 1002273 h 1014003"/>
                    <a:gd name="connsiteX45" fmla="*/ 35169 w 707292"/>
                    <a:gd name="connsiteY45" fmla="*/ 896765 h 1014003"/>
                    <a:gd name="connsiteX46" fmla="*/ 11724 w 707292"/>
                    <a:gd name="connsiteY46" fmla="*/ 857689 h 1014003"/>
                    <a:gd name="connsiteX0" fmla="*/ 0 w 709081"/>
                    <a:gd name="connsiteY0" fmla="*/ 232458 h 1014003"/>
                    <a:gd name="connsiteX1" fmla="*/ 46892 w 709081"/>
                    <a:gd name="connsiteY1" fmla="*/ 220735 h 1014003"/>
                    <a:gd name="connsiteX2" fmla="*/ 50800 w 709081"/>
                    <a:gd name="connsiteY2" fmla="*/ 209012 h 1014003"/>
                    <a:gd name="connsiteX3" fmla="*/ 58615 w 709081"/>
                    <a:gd name="connsiteY3" fmla="*/ 189473 h 1014003"/>
                    <a:gd name="connsiteX4" fmla="*/ 66431 w 709081"/>
                    <a:gd name="connsiteY4" fmla="*/ 173842 h 1014003"/>
                    <a:gd name="connsiteX5" fmla="*/ 78154 w 709081"/>
                    <a:gd name="connsiteY5" fmla="*/ 138673 h 1014003"/>
                    <a:gd name="connsiteX6" fmla="*/ 89877 w 709081"/>
                    <a:gd name="connsiteY6" fmla="*/ 126950 h 1014003"/>
                    <a:gd name="connsiteX7" fmla="*/ 97692 w 709081"/>
                    <a:gd name="connsiteY7" fmla="*/ 95689 h 1014003"/>
                    <a:gd name="connsiteX8" fmla="*/ 101600 w 709081"/>
                    <a:gd name="connsiteY8" fmla="*/ 83965 h 1014003"/>
                    <a:gd name="connsiteX9" fmla="*/ 105508 w 709081"/>
                    <a:gd name="connsiteY9" fmla="*/ 60519 h 1014003"/>
                    <a:gd name="connsiteX10" fmla="*/ 132861 w 709081"/>
                    <a:gd name="connsiteY10" fmla="*/ 33165 h 1014003"/>
                    <a:gd name="connsiteX11" fmla="*/ 152400 w 709081"/>
                    <a:gd name="connsiteY11" fmla="*/ 29258 h 1014003"/>
                    <a:gd name="connsiteX12" fmla="*/ 183661 w 709081"/>
                    <a:gd name="connsiteY12" fmla="*/ 17535 h 1014003"/>
                    <a:gd name="connsiteX13" fmla="*/ 199292 w 709081"/>
                    <a:gd name="connsiteY13" fmla="*/ 9719 h 1014003"/>
                    <a:gd name="connsiteX14" fmla="*/ 222738 w 709081"/>
                    <a:gd name="connsiteY14" fmla="*/ 5812 h 1014003"/>
                    <a:gd name="connsiteX15" fmla="*/ 296984 w 709081"/>
                    <a:gd name="connsiteY15" fmla="*/ 40981 h 1014003"/>
                    <a:gd name="connsiteX16" fmla="*/ 316523 w 709081"/>
                    <a:gd name="connsiteY16" fmla="*/ 80058 h 1014003"/>
                    <a:gd name="connsiteX17" fmla="*/ 351692 w 709081"/>
                    <a:gd name="connsiteY17" fmla="*/ 83965 h 1014003"/>
                    <a:gd name="connsiteX18" fmla="*/ 363415 w 709081"/>
                    <a:gd name="connsiteY18" fmla="*/ 87873 h 1014003"/>
                    <a:gd name="connsiteX19" fmla="*/ 406400 w 709081"/>
                    <a:gd name="connsiteY19" fmla="*/ 95689 h 1014003"/>
                    <a:gd name="connsiteX20" fmla="*/ 425938 w 709081"/>
                    <a:gd name="connsiteY20" fmla="*/ 99596 h 1014003"/>
                    <a:gd name="connsiteX21" fmla="*/ 468923 w 709081"/>
                    <a:gd name="connsiteY21" fmla="*/ 115227 h 1014003"/>
                    <a:gd name="connsiteX22" fmla="*/ 492369 w 709081"/>
                    <a:gd name="connsiteY22" fmla="*/ 119135 h 1014003"/>
                    <a:gd name="connsiteX23" fmla="*/ 515815 w 709081"/>
                    <a:gd name="connsiteY23" fmla="*/ 126950 h 1014003"/>
                    <a:gd name="connsiteX24" fmla="*/ 554892 w 709081"/>
                    <a:gd name="connsiteY24" fmla="*/ 134765 h 1014003"/>
                    <a:gd name="connsiteX25" fmla="*/ 578338 w 709081"/>
                    <a:gd name="connsiteY25" fmla="*/ 142581 h 1014003"/>
                    <a:gd name="connsiteX26" fmla="*/ 593969 w 709081"/>
                    <a:gd name="connsiteY26" fmla="*/ 154304 h 1014003"/>
                    <a:gd name="connsiteX27" fmla="*/ 605692 w 709081"/>
                    <a:gd name="connsiteY27" fmla="*/ 166027 h 1014003"/>
                    <a:gd name="connsiteX28" fmla="*/ 656492 w 709081"/>
                    <a:gd name="connsiteY28" fmla="*/ 205104 h 1014003"/>
                    <a:gd name="connsiteX29" fmla="*/ 668215 w 709081"/>
                    <a:gd name="connsiteY29" fmla="*/ 220735 h 1014003"/>
                    <a:gd name="connsiteX30" fmla="*/ 676031 w 709081"/>
                    <a:gd name="connsiteY30" fmla="*/ 236365 h 1014003"/>
                    <a:gd name="connsiteX31" fmla="*/ 707292 w 709081"/>
                    <a:gd name="connsiteY31" fmla="*/ 310612 h 1014003"/>
                    <a:gd name="connsiteX32" fmla="*/ 703384 w 709081"/>
                    <a:gd name="connsiteY32" fmla="*/ 377042 h 1014003"/>
                    <a:gd name="connsiteX33" fmla="*/ 687754 w 709081"/>
                    <a:gd name="connsiteY33" fmla="*/ 420027 h 1014003"/>
                    <a:gd name="connsiteX34" fmla="*/ 652584 w 709081"/>
                    <a:gd name="connsiteY34" fmla="*/ 482550 h 1014003"/>
                    <a:gd name="connsiteX35" fmla="*/ 593969 w 709081"/>
                    <a:gd name="connsiteY35" fmla="*/ 658396 h 1014003"/>
                    <a:gd name="connsiteX36" fmla="*/ 633046 w 709081"/>
                    <a:gd name="connsiteY36" fmla="*/ 709197 h 1014003"/>
                    <a:gd name="connsiteX37" fmla="*/ 621323 w 709081"/>
                    <a:gd name="connsiteY37" fmla="*/ 810796 h 1014003"/>
                    <a:gd name="connsiteX38" fmla="*/ 562708 w 709081"/>
                    <a:gd name="connsiteY38" fmla="*/ 881134 h 1014003"/>
                    <a:gd name="connsiteX39" fmla="*/ 465015 w 709081"/>
                    <a:gd name="connsiteY39" fmla="*/ 920212 h 1014003"/>
                    <a:gd name="connsiteX40" fmla="*/ 398584 w 709081"/>
                    <a:gd name="connsiteY40" fmla="*/ 931935 h 1014003"/>
                    <a:gd name="connsiteX41" fmla="*/ 339969 w 709081"/>
                    <a:gd name="connsiteY41" fmla="*/ 990550 h 1014003"/>
                    <a:gd name="connsiteX42" fmla="*/ 269631 w 709081"/>
                    <a:gd name="connsiteY42" fmla="*/ 1010089 h 1014003"/>
                    <a:gd name="connsiteX43" fmla="*/ 74246 w 709081"/>
                    <a:gd name="connsiteY43" fmla="*/ 1002273 h 1014003"/>
                    <a:gd name="connsiteX44" fmla="*/ 35169 w 709081"/>
                    <a:gd name="connsiteY44" fmla="*/ 896765 h 1014003"/>
                    <a:gd name="connsiteX45" fmla="*/ 11724 w 709081"/>
                    <a:gd name="connsiteY45" fmla="*/ 857689 h 1014003"/>
                    <a:gd name="connsiteX0" fmla="*/ 0 w 709650"/>
                    <a:gd name="connsiteY0" fmla="*/ 232458 h 1014003"/>
                    <a:gd name="connsiteX1" fmla="*/ 46892 w 709650"/>
                    <a:gd name="connsiteY1" fmla="*/ 220735 h 1014003"/>
                    <a:gd name="connsiteX2" fmla="*/ 50800 w 709650"/>
                    <a:gd name="connsiteY2" fmla="*/ 209012 h 1014003"/>
                    <a:gd name="connsiteX3" fmla="*/ 58615 w 709650"/>
                    <a:gd name="connsiteY3" fmla="*/ 189473 h 1014003"/>
                    <a:gd name="connsiteX4" fmla="*/ 66431 w 709650"/>
                    <a:gd name="connsiteY4" fmla="*/ 173842 h 1014003"/>
                    <a:gd name="connsiteX5" fmla="*/ 78154 w 709650"/>
                    <a:gd name="connsiteY5" fmla="*/ 138673 h 1014003"/>
                    <a:gd name="connsiteX6" fmla="*/ 89877 w 709650"/>
                    <a:gd name="connsiteY6" fmla="*/ 126950 h 1014003"/>
                    <a:gd name="connsiteX7" fmla="*/ 97692 w 709650"/>
                    <a:gd name="connsiteY7" fmla="*/ 95689 h 1014003"/>
                    <a:gd name="connsiteX8" fmla="*/ 101600 w 709650"/>
                    <a:gd name="connsiteY8" fmla="*/ 83965 h 1014003"/>
                    <a:gd name="connsiteX9" fmla="*/ 105508 w 709650"/>
                    <a:gd name="connsiteY9" fmla="*/ 60519 h 1014003"/>
                    <a:gd name="connsiteX10" fmla="*/ 132861 w 709650"/>
                    <a:gd name="connsiteY10" fmla="*/ 33165 h 1014003"/>
                    <a:gd name="connsiteX11" fmla="*/ 152400 w 709650"/>
                    <a:gd name="connsiteY11" fmla="*/ 29258 h 1014003"/>
                    <a:gd name="connsiteX12" fmla="*/ 183661 w 709650"/>
                    <a:gd name="connsiteY12" fmla="*/ 17535 h 1014003"/>
                    <a:gd name="connsiteX13" fmla="*/ 199292 w 709650"/>
                    <a:gd name="connsiteY13" fmla="*/ 9719 h 1014003"/>
                    <a:gd name="connsiteX14" fmla="*/ 222738 w 709650"/>
                    <a:gd name="connsiteY14" fmla="*/ 5812 h 1014003"/>
                    <a:gd name="connsiteX15" fmla="*/ 296984 w 709650"/>
                    <a:gd name="connsiteY15" fmla="*/ 40981 h 1014003"/>
                    <a:gd name="connsiteX16" fmla="*/ 316523 w 709650"/>
                    <a:gd name="connsiteY16" fmla="*/ 80058 h 1014003"/>
                    <a:gd name="connsiteX17" fmla="*/ 351692 w 709650"/>
                    <a:gd name="connsiteY17" fmla="*/ 83965 h 1014003"/>
                    <a:gd name="connsiteX18" fmla="*/ 363415 w 709650"/>
                    <a:gd name="connsiteY18" fmla="*/ 87873 h 1014003"/>
                    <a:gd name="connsiteX19" fmla="*/ 406400 w 709650"/>
                    <a:gd name="connsiteY19" fmla="*/ 95689 h 1014003"/>
                    <a:gd name="connsiteX20" fmla="*/ 425938 w 709650"/>
                    <a:gd name="connsiteY20" fmla="*/ 99596 h 1014003"/>
                    <a:gd name="connsiteX21" fmla="*/ 468923 w 709650"/>
                    <a:gd name="connsiteY21" fmla="*/ 115227 h 1014003"/>
                    <a:gd name="connsiteX22" fmla="*/ 492369 w 709650"/>
                    <a:gd name="connsiteY22" fmla="*/ 119135 h 1014003"/>
                    <a:gd name="connsiteX23" fmla="*/ 515815 w 709650"/>
                    <a:gd name="connsiteY23" fmla="*/ 126950 h 1014003"/>
                    <a:gd name="connsiteX24" fmla="*/ 554892 w 709650"/>
                    <a:gd name="connsiteY24" fmla="*/ 134765 h 1014003"/>
                    <a:gd name="connsiteX25" fmla="*/ 578338 w 709650"/>
                    <a:gd name="connsiteY25" fmla="*/ 142581 h 1014003"/>
                    <a:gd name="connsiteX26" fmla="*/ 593969 w 709650"/>
                    <a:gd name="connsiteY26" fmla="*/ 154304 h 1014003"/>
                    <a:gd name="connsiteX27" fmla="*/ 605692 w 709650"/>
                    <a:gd name="connsiteY27" fmla="*/ 166027 h 1014003"/>
                    <a:gd name="connsiteX28" fmla="*/ 656492 w 709650"/>
                    <a:gd name="connsiteY28" fmla="*/ 205104 h 1014003"/>
                    <a:gd name="connsiteX29" fmla="*/ 668215 w 709650"/>
                    <a:gd name="connsiteY29" fmla="*/ 220735 h 1014003"/>
                    <a:gd name="connsiteX30" fmla="*/ 707292 w 709650"/>
                    <a:gd name="connsiteY30" fmla="*/ 310612 h 1014003"/>
                    <a:gd name="connsiteX31" fmla="*/ 703384 w 709650"/>
                    <a:gd name="connsiteY31" fmla="*/ 377042 h 1014003"/>
                    <a:gd name="connsiteX32" fmla="*/ 687754 w 709650"/>
                    <a:gd name="connsiteY32" fmla="*/ 420027 h 1014003"/>
                    <a:gd name="connsiteX33" fmla="*/ 652584 w 709650"/>
                    <a:gd name="connsiteY33" fmla="*/ 482550 h 1014003"/>
                    <a:gd name="connsiteX34" fmla="*/ 593969 w 709650"/>
                    <a:gd name="connsiteY34" fmla="*/ 658396 h 1014003"/>
                    <a:gd name="connsiteX35" fmla="*/ 633046 w 709650"/>
                    <a:gd name="connsiteY35" fmla="*/ 709197 h 1014003"/>
                    <a:gd name="connsiteX36" fmla="*/ 621323 w 709650"/>
                    <a:gd name="connsiteY36" fmla="*/ 810796 h 1014003"/>
                    <a:gd name="connsiteX37" fmla="*/ 562708 w 709650"/>
                    <a:gd name="connsiteY37" fmla="*/ 881134 h 1014003"/>
                    <a:gd name="connsiteX38" fmla="*/ 465015 w 709650"/>
                    <a:gd name="connsiteY38" fmla="*/ 920212 h 1014003"/>
                    <a:gd name="connsiteX39" fmla="*/ 398584 w 709650"/>
                    <a:gd name="connsiteY39" fmla="*/ 931935 h 1014003"/>
                    <a:gd name="connsiteX40" fmla="*/ 339969 w 709650"/>
                    <a:gd name="connsiteY40" fmla="*/ 990550 h 1014003"/>
                    <a:gd name="connsiteX41" fmla="*/ 269631 w 709650"/>
                    <a:gd name="connsiteY41" fmla="*/ 1010089 h 1014003"/>
                    <a:gd name="connsiteX42" fmla="*/ 74246 w 709650"/>
                    <a:gd name="connsiteY42" fmla="*/ 1002273 h 1014003"/>
                    <a:gd name="connsiteX43" fmla="*/ 35169 w 709650"/>
                    <a:gd name="connsiteY43" fmla="*/ 896765 h 1014003"/>
                    <a:gd name="connsiteX44" fmla="*/ 11724 w 709650"/>
                    <a:gd name="connsiteY44" fmla="*/ 857689 h 1014003"/>
                    <a:gd name="connsiteX0" fmla="*/ 0 w 704552"/>
                    <a:gd name="connsiteY0" fmla="*/ 232458 h 1014003"/>
                    <a:gd name="connsiteX1" fmla="*/ 46892 w 704552"/>
                    <a:gd name="connsiteY1" fmla="*/ 220735 h 1014003"/>
                    <a:gd name="connsiteX2" fmla="*/ 50800 w 704552"/>
                    <a:gd name="connsiteY2" fmla="*/ 209012 h 1014003"/>
                    <a:gd name="connsiteX3" fmla="*/ 58615 w 704552"/>
                    <a:gd name="connsiteY3" fmla="*/ 189473 h 1014003"/>
                    <a:gd name="connsiteX4" fmla="*/ 66431 w 704552"/>
                    <a:gd name="connsiteY4" fmla="*/ 173842 h 1014003"/>
                    <a:gd name="connsiteX5" fmla="*/ 78154 w 704552"/>
                    <a:gd name="connsiteY5" fmla="*/ 138673 h 1014003"/>
                    <a:gd name="connsiteX6" fmla="*/ 89877 w 704552"/>
                    <a:gd name="connsiteY6" fmla="*/ 126950 h 1014003"/>
                    <a:gd name="connsiteX7" fmla="*/ 97692 w 704552"/>
                    <a:gd name="connsiteY7" fmla="*/ 95689 h 1014003"/>
                    <a:gd name="connsiteX8" fmla="*/ 101600 w 704552"/>
                    <a:gd name="connsiteY8" fmla="*/ 83965 h 1014003"/>
                    <a:gd name="connsiteX9" fmla="*/ 105508 w 704552"/>
                    <a:gd name="connsiteY9" fmla="*/ 60519 h 1014003"/>
                    <a:gd name="connsiteX10" fmla="*/ 132861 w 704552"/>
                    <a:gd name="connsiteY10" fmla="*/ 33165 h 1014003"/>
                    <a:gd name="connsiteX11" fmla="*/ 152400 w 704552"/>
                    <a:gd name="connsiteY11" fmla="*/ 29258 h 1014003"/>
                    <a:gd name="connsiteX12" fmla="*/ 183661 w 704552"/>
                    <a:gd name="connsiteY12" fmla="*/ 17535 h 1014003"/>
                    <a:gd name="connsiteX13" fmla="*/ 199292 w 704552"/>
                    <a:gd name="connsiteY13" fmla="*/ 9719 h 1014003"/>
                    <a:gd name="connsiteX14" fmla="*/ 222738 w 704552"/>
                    <a:gd name="connsiteY14" fmla="*/ 5812 h 1014003"/>
                    <a:gd name="connsiteX15" fmla="*/ 296984 w 704552"/>
                    <a:gd name="connsiteY15" fmla="*/ 40981 h 1014003"/>
                    <a:gd name="connsiteX16" fmla="*/ 316523 w 704552"/>
                    <a:gd name="connsiteY16" fmla="*/ 80058 h 1014003"/>
                    <a:gd name="connsiteX17" fmla="*/ 351692 w 704552"/>
                    <a:gd name="connsiteY17" fmla="*/ 83965 h 1014003"/>
                    <a:gd name="connsiteX18" fmla="*/ 363415 w 704552"/>
                    <a:gd name="connsiteY18" fmla="*/ 87873 h 1014003"/>
                    <a:gd name="connsiteX19" fmla="*/ 406400 w 704552"/>
                    <a:gd name="connsiteY19" fmla="*/ 95689 h 1014003"/>
                    <a:gd name="connsiteX20" fmla="*/ 425938 w 704552"/>
                    <a:gd name="connsiteY20" fmla="*/ 99596 h 1014003"/>
                    <a:gd name="connsiteX21" fmla="*/ 468923 w 704552"/>
                    <a:gd name="connsiteY21" fmla="*/ 115227 h 1014003"/>
                    <a:gd name="connsiteX22" fmla="*/ 492369 w 704552"/>
                    <a:gd name="connsiteY22" fmla="*/ 119135 h 1014003"/>
                    <a:gd name="connsiteX23" fmla="*/ 515815 w 704552"/>
                    <a:gd name="connsiteY23" fmla="*/ 126950 h 1014003"/>
                    <a:gd name="connsiteX24" fmla="*/ 554892 w 704552"/>
                    <a:gd name="connsiteY24" fmla="*/ 134765 h 1014003"/>
                    <a:gd name="connsiteX25" fmla="*/ 578338 w 704552"/>
                    <a:gd name="connsiteY25" fmla="*/ 142581 h 1014003"/>
                    <a:gd name="connsiteX26" fmla="*/ 593969 w 704552"/>
                    <a:gd name="connsiteY26" fmla="*/ 154304 h 1014003"/>
                    <a:gd name="connsiteX27" fmla="*/ 605692 w 704552"/>
                    <a:gd name="connsiteY27" fmla="*/ 166027 h 1014003"/>
                    <a:gd name="connsiteX28" fmla="*/ 656492 w 704552"/>
                    <a:gd name="connsiteY28" fmla="*/ 205104 h 1014003"/>
                    <a:gd name="connsiteX29" fmla="*/ 668215 w 704552"/>
                    <a:gd name="connsiteY29" fmla="*/ 220735 h 1014003"/>
                    <a:gd name="connsiteX30" fmla="*/ 699477 w 704552"/>
                    <a:gd name="connsiteY30" fmla="*/ 279351 h 1014003"/>
                    <a:gd name="connsiteX31" fmla="*/ 703384 w 704552"/>
                    <a:gd name="connsiteY31" fmla="*/ 377042 h 1014003"/>
                    <a:gd name="connsiteX32" fmla="*/ 687754 w 704552"/>
                    <a:gd name="connsiteY32" fmla="*/ 420027 h 1014003"/>
                    <a:gd name="connsiteX33" fmla="*/ 652584 w 704552"/>
                    <a:gd name="connsiteY33" fmla="*/ 482550 h 1014003"/>
                    <a:gd name="connsiteX34" fmla="*/ 593969 w 704552"/>
                    <a:gd name="connsiteY34" fmla="*/ 658396 h 1014003"/>
                    <a:gd name="connsiteX35" fmla="*/ 633046 w 704552"/>
                    <a:gd name="connsiteY35" fmla="*/ 709197 h 1014003"/>
                    <a:gd name="connsiteX36" fmla="*/ 621323 w 704552"/>
                    <a:gd name="connsiteY36" fmla="*/ 810796 h 1014003"/>
                    <a:gd name="connsiteX37" fmla="*/ 562708 w 704552"/>
                    <a:gd name="connsiteY37" fmla="*/ 881134 h 1014003"/>
                    <a:gd name="connsiteX38" fmla="*/ 465015 w 704552"/>
                    <a:gd name="connsiteY38" fmla="*/ 920212 h 1014003"/>
                    <a:gd name="connsiteX39" fmla="*/ 398584 w 704552"/>
                    <a:gd name="connsiteY39" fmla="*/ 931935 h 1014003"/>
                    <a:gd name="connsiteX40" fmla="*/ 339969 w 704552"/>
                    <a:gd name="connsiteY40" fmla="*/ 990550 h 1014003"/>
                    <a:gd name="connsiteX41" fmla="*/ 269631 w 704552"/>
                    <a:gd name="connsiteY41" fmla="*/ 1010089 h 1014003"/>
                    <a:gd name="connsiteX42" fmla="*/ 74246 w 704552"/>
                    <a:gd name="connsiteY42" fmla="*/ 1002273 h 1014003"/>
                    <a:gd name="connsiteX43" fmla="*/ 35169 w 704552"/>
                    <a:gd name="connsiteY43" fmla="*/ 896765 h 1014003"/>
                    <a:gd name="connsiteX44" fmla="*/ 11724 w 704552"/>
                    <a:gd name="connsiteY44"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578338 w 705131"/>
                    <a:gd name="connsiteY25" fmla="*/ 142581 h 1014003"/>
                    <a:gd name="connsiteX26" fmla="*/ 593969 w 705131"/>
                    <a:gd name="connsiteY26" fmla="*/ 154304 h 1014003"/>
                    <a:gd name="connsiteX27" fmla="*/ 605692 w 705131"/>
                    <a:gd name="connsiteY27" fmla="*/ 166027 h 1014003"/>
                    <a:gd name="connsiteX28" fmla="*/ 656492 w 705131"/>
                    <a:gd name="connsiteY28" fmla="*/ 205104 h 1014003"/>
                    <a:gd name="connsiteX29" fmla="*/ 699477 w 705131"/>
                    <a:gd name="connsiteY29" fmla="*/ 279351 h 1014003"/>
                    <a:gd name="connsiteX30" fmla="*/ 703384 w 705131"/>
                    <a:gd name="connsiteY30" fmla="*/ 377042 h 1014003"/>
                    <a:gd name="connsiteX31" fmla="*/ 687754 w 705131"/>
                    <a:gd name="connsiteY31" fmla="*/ 420027 h 1014003"/>
                    <a:gd name="connsiteX32" fmla="*/ 652584 w 705131"/>
                    <a:gd name="connsiteY32" fmla="*/ 482550 h 1014003"/>
                    <a:gd name="connsiteX33" fmla="*/ 593969 w 705131"/>
                    <a:gd name="connsiteY33" fmla="*/ 658396 h 1014003"/>
                    <a:gd name="connsiteX34" fmla="*/ 633046 w 705131"/>
                    <a:gd name="connsiteY34" fmla="*/ 709197 h 1014003"/>
                    <a:gd name="connsiteX35" fmla="*/ 621323 w 705131"/>
                    <a:gd name="connsiteY35" fmla="*/ 810796 h 1014003"/>
                    <a:gd name="connsiteX36" fmla="*/ 562708 w 705131"/>
                    <a:gd name="connsiteY36" fmla="*/ 881134 h 1014003"/>
                    <a:gd name="connsiteX37" fmla="*/ 465015 w 705131"/>
                    <a:gd name="connsiteY37" fmla="*/ 920212 h 1014003"/>
                    <a:gd name="connsiteX38" fmla="*/ 398584 w 705131"/>
                    <a:gd name="connsiteY38" fmla="*/ 931935 h 1014003"/>
                    <a:gd name="connsiteX39" fmla="*/ 339969 w 705131"/>
                    <a:gd name="connsiteY39" fmla="*/ 990550 h 1014003"/>
                    <a:gd name="connsiteX40" fmla="*/ 269631 w 705131"/>
                    <a:gd name="connsiteY40" fmla="*/ 1010089 h 1014003"/>
                    <a:gd name="connsiteX41" fmla="*/ 74246 w 705131"/>
                    <a:gd name="connsiteY41" fmla="*/ 1002273 h 1014003"/>
                    <a:gd name="connsiteX42" fmla="*/ 35169 w 705131"/>
                    <a:gd name="connsiteY42" fmla="*/ 896765 h 1014003"/>
                    <a:gd name="connsiteX43" fmla="*/ 11724 w 705131"/>
                    <a:gd name="connsiteY43"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578338 w 705131"/>
                    <a:gd name="connsiteY25" fmla="*/ 142581 h 1014003"/>
                    <a:gd name="connsiteX26" fmla="*/ 593969 w 705131"/>
                    <a:gd name="connsiteY26" fmla="*/ 154304 h 1014003"/>
                    <a:gd name="connsiteX27" fmla="*/ 656492 w 705131"/>
                    <a:gd name="connsiteY27" fmla="*/ 205104 h 1014003"/>
                    <a:gd name="connsiteX28" fmla="*/ 699477 w 705131"/>
                    <a:gd name="connsiteY28" fmla="*/ 279351 h 1014003"/>
                    <a:gd name="connsiteX29" fmla="*/ 703384 w 705131"/>
                    <a:gd name="connsiteY29" fmla="*/ 377042 h 1014003"/>
                    <a:gd name="connsiteX30" fmla="*/ 687754 w 705131"/>
                    <a:gd name="connsiteY30" fmla="*/ 420027 h 1014003"/>
                    <a:gd name="connsiteX31" fmla="*/ 652584 w 705131"/>
                    <a:gd name="connsiteY31" fmla="*/ 482550 h 1014003"/>
                    <a:gd name="connsiteX32" fmla="*/ 593969 w 705131"/>
                    <a:gd name="connsiteY32" fmla="*/ 658396 h 1014003"/>
                    <a:gd name="connsiteX33" fmla="*/ 633046 w 705131"/>
                    <a:gd name="connsiteY33" fmla="*/ 709197 h 1014003"/>
                    <a:gd name="connsiteX34" fmla="*/ 621323 w 705131"/>
                    <a:gd name="connsiteY34" fmla="*/ 810796 h 1014003"/>
                    <a:gd name="connsiteX35" fmla="*/ 562708 w 705131"/>
                    <a:gd name="connsiteY35" fmla="*/ 881134 h 1014003"/>
                    <a:gd name="connsiteX36" fmla="*/ 465015 w 705131"/>
                    <a:gd name="connsiteY36" fmla="*/ 920212 h 1014003"/>
                    <a:gd name="connsiteX37" fmla="*/ 398584 w 705131"/>
                    <a:gd name="connsiteY37" fmla="*/ 931935 h 1014003"/>
                    <a:gd name="connsiteX38" fmla="*/ 339969 w 705131"/>
                    <a:gd name="connsiteY38" fmla="*/ 990550 h 1014003"/>
                    <a:gd name="connsiteX39" fmla="*/ 269631 w 705131"/>
                    <a:gd name="connsiteY39" fmla="*/ 1010089 h 1014003"/>
                    <a:gd name="connsiteX40" fmla="*/ 74246 w 705131"/>
                    <a:gd name="connsiteY40" fmla="*/ 1002273 h 1014003"/>
                    <a:gd name="connsiteX41" fmla="*/ 35169 w 705131"/>
                    <a:gd name="connsiteY41" fmla="*/ 896765 h 1014003"/>
                    <a:gd name="connsiteX42" fmla="*/ 11724 w 705131"/>
                    <a:gd name="connsiteY42"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578338 w 705131"/>
                    <a:gd name="connsiteY25" fmla="*/ 142581 h 1014003"/>
                    <a:gd name="connsiteX26" fmla="*/ 656492 w 705131"/>
                    <a:gd name="connsiteY26" fmla="*/ 205104 h 1014003"/>
                    <a:gd name="connsiteX27" fmla="*/ 699477 w 705131"/>
                    <a:gd name="connsiteY27" fmla="*/ 279351 h 1014003"/>
                    <a:gd name="connsiteX28" fmla="*/ 703384 w 705131"/>
                    <a:gd name="connsiteY28" fmla="*/ 377042 h 1014003"/>
                    <a:gd name="connsiteX29" fmla="*/ 687754 w 705131"/>
                    <a:gd name="connsiteY29" fmla="*/ 420027 h 1014003"/>
                    <a:gd name="connsiteX30" fmla="*/ 652584 w 705131"/>
                    <a:gd name="connsiteY30" fmla="*/ 482550 h 1014003"/>
                    <a:gd name="connsiteX31" fmla="*/ 593969 w 705131"/>
                    <a:gd name="connsiteY31" fmla="*/ 658396 h 1014003"/>
                    <a:gd name="connsiteX32" fmla="*/ 633046 w 705131"/>
                    <a:gd name="connsiteY32" fmla="*/ 709197 h 1014003"/>
                    <a:gd name="connsiteX33" fmla="*/ 621323 w 705131"/>
                    <a:gd name="connsiteY33" fmla="*/ 810796 h 1014003"/>
                    <a:gd name="connsiteX34" fmla="*/ 562708 w 705131"/>
                    <a:gd name="connsiteY34" fmla="*/ 881134 h 1014003"/>
                    <a:gd name="connsiteX35" fmla="*/ 465015 w 705131"/>
                    <a:gd name="connsiteY35" fmla="*/ 920212 h 1014003"/>
                    <a:gd name="connsiteX36" fmla="*/ 398584 w 705131"/>
                    <a:gd name="connsiteY36" fmla="*/ 931935 h 1014003"/>
                    <a:gd name="connsiteX37" fmla="*/ 339969 w 705131"/>
                    <a:gd name="connsiteY37" fmla="*/ 990550 h 1014003"/>
                    <a:gd name="connsiteX38" fmla="*/ 269631 w 705131"/>
                    <a:gd name="connsiteY38" fmla="*/ 1010089 h 1014003"/>
                    <a:gd name="connsiteX39" fmla="*/ 74246 w 705131"/>
                    <a:gd name="connsiteY39" fmla="*/ 1002273 h 1014003"/>
                    <a:gd name="connsiteX40" fmla="*/ 35169 w 705131"/>
                    <a:gd name="connsiteY40" fmla="*/ 896765 h 1014003"/>
                    <a:gd name="connsiteX41" fmla="*/ 11724 w 705131"/>
                    <a:gd name="connsiteY41"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15815 w 705131"/>
                    <a:gd name="connsiteY23" fmla="*/ 126950 h 1014003"/>
                    <a:gd name="connsiteX24" fmla="*/ 554892 w 705131"/>
                    <a:gd name="connsiteY24" fmla="*/ 134765 h 1014003"/>
                    <a:gd name="connsiteX25" fmla="*/ 656492 w 705131"/>
                    <a:gd name="connsiteY25" fmla="*/ 205104 h 1014003"/>
                    <a:gd name="connsiteX26" fmla="*/ 699477 w 705131"/>
                    <a:gd name="connsiteY26" fmla="*/ 279351 h 1014003"/>
                    <a:gd name="connsiteX27" fmla="*/ 703384 w 705131"/>
                    <a:gd name="connsiteY27" fmla="*/ 377042 h 1014003"/>
                    <a:gd name="connsiteX28" fmla="*/ 687754 w 705131"/>
                    <a:gd name="connsiteY28" fmla="*/ 420027 h 1014003"/>
                    <a:gd name="connsiteX29" fmla="*/ 652584 w 705131"/>
                    <a:gd name="connsiteY29" fmla="*/ 482550 h 1014003"/>
                    <a:gd name="connsiteX30" fmla="*/ 593969 w 705131"/>
                    <a:gd name="connsiteY30" fmla="*/ 658396 h 1014003"/>
                    <a:gd name="connsiteX31" fmla="*/ 633046 w 705131"/>
                    <a:gd name="connsiteY31" fmla="*/ 709197 h 1014003"/>
                    <a:gd name="connsiteX32" fmla="*/ 621323 w 705131"/>
                    <a:gd name="connsiteY32" fmla="*/ 810796 h 1014003"/>
                    <a:gd name="connsiteX33" fmla="*/ 562708 w 705131"/>
                    <a:gd name="connsiteY33" fmla="*/ 881134 h 1014003"/>
                    <a:gd name="connsiteX34" fmla="*/ 465015 w 705131"/>
                    <a:gd name="connsiteY34" fmla="*/ 920212 h 1014003"/>
                    <a:gd name="connsiteX35" fmla="*/ 398584 w 705131"/>
                    <a:gd name="connsiteY35" fmla="*/ 931935 h 1014003"/>
                    <a:gd name="connsiteX36" fmla="*/ 339969 w 705131"/>
                    <a:gd name="connsiteY36" fmla="*/ 990550 h 1014003"/>
                    <a:gd name="connsiteX37" fmla="*/ 269631 w 705131"/>
                    <a:gd name="connsiteY37" fmla="*/ 1010089 h 1014003"/>
                    <a:gd name="connsiteX38" fmla="*/ 74246 w 705131"/>
                    <a:gd name="connsiteY38" fmla="*/ 1002273 h 1014003"/>
                    <a:gd name="connsiteX39" fmla="*/ 35169 w 705131"/>
                    <a:gd name="connsiteY39" fmla="*/ 896765 h 1014003"/>
                    <a:gd name="connsiteX40" fmla="*/ 11724 w 705131"/>
                    <a:gd name="connsiteY40"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492369 w 705131"/>
                    <a:gd name="connsiteY22" fmla="*/ 119135 h 1014003"/>
                    <a:gd name="connsiteX23" fmla="*/ 554892 w 705131"/>
                    <a:gd name="connsiteY23" fmla="*/ 134765 h 1014003"/>
                    <a:gd name="connsiteX24" fmla="*/ 656492 w 705131"/>
                    <a:gd name="connsiteY24" fmla="*/ 205104 h 1014003"/>
                    <a:gd name="connsiteX25" fmla="*/ 699477 w 705131"/>
                    <a:gd name="connsiteY25" fmla="*/ 279351 h 1014003"/>
                    <a:gd name="connsiteX26" fmla="*/ 703384 w 705131"/>
                    <a:gd name="connsiteY26" fmla="*/ 377042 h 1014003"/>
                    <a:gd name="connsiteX27" fmla="*/ 687754 w 705131"/>
                    <a:gd name="connsiteY27" fmla="*/ 420027 h 1014003"/>
                    <a:gd name="connsiteX28" fmla="*/ 652584 w 705131"/>
                    <a:gd name="connsiteY28" fmla="*/ 482550 h 1014003"/>
                    <a:gd name="connsiteX29" fmla="*/ 593969 w 705131"/>
                    <a:gd name="connsiteY29" fmla="*/ 658396 h 1014003"/>
                    <a:gd name="connsiteX30" fmla="*/ 633046 w 705131"/>
                    <a:gd name="connsiteY30" fmla="*/ 709197 h 1014003"/>
                    <a:gd name="connsiteX31" fmla="*/ 621323 w 705131"/>
                    <a:gd name="connsiteY31" fmla="*/ 810796 h 1014003"/>
                    <a:gd name="connsiteX32" fmla="*/ 562708 w 705131"/>
                    <a:gd name="connsiteY32" fmla="*/ 881134 h 1014003"/>
                    <a:gd name="connsiteX33" fmla="*/ 465015 w 705131"/>
                    <a:gd name="connsiteY33" fmla="*/ 920212 h 1014003"/>
                    <a:gd name="connsiteX34" fmla="*/ 398584 w 705131"/>
                    <a:gd name="connsiteY34" fmla="*/ 931935 h 1014003"/>
                    <a:gd name="connsiteX35" fmla="*/ 339969 w 705131"/>
                    <a:gd name="connsiteY35" fmla="*/ 990550 h 1014003"/>
                    <a:gd name="connsiteX36" fmla="*/ 269631 w 705131"/>
                    <a:gd name="connsiteY36" fmla="*/ 1010089 h 1014003"/>
                    <a:gd name="connsiteX37" fmla="*/ 74246 w 705131"/>
                    <a:gd name="connsiteY37" fmla="*/ 1002273 h 1014003"/>
                    <a:gd name="connsiteX38" fmla="*/ 35169 w 705131"/>
                    <a:gd name="connsiteY38" fmla="*/ 896765 h 1014003"/>
                    <a:gd name="connsiteX39" fmla="*/ 11724 w 705131"/>
                    <a:gd name="connsiteY39"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06400 w 705131"/>
                    <a:gd name="connsiteY19" fmla="*/ 95689 h 1014003"/>
                    <a:gd name="connsiteX20" fmla="*/ 425938 w 705131"/>
                    <a:gd name="connsiteY20" fmla="*/ 99596 h 1014003"/>
                    <a:gd name="connsiteX21" fmla="*/ 468923 w 705131"/>
                    <a:gd name="connsiteY21" fmla="*/ 115227 h 1014003"/>
                    <a:gd name="connsiteX22" fmla="*/ 554892 w 705131"/>
                    <a:gd name="connsiteY22" fmla="*/ 134765 h 1014003"/>
                    <a:gd name="connsiteX23" fmla="*/ 656492 w 705131"/>
                    <a:gd name="connsiteY23" fmla="*/ 205104 h 1014003"/>
                    <a:gd name="connsiteX24" fmla="*/ 699477 w 705131"/>
                    <a:gd name="connsiteY24" fmla="*/ 279351 h 1014003"/>
                    <a:gd name="connsiteX25" fmla="*/ 703384 w 705131"/>
                    <a:gd name="connsiteY25" fmla="*/ 377042 h 1014003"/>
                    <a:gd name="connsiteX26" fmla="*/ 687754 w 705131"/>
                    <a:gd name="connsiteY26" fmla="*/ 420027 h 1014003"/>
                    <a:gd name="connsiteX27" fmla="*/ 652584 w 705131"/>
                    <a:gd name="connsiteY27" fmla="*/ 482550 h 1014003"/>
                    <a:gd name="connsiteX28" fmla="*/ 593969 w 705131"/>
                    <a:gd name="connsiteY28" fmla="*/ 658396 h 1014003"/>
                    <a:gd name="connsiteX29" fmla="*/ 633046 w 705131"/>
                    <a:gd name="connsiteY29" fmla="*/ 709197 h 1014003"/>
                    <a:gd name="connsiteX30" fmla="*/ 621323 w 705131"/>
                    <a:gd name="connsiteY30" fmla="*/ 810796 h 1014003"/>
                    <a:gd name="connsiteX31" fmla="*/ 562708 w 705131"/>
                    <a:gd name="connsiteY31" fmla="*/ 881134 h 1014003"/>
                    <a:gd name="connsiteX32" fmla="*/ 465015 w 705131"/>
                    <a:gd name="connsiteY32" fmla="*/ 920212 h 1014003"/>
                    <a:gd name="connsiteX33" fmla="*/ 398584 w 705131"/>
                    <a:gd name="connsiteY33" fmla="*/ 931935 h 1014003"/>
                    <a:gd name="connsiteX34" fmla="*/ 339969 w 705131"/>
                    <a:gd name="connsiteY34" fmla="*/ 990550 h 1014003"/>
                    <a:gd name="connsiteX35" fmla="*/ 269631 w 705131"/>
                    <a:gd name="connsiteY35" fmla="*/ 1010089 h 1014003"/>
                    <a:gd name="connsiteX36" fmla="*/ 74246 w 705131"/>
                    <a:gd name="connsiteY36" fmla="*/ 1002273 h 1014003"/>
                    <a:gd name="connsiteX37" fmla="*/ 35169 w 705131"/>
                    <a:gd name="connsiteY37" fmla="*/ 896765 h 1014003"/>
                    <a:gd name="connsiteX38" fmla="*/ 11724 w 705131"/>
                    <a:gd name="connsiteY38"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25938 w 705131"/>
                    <a:gd name="connsiteY19" fmla="*/ 99596 h 1014003"/>
                    <a:gd name="connsiteX20" fmla="*/ 468923 w 705131"/>
                    <a:gd name="connsiteY20" fmla="*/ 115227 h 1014003"/>
                    <a:gd name="connsiteX21" fmla="*/ 554892 w 705131"/>
                    <a:gd name="connsiteY21" fmla="*/ 134765 h 1014003"/>
                    <a:gd name="connsiteX22" fmla="*/ 656492 w 705131"/>
                    <a:gd name="connsiteY22" fmla="*/ 205104 h 1014003"/>
                    <a:gd name="connsiteX23" fmla="*/ 699477 w 705131"/>
                    <a:gd name="connsiteY23" fmla="*/ 279351 h 1014003"/>
                    <a:gd name="connsiteX24" fmla="*/ 703384 w 705131"/>
                    <a:gd name="connsiteY24" fmla="*/ 377042 h 1014003"/>
                    <a:gd name="connsiteX25" fmla="*/ 687754 w 705131"/>
                    <a:gd name="connsiteY25" fmla="*/ 420027 h 1014003"/>
                    <a:gd name="connsiteX26" fmla="*/ 652584 w 705131"/>
                    <a:gd name="connsiteY26" fmla="*/ 482550 h 1014003"/>
                    <a:gd name="connsiteX27" fmla="*/ 593969 w 705131"/>
                    <a:gd name="connsiteY27" fmla="*/ 658396 h 1014003"/>
                    <a:gd name="connsiteX28" fmla="*/ 633046 w 705131"/>
                    <a:gd name="connsiteY28" fmla="*/ 709197 h 1014003"/>
                    <a:gd name="connsiteX29" fmla="*/ 621323 w 705131"/>
                    <a:gd name="connsiteY29" fmla="*/ 810796 h 1014003"/>
                    <a:gd name="connsiteX30" fmla="*/ 562708 w 705131"/>
                    <a:gd name="connsiteY30" fmla="*/ 881134 h 1014003"/>
                    <a:gd name="connsiteX31" fmla="*/ 465015 w 705131"/>
                    <a:gd name="connsiteY31" fmla="*/ 920212 h 1014003"/>
                    <a:gd name="connsiteX32" fmla="*/ 398584 w 705131"/>
                    <a:gd name="connsiteY32" fmla="*/ 931935 h 1014003"/>
                    <a:gd name="connsiteX33" fmla="*/ 339969 w 705131"/>
                    <a:gd name="connsiteY33" fmla="*/ 990550 h 1014003"/>
                    <a:gd name="connsiteX34" fmla="*/ 269631 w 705131"/>
                    <a:gd name="connsiteY34" fmla="*/ 1010089 h 1014003"/>
                    <a:gd name="connsiteX35" fmla="*/ 74246 w 705131"/>
                    <a:gd name="connsiteY35" fmla="*/ 1002273 h 1014003"/>
                    <a:gd name="connsiteX36" fmla="*/ 35169 w 705131"/>
                    <a:gd name="connsiteY36" fmla="*/ 896765 h 1014003"/>
                    <a:gd name="connsiteX37" fmla="*/ 11724 w 705131"/>
                    <a:gd name="connsiteY37"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363415 w 705131"/>
                    <a:gd name="connsiteY18" fmla="*/ 87873 h 1014003"/>
                    <a:gd name="connsiteX19" fmla="*/ 468923 w 705131"/>
                    <a:gd name="connsiteY19" fmla="*/ 115227 h 1014003"/>
                    <a:gd name="connsiteX20" fmla="*/ 554892 w 705131"/>
                    <a:gd name="connsiteY20" fmla="*/ 134765 h 1014003"/>
                    <a:gd name="connsiteX21" fmla="*/ 656492 w 705131"/>
                    <a:gd name="connsiteY21" fmla="*/ 205104 h 1014003"/>
                    <a:gd name="connsiteX22" fmla="*/ 699477 w 705131"/>
                    <a:gd name="connsiteY22" fmla="*/ 279351 h 1014003"/>
                    <a:gd name="connsiteX23" fmla="*/ 703384 w 705131"/>
                    <a:gd name="connsiteY23" fmla="*/ 377042 h 1014003"/>
                    <a:gd name="connsiteX24" fmla="*/ 687754 w 705131"/>
                    <a:gd name="connsiteY24" fmla="*/ 420027 h 1014003"/>
                    <a:gd name="connsiteX25" fmla="*/ 652584 w 705131"/>
                    <a:gd name="connsiteY25" fmla="*/ 482550 h 1014003"/>
                    <a:gd name="connsiteX26" fmla="*/ 593969 w 705131"/>
                    <a:gd name="connsiteY26" fmla="*/ 658396 h 1014003"/>
                    <a:gd name="connsiteX27" fmla="*/ 633046 w 705131"/>
                    <a:gd name="connsiteY27" fmla="*/ 709197 h 1014003"/>
                    <a:gd name="connsiteX28" fmla="*/ 621323 w 705131"/>
                    <a:gd name="connsiteY28" fmla="*/ 810796 h 1014003"/>
                    <a:gd name="connsiteX29" fmla="*/ 562708 w 705131"/>
                    <a:gd name="connsiteY29" fmla="*/ 881134 h 1014003"/>
                    <a:gd name="connsiteX30" fmla="*/ 465015 w 705131"/>
                    <a:gd name="connsiteY30" fmla="*/ 920212 h 1014003"/>
                    <a:gd name="connsiteX31" fmla="*/ 398584 w 705131"/>
                    <a:gd name="connsiteY31" fmla="*/ 931935 h 1014003"/>
                    <a:gd name="connsiteX32" fmla="*/ 339969 w 705131"/>
                    <a:gd name="connsiteY32" fmla="*/ 990550 h 1014003"/>
                    <a:gd name="connsiteX33" fmla="*/ 269631 w 705131"/>
                    <a:gd name="connsiteY33" fmla="*/ 1010089 h 1014003"/>
                    <a:gd name="connsiteX34" fmla="*/ 74246 w 705131"/>
                    <a:gd name="connsiteY34" fmla="*/ 1002273 h 1014003"/>
                    <a:gd name="connsiteX35" fmla="*/ 35169 w 705131"/>
                    <a:gd name="connsiteY35" fmla="*/ 896765 h 1014003"/>
                    <a:gd name="connsiteX36" fmla="*/ 11724 w 705131"/>
                    <a:gd name="connsiteY36"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199292 w 705131"/>
                    <a:gd name="connsiteY13" fmla="*/ 9719 h 1014003"/>
                    <a:gd name="connsiteX14" fmla="*/ 222738 w 705131"/>
                    <a:gd name="connsiteY14" fmla="*/ 5812 h 1014003"/>
                    <a:gd name="connsiteX15" fmla="*/ 296984 w 705131"/>
                    <a:gd name="connsiteY15" fmla="*/ 40981 h 1014003"/>
                    <a:gd name="connsiteX16" fmla="*/ 316523 w 705131"/>
                    <a:gd name="connsiteY16" fmla="*/ 80058 h 1014003"/>
                    <a:gd name="connsiteX17" fmla="*/ 351692 w 705131"/>
                    <a:gd name="connsiteY17" fmla="*/ 83965 h 1014003"/>
                    <a:gd name="connsiteX18" fmla="*/ 468923 w 705131"/>
                    <a:gd name="connsiteY18" fmla="*/ 115227 h 1014003"/>
                    <a:gd name="connsiteX19" fmla="*/ 554892 w 705131"/>
                    <a:gd name="connsiteY19" fmla="*/ 134765 h 1014003"/>
                    <a:gd name="connsiteX20" fmla="*/ 656492 w 705131"/>
                    <a:gd name="connsiteY20" fmla="*/ 205104 h 1014003"/>
                    <a:gd name="connsiteX21" fmla="*/ 699477 w 705131"/>
                    <a:gd name="connsiteY21" fmla="*/ 279351 h 1014003"/>
                    <a:gd name="connsiteX22" fmla="*/ 703384 w 705131"/>
                    <a:gd name="connsiteY22" fmla="*/ 377042 h 1014003"/>
                    <a:gd name="connsiteX23" fmla="*/ 687754 w 705131"/>
                    <a:gd name="connsiteY23" fmla="*/ 420027 h 1014003"/>
                    <a:gd name="connsiteX24" fmla="*/ 652584 w 705131"/>
                    <a:gd name="connsiteY24" fmla="*/ 482550 h 1014003"/>
                    <a:gd name="connsiteX25" fmla="*/ 593969 w 705131"/>
                    <a:gd name="connsiteY25" fmla="*/ 658396 h 1014003"/>
                    <a:gd name="connsiteX26" fmla="*/ 633046 w 705131"/>
                    <a:gd name="connsiteY26" fmla="*/ 709197 h 1014003"/>
                    <a:gd name="connsiteX27" fmla="*/ 621323 w 705131"/>
                    <a:gd name="connsiteY27" fmla="*/ 810796 h 1014003"/>
                    <a:gd name="connsiteX28" fmla="*/ 562708 w 705131"/>
                    <a:gd name="connsiteY28" fmla="*/ 881134 h 1014003"/>
                    <a:gd name="connsiteX29" fmla="*/ 465015 w 705131"/>
                    <a:gd name="connsiteY29" fmla="*/ 920212 h 1014003"/>
                    <a:gd name="connsiteX30" fmla="*/ 398584 w 705131"/>
                    <a:gd name="connsiteY30" fmla="*/ 931935 h 1014003"/>
                    <a:gd name="connsiteX31" fmla="*/ 339969 w 705131"/>
                    <a:gd name="connsiteY31" fmla="*/ 990550 h 1014003"/>
                    <a:gd name="connsiteX32" fmla="*/ 269631 w 705131"/>
                    <a:gd name="connsiteY32" fmla="*/ 1010089 h 1014003"/>
                    <a:gd name="connsiteX33" fmla="*/ 74246 w 705131"/>
                    <a:gd name="connsiteY33" fmla="*/ 1002273 h 1014003"/>
                    <a:gd name="connsiteX34" fmla="*/ 35169 w 705131"/>
                    <a:gd name="connsiteY34" fmla="*/ 896765 h 1014003"/>
                    <a:gd name="connsiteX35" fmla="*/ 11724 w 705131"/>
                    <a:gd name="connsiteY35"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183661 w 705131"/>
                    <a:gd name="connsiteY12" fmla="*/ 17535 h 1014003"/>
                    <a:gd name="connsiteX13" fmla="*/ 222738 w 705131"/>
                    <a:gd name="connsiteY13" fmla="*/ 5812 h 1014003"/>
                    <a:gd name="connsiteX14" fmla="*/ 296984 w 705131"/>
                    <a:gd name="connsiteY14" fmla="*/ 40981 h 1014003"/>
                    <a:gd name="connsiteX15" fmla="*/ 316523 w 705131"/>
                    <a:gd name="connsiteY15" fmla="*/ 80058 h 1014003"/>
                    <a:gd name="connsiteX16" fmla="*/ 351692 w 705131"/>
                    <a:gd name="connsiteY16" fmla="*/ 83965 h 1014003"/>
                    <a:gd name="connsiteX17" fmla="*/ 468923 w 705131"/>
                    <a:gd name="connsiteY17" fmla="*/ 115227 h 1014003"/>
                    <a:gd name="connsiteX18" fmla="*/ 554892 w 705131"/>
                    <a:gd name="connsiteY18" fmla="*/ 134765 h 1014003"/>
                    <a:gd name="connsiteX19" fmla="*/ 656492 w 705131"/>
                    <a:gd name="connsiteY19" fmla="*/ 205104 h 1014003"/>
                    <a:gd name="connsiteX20" fmla="*/ 699477 w 705131"/>
                    <a:gd name="connsiteY20" fmla="*/ 279351 h 1014003"/>
                    <a:gd name="connsiteX21" fmla="*/ 703384 w 705131"/>
                    <a:gd name="connsiteY21" fmla="*/ 377042 h 1014003"/>
                    <a:gd name="connsiteX22" fmla="*/ 687754 w 705131"/>
                    <a:gd name="connsiteY22" fmla="*/ 420027 h 1014003"/>
                    <a:gd name="connsiteX23" fmla="*/ 652584 w 705131"/>
                    <a:gd name="connsiteY23" fmla="*/ 482550 h 1014003"/>
                    <a:gd name="connsiteX24" fmla="*/ 593969 w 705131"/>
                    <a:gd name="connsiteY24" fmla="*/ 658396 h 1014003"/>
                    <a:gd name="connsiteX25" fmla="*/ 633046 w 705131"/>
                    <a:gd name="connsiteY25" fmla="*/ 709197 h 1014003"/>
                    <a:gd name="connsiteX26" fmla="*/ 621323 w 705131"/>
                    <a:gd name="connsiteY26" fmla="*/ 810796 h 1014003"/>
                    <a:gd name="connsiteX27" fmla="*/ 562708 w 705131"/>
                    <a:gd name="connsiteY27" fmla="*/ 881134 h 1014003"/>
                    <a:gd name="connsiteX28" fmla="*/ 465015 w 705131"/>
                    <a:gd name="connsiteY28" fmla="*/ 920212 h 1014003"/>
                    <a:gd name="connsiteX29" fmla="*/ 398584 w 705131"/>
                    <a:gd name="connsiteY29" fmla="*/ 931935 h 1014003"/>
                    <a:gd name="connsiteX30" fmla="*/ 339969 w 705131"/>
                    <a:gd name="connsiteY30" fmla="*/ 990550 h 1014003"/>
                    <a:gd name="connsiteX31" fmla="*/ 269631 w 705131"/>
                    <a:gd name="connsiteY31" fmla="*/ 1010089 h 1014003"/>
                    <a:gd name="connsiteX32" fmla="*/ 74246 w 705131"/>
                    <a:gd name="connsiteY32" fmla="*/ 1002273 h 1014003"/>
                    <a:gd name="connsiteX33" fmla="*/ 35169 w 705131"/>
                    <a:gd name="connsiteY33" fmla="*/ 896765 h 1014003"/>
                    <a:gd name="connsiteX34" fmla="*/ 11724 w 705131"/>
                    <a:gd name="connsiteY34"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52400 w 705131"/>
                    <a:gd name="connsiteY11" fmla="*/ 29258 h 1014003"/>
                    <a:gd name="connsiteX12" fmla="*/ 222738 w 705131"/>
                    <a:gd name="connsiteY12" fmla="*/ 5812 h 1014003"/>
                    <a:gd name="connsiteX13" fmla="*/ 296984 w 705131"/>
                    <a:gd name="connsiteY13" fmla="*/ 40981 h 1014003"/>
                    <a:gd name="connsiteX14" fmla="*/ 316523 w 705131"/>
                    <a:gd name="connsiteY14" fmla="*/ 80058 h 1014003"/>
                    <a:gd name="connsiteX15" fmla="*/ 351692 w 705131"/>
                    <a:gd name="connsiteY15" fmla="*/ 83965 h 1014003"/>
                    <a:gd name="connsiteX16" fmla="*/ 468923 w 705131"/>
                    <a:gd name="connsiteY16" fmla="*/ 115227 h 1014003"/>
                    <a:gd name="connsiteX17" fmla="*/ 554892 w 705131"/>
                    <a:gd name="connsiteY17" fmla="*/ 134765 h 1014003"/>
                    <a:gd name="connsiteX18" fmla="*/ 656492 w 705131"/>
                    <a:gd name="connsiteY18" fmla="*/ 205104 h 1014003"/>
                    <a:gd name="connsiteX19" fmla="*/ 699477 w 705131"/>
                    <a:gd name="connsiteY19" fmla="*/ 279351 h 1014003"/>
                    <a:gd name="connsiteX20" fmla="*/ 703384 w 705131"/>
                    <a:gd name="connsiteY20" fmla="*/ 377042 h 1014003"/>
                    <a:gd name="connsiteX21" fmla="*/ 687754 w 705131"/>
                    <a:gd name="connsiteY21" fmla="*/ 420027 h 1014003"/>
                    <a:gd name="connsiteX22" fmla="*/ 652584 w 705131"/>
                    <a:gd name="connsiteY22" fmla="*/ 482550 h 1014003"/>
                    <a:gd name="connsiteX23" fmla="*/ 593969 w 705131"/>
                    <a:gd name="connsiteY23" fmla="*/ 658396 h 1014003"/>
                    <a:gd name="connsiteX24" fmla="*/ 633046 w 705131"/>
                    <a:gd name="connsiteY24" fmla="*/ 709197 h 1014003"/>
                    <a:gd name="connsiteX25" fmla="*/ 621323 w 705131"/>
                    <a:gd name="connsiteY25" fmla="*/ 810796 h 1014003"/>
                    <a:gd name="connsiteX26" fmla="*/ 562708 w 705131"/>
                    <a:gd name="connsiteY26" fmla="*/ 881134 h 1014003"/>
                    <a:gd name="connsiteX27" fmla="*/ 465015 w 705131"/>
                    <a:gd name="connsiteY27" fmla="*/ 920212 h 1014003"/>
                    <a:gd name="connsiteX28" fmla="*/ 398584 w 705131"/>
                    <a:gd name="connsiteY28" fmla="*/ 931935 h 1014003"/>
                    <a:gd name="connsiteX29" fmla="*/ 339969 w 705131"/>
                    <a:gd name="connsiteY29" fmla="*/ 990550 h 1014003"/>
                    <a:gd name="connsiteX30" fmla="*/ 269631 w 705131"/>
                    <a:gd name="connsiteY30" fmla="*/ 1010089 h 1014003"/>
                    <a:gd name="connsiteX31" fmla="*/ 74246 w 705131"/>
                    <a:gd name="connsiteY31" fmla="*/ 1002273 h 1014003"/>
                    <a:gd name="connsiteX32" fmla="*/ 35169 w 705131"/>
                    <a:gd name="connsiteY32" fmla="*/ 896765 h 1014003"/>
                    <a:gd name="connsiteX33" fmla="*/ 11724 w 705131"/>
                    <a:gd name="connsiteY33" fmla="*/ 857689 h 1014003"/>
                    <a:gd name="connsiteX0" fmla="*/ 0 w 705131"/>
                    <a:gd name="connsiteY0" fmla="*/ 232458 h 1014003"/>
                    <a:gd name="connsiteX1" fmla="*/ 46892 w 705131"/>
                    <a:gd name="connsiteY1" fmla="*/ 220735 h 1014003"/>
                    <a:gd name="connsiteX2" fmla="*/ 50800 w 705131"/>
                    <a:gd name="connsiteY2" fmla="*/ 209012 h 1014003"/>
                    <a:gd name="connsiteX3" fmla="*/ 58615 w 705131"/>
                    <a:gd name="connsiteY3" fmla="*/ 189473 h 1014003"/>
                    <a:gd name="connsiteX4" fmla="*/ 66431 w 705131"/>
                    <a:gd name="connsiteY4" fmla="*/ 173842 h 1014003"/>
                    <a:gd name="connsiteX5" fmla="*/ 78154 w 705131"/>
                    <a:gd name="connsiteY5" fmla="*/ 138673 h 1014003"/>
                    <a:gd name="connsiteX6" fmla="*/ 89877 w 705131"/>
                    <a:gd name="connsiteY6" fmla="*/ 126950 h 1014003"/>
                    <a:gd name="connsiteX7" fmla="*/ 97692 w 705131"/>
                    <a:gd name="connsiteY7" fmla="*/ 95689 h 1014003"/>
                    <a:gd name="connsiteX8" fmla="*/ 101600 w 705131"/>
                    <a:gd name="connsiteY8" fmla="*/ 83965 h 1014003"/>
                    <a:gd name="connsiteX9" fmla="*/ 105508 w 705131"/>
                    <a:gd name="connsiteY9" fmla="*/ 60519 h 1014003"/>
                    <a:gd name="connsiteX10" fmla="*/ 132861 w 705131"/>
                    <a:gd name="connsiteY10" fmla="*/ 33165 h 1014003"/>
                    <a:gd name="connsiteX11" fmla="*/ 148492 w 705131"/>
                    <a:gd name="connsiteY11" fmla="*/ 13628 h 1014003"/>
                    <a:gd name="connsiteX12" fmla="*/ 222738 w 705131"/>
                    <a:gd name="connsiteY12" fmla="*/ 5812 h 1014003"/>
                    <a:gd name="connsiteX13" fmla="*/ 296984 w 705131"/>
                    <a:gd name="connsiteY13" fmla="*/ 40981 h 1014003"/>
                    <a:gd name="connsiteX14" fmla="*/ 316523 w 705131"/>
                    <a:gd name="connsiteY14" fmla="*/ 80058 h 1014003"/>
                    <a:gd name="connsiteX15" fmla="*/ 351692 w 705131"/>
                    <a:gd name="connsiteY15" fmla="*/ 83965 h 1014003"/>
                    <a:gd name="connsiteX16" fmla="*/ 468923 w 705131"/>
                    <a:gd name="connsiteY16" fmla="*/ 115227 h 1014003"/>
                    <a:gd name="connsiteX17" fmla="*/ 554892 w 705131"/>
                    <a:gd name="connsiteY17" fmla="*/ 134765 h 1014003"/>
                    <a:gd name="connsiteX18" fmla="*/ 656492 w 705131"/>
                    <a:gd name="connsiteY18" fmla="*/ 205104 h 1014003"/>
                    <a:gd name="connsiteX19" fmla="*/ 699477 w 705131"/>
                    <a:gd name="connsiteY19" fmla="*/ 279351 h 1014003"/>
                    <a:gd name="connsiteX20" fmla="*/ 703384 w 705131"/>
                    <a:gd name="connsiteY20" fmla="*/ 377042 h 1014003"/>
                    <a:gd name="connsiteX21" fmla="*/ 687754 w 705131"/>
                    <a:gd name="connsiteY21" fmla="*/ 420027 h 1014003"/>
                    <a:gd name="connsiteX22" fmla="*/ 652584 w 705131"/>
                    <a:gd name="connsiteY22" fmla="*/ 482550 h 1014003"/>
                    <a:gd name="connsiteX23" fmla="*/ 593969 w 705131"/>
                    <a:gd name="connsiteY23" fmla="*/ 658396 h 1014003"/>
                    <a:gd name="connsiteX24" fmla="*/ 633046 w 705131"/>
                    <a:gd name="connsiteY24" fmla="*/ 709197 h 1014003"/>
                    <a:gd name="connsiteX25" fmla="*/ 621323 w 705131"/>
                    <a:gd name="connsiteY25" fmla="*/ 810796 h 1014003"/>
                    <a:gd name="connsiteX26" fmla="*/ 562708 w 705131"/>
                    <a:gd name="connsiteY26" fmla="*/ 881134 h 1014003"/>
                    <a:gd name="connsiteX27" fmla="*/ 465015 w 705131"/>
                    <a:gd name="connsiteY27" fmla="*/ 920212 h 1014003"/>
                    <a:gd name="connsiteX28" fmla="*/ 398584 w 705131"/>
                    <a:gd name="connsiteY28" fmla="*/ 931935 h 1014003"/>
                    <a:gd name="connsiteX29" fmla="*/ 339969 w 705131"/>
                    <a:gd name="connsiteY29" fmla="*/ 990550 h 1014003"/>
                    <a:gd name="connsiteX30" fmla="*/ 269631 w 705131"/>
                    <a:gd name="connsiteY30" fmla="*/ 1010089 h 1014003"/>
                    <a:gd name="connsiteX31" fmla="*/ 74246 w 705131"/>
                    <a:gd name="connsiteY31" fmla="*/ 1002273 h 1014003"/>
                    <a:gd name="connsiteX32" fmla="*/ 35169 w 705131"/>
                    <a:gd name="connsiteY32" fmla="*/ 896765 h 1014003"/>
                    <a:gd name="connsiteX33" fmla="*/ 11724 w 705131"/>
                    <a:gd name="connsiteY33" fmla="*/ 857689 h 1014003"/>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9877 w 705131"/>
                    <a:gd name="connsiteY6" fmla="*/ 121561 h 1008614"/>
                    <a:gd name="connsiteX7" fmla="*/ 97692 w 705131"/>
                    <a:gd name="connsiteY7" fmla="*/ 90300 h 1008614"/>
                    <a:gd name="connsiteX8" fmla="*/ 101600 w 705131"/>
                    <a:gd name="connsiteY8" fmla="*/ 78576 h 1008614"/>
                    <a:gd name="connsiteX9" fmla="*/ 105508 w 705131"/>
                    <a:gd name="connsiteY9" fmla="*/ 55130 h 1008614"/>
                    <a:gd name="connsiteX10" fmla="*/ 132861 w 705131"/>
                    <a:gd name="connsiteY10" fmla="*/ 27776 h 1008614"/>
                    <a:gd name="connsiteX11" fmla="*/ 148492 w 705131"/>
                    <a:gd name="connsiteY11" fmla="*/ 8239 h 1008614"/>
                    <a:gd name="connsiteX12" fmla="*/ 222738 w 705131"/>
                    <a:gd name="connsiteY12" fmla="*/ 423 h 1008614"/>
                    <a:gd name="connsiteX13" fmla="*/ 296984 w 705131"/>
                    <a:gd name="connsiteY13" fmla="*/ 35592 h 1008614"/>
                    <a:gd name="connsiteX14" fmla="*/ 316523 w 705131"/>
                    <a:gd name="connsiteY14" fmla="*/ 74669 h 1008614"/>
                    <a:gd name="connsiteX15" fmla="*/ 351692 w 705131"/>
                    <a:gd name="connsiteY15" fmla="*/ 78576 h 1008614"/>
                    <a:gd name="connsiteX16" fmla="*/ 468923 w 705131"/>
                    <a:gd name="connsiteY16" fmla="*/ 109838 h 1008614"/>
                    <a:gd name="connsiteX17" fmla="*/ 554892 w 705131"/>
                    <a:gd name="connsiteY17" fmla="*/ 129376 h 1008614"/>
                    <a:gd name="connsiteX18" fmla="*/ 656492 w 705131"/>
                    <a:gd name="connsiteY18" fmla="*/ 199715 h 1008614"/>
                    <a:gd name="connsiteX19" fmla="*/ 699477 w 705131"/>
                    <a:gd name="connsiteY19" fmla="*/ 273962 h 1008614"/>
                    <a:gd name="connsiteX20" fmla="*/ 703384 w 705131"/>
                    <a:gd name="connsiteY20" fmla="*/ 371653 h 1008614"/>
                    <a:gd name="connsiteX21" fmla="*/ 687754 w 705131"/>
                    <a:gd name="connsiteY21" fmla="*/ 414638 h 1008614"/>
                    <a:gd name="connsiteX22" fmla="*/ 652584 w 705131"/>
                    <a:gd name="connsiteY22" fmla="*/ 477161 h 1008614"/>
                    <a:gd name="connsiteX23" fmla="*/ 593969 w 705131"/>
                    <a:gd name="connsiteY23" fmla="*/ 653007 h 1008614"/>
                    <a:gd name="connsiteX24" fmla="*/ 633046 w 705131"/>
                    <a:gd name="connsiteY24" fmla="*/ 703808 h 1008614"/>
                    <a:gd name="connsiteX25" fmla="*/ 621323 w 705131"/>
                    <a:gd name="connsiteY25" fmla="*/ 805407 h 1008614"/>
                    <a:gd name="connsiteX26" fmla="*/ 562708 w 705131"/>
                    <a:gd name="connsiteY26" fmla="*/ 875745 h 1008614"/>
                    <a:gd name="connsiteX27" fmla="*/ 465015 w 705131"/>
                    <a:gd name="connsiteY27" fmla="*/ 914823 h 1008614"/>
                    <a:gd name="connsiteX28" fmla="*/ 398584 w 705131"/>
                    <a:gd name="connsiteY28" fmla="*/ 926546 h 1008614"/>
                    <a:gd name="connsiteX29" fmla="*/ 339969 w 705131"/>
                    <a:gd name="connsiteY29" fmla="*/ 985161 h 1008614"/>
                    <a:gd name="connsiteX30" fmla="*/ 269631 w 705131"/>
                    <a:gd name="connsiteY30" fmla="*/ 1004700 h 1008614"/>
                    <a:gd name="connsiteX31" fmla="*/ 74246 w 705131"/>
                    <a:gd name="connsiteY31" fmla="*/ 996884 h 1008614"/>
                    <a:gd name="connsiteX32" fmla="*/ 35169 w 705131"/>
                    <a:gd name="connsiteY32" fmla="*/ 891376 h 1008614"/>
                    <a:gd name="connsiteX33" fmla="*/ 11724 w 705131"/>
                    <a:gd name="connsiteY33"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9877 w 705131"/>
                    <a:gd name="connsiteY6" fmla="*/ 121561 h 1008614"/>
                    <a:gd name="connsiteX7" fmla="*/ 97692 w 705131"/>
                    <a:gd name="connsiteY7" fmla="*/ 90300 h 1008614"/>
                    <a:gd name="connsiteX8" fmla="*/ 101600 w 705131"/>
                    <a:gd name="connsiteY8" fmla="*/ 78576 h 1008614"/>
                    <a:gd name="connsiteX9" fmla="*/ 132861 w 705131"/>
                    <a:gd name="connsiteY9" fmla="*/ 27776 h 1008614"/>
                    <a:gd name="connsiteX10" fmla="*/ 148492 w 705131"/>
                    <a:gd name="connsiteY10" fmla="*/ 8239 h 1008614"/>
                    <a:gd name="connsiteX11" fmla="*/ 222738 w 705131"/>
                    <a:gd name="connsiteY11" fmla="*/ 423 h 1008614"/>
                    <a:gd name="connsiteX12" fmla="*/ 296984 w 705131"/>
                    <a:gd name="connsiteY12" fmla="*/ 35592 h 1008614"/>
                    <a:gd name="connsiteX13" fmla="*/ 316523 w 705131"/>
                    <a:gd name="connsiteY13" fmla="*/ 74669 h 1008614"/>
                    <a:gd name="connsiteX14" fmla="*/ 351692 w 705131"/>
                    <a:gd name="connsiteY14" fmla="*/ 78576 h 1008614"/>
                    <a:gd name="connsiteX15" fmla="*/ 468923 w 705131"/>
                    <a:gd name="connsiteY15" fmla="*/ 109838 h 1008614"/>
                    <a:gd name="connsiteX16" fmla="*/ 554892 w 705131"/>
                    <a:gd name="connsiteY16" fmla="*/ 129376 h 1008614"/>
                    <a:gd name="connsiteX17" fmla="*/ 656492 w 705131"/>
                    <a:gd name="connsiteY17" fmla="*/ 199715 h 1008614"/>
                    <a:gd name="connsiteX18" fmla="*/ 699477 w 705131"/>
                    <a:gd name="connsiteY18" fmla="*/ 273962 h 1008614"/>
                    <a:gd name="connsiteX19" fmla="*/ 703384 w 705131"/>
                    <a:gd name="connsiteY19" fmla="*/ 371653 h 1008614"/>
                    <a:gd name="connsiteX20" fmla="*/ 687754 w 705131"/>
                    <a:gd name="connsiteY20" fmla="*/ 414638 h 1008614"/>
                    <a:gd name="connsiteX21" fmla="*/ 652584 w 705131"/>
                    <a:gd name="connsiteY21" fmla="*/ 477161 h 1008614"/>
                    <a:gd name="connsiteX22" fmla="*/ 593969 w 705131"/>
                    <a:gd name="connsiteY22" fmla="*/ 653007 h 1008614"/>
                    <a:gd name="connsiteX23" fmla="*/ 633046 w 705131"/>
                    <a:gd name="connsiteY23" fmla="*/ 703808 h 1008614"/>
                    <a:gd name="connsiteX24" fmla="*/ 621323 w 705131"/>
                    <a:gd name="connsiteY24" fmla="*/ 805407 h 1008614"/>
                    <a:gd name="connsiteX25" fmla="*/ 562708 w 705131"/>
                    <a:gd name="connsiteY25" fmla="*/ 875745 h 1008614"/>
                    <a:gd name="connsiteX26" fmla="*/ 465015 w 705131"/>
                    <a:gd name="connsiteY26" fmla="*/ 914823 h 1008614"/>
                    <a:gd name="connsiteX27" fmla="*/ 398584 w 705131"/>
                    <a:gd name="connsiteY27" fmla="*/ 926546 h 1008614"/>
                    <a:gd name="connsiteX28" fmla="*/ 339969 w 705131"/>
                    <a:gd name="connsiteY28" fmla="*/ 985161 h 1008614"/>
                    <a:gd name="connsiteX29" fmla="*/ 269631 w 705131"/>
                    <a:gd name="connsiteY29" fmla="*/ 1004700 h 1008614"/>
                    <a:gd name="connsiteX30" fmla="*/ 74246 w 705131"/>
                    <a:gd name="connsiteY30" fmla="*/ 996884 h 1008614"/>
                    <a:gd name="connsiteX31" fmla="*/ 35169 w 705131"/>
                    <a:gd name="connsiteY31" fmla="*/ 891376 h 1008614"/>
                    <a:gd name="connsiteX32" fmla="*/ 11724 w 705131"/>
                    <a:gd name="connsiteY32"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9877 w 705131"/>
                    <a:gd name="connsiteY6" fmla="*/ 121561 h 1008614"/>
                    <a:gd name="connsiteX7" fmla="*/ 97692 w 705131"/>
                    <a:gd name="connsiteY7" fmla="*/ 90300 h 1008614"/>
                    <a:gd name="connsiteX8" fmla="*/ 132861 w 705131"/>
                    <a:gd name="connsiteY8" fmla="*/ 27776 h 1008614"/>
                    <a:gd name="connsiteX9" fmla="*/ 148492 w 705131"/>
                    <a:gd name="connsiteY9" fmla="*/ 8239 h 1008614"/>
                    <a:gd name="connsiteX10" fmla="*/ 222738 w 705131"/>
                    <a:gd name="connsiteY10" fmla="*/ 423 h 1008614"/>
                    <a:gd name="connsiteX11" fmla="*/ 296984 w 705131"/>
                    <a:gd name="connsiteY11" fmla="*/ 35592 h 1008614"/>
                    <a:gd name="connsiteX12" fmla="*/ 316523 w 705131"/>
                    <a:gd name="connsiteY12" fmla="*/ 74669 h 1008614"/>
                    <a:gd name="connsiteX13" fmla="*/ 351692 w 705131"/>
                    <a:gd name="connsiteY13" fmla="*/ 78576 h 1008614"/>
                    <a:gd name="connsiteX14" fmla="*/ 468923 w 705131"/>
                    <a:gd name="connsiteY14" fmla="*/ 109838 h 1008614"/>
                    <a:gd name="connsiteX15" fmla="*/ 554892 w 705131"/>
                    <a:gd name="connsiteY15" fmla="*/ 129376 h 1008614"/>
                    <a:gd name="connsiteX16" fmla="*/ 656492 w 705131"/>
                    <a:gd name="connsiteY16" fmla="*/ 199715 h 1008614"/>
                    <a:gd name="connsiteX17" fmla="*/ 699477 w 705131"/>
                    <a:gd name="connsiteY17" fmla="*/ 273962 h 1008614"/>
                    <a:gd name="connsiteX18" fmla="*/ 703384 w 705131"/>
                    <a:gd name="connsiteY18" fmla="*/ 371653 h 1008614"/>
                    <a:gd name="connsiteX19" fmla="*/ 687754 w 705131"/>
                    <a:gd name="connsiteY19" fmla="*/ 414638 h 1008614"/>
                    <a:gd name="connsiteX20" fmla="*/ 652584 w 705131"/>
                    <a:gd name="connsiteY20" fmla="*/ 477161 h 1008614"/>
                    <a:gd name="connsiteX21" fmla="*/ 593969 w 705131"/>
                    <a:gd name="connsiteY21" fmla="*/ 653007 h 1008614"/>
                    <a:gd name="connsiteX22" fmla="*/ 633046 w 705131"/>
                    <a:gd name="connsiteY22" fmla="*/ 703808 h 1008614"/>
                    <a:gd name="connsiteX23" fmla="*/ 621323 w 705131"/>
                    <a:gd name="connsiteY23" fmla="*/ 805407 h 1008614"/>
                    <a:gd name="connsiteX24" fmla="*/ 562708 w 705131"/>
                    <a:gd name="connsiteY24" fmla="*/ 875745 h 1008614"/>
                    <a:gd name="connsiteX25" fmla="*/ 465015 w 705131"/>
                    <a:gd name="connsiteY25" fmla="*/ 914823 h 1008614"/>
                    <a:gd name="connsiteX26" fmla="*/ 398584 w 705131"/>
                    <a:gd name="connsiteY26" fmla="*/ 926546 h 1008614"/>
                    <a:gd name="connsiteX27" fmla="*/ 339969 w 705131"/>
                    <a:gd name="connsiteY27" fmla="*/ 985161 h 1008614"/>
                    <a:gd name="connsiteX28" fmla="*/ 269631 w 705131"/>
                    <a:gd name="connsiteY28" fmla="*/ 1004700 h 1008614"/>
                    <a:gd name="connsiteX29" fmla="*/ 74246 w 705131"/>
                    <a:gd name="connsiteY29" fmla="*/ 996884 h 1008614"/>
                    <a:gd name="connsiteX30" fmla="*/ 35169 w 705131"/>
                    <a:gd name="connsiteY30" fmla="*/ 891376 h 1008614"/>
                    <a:gd name="connsiteX31" fmla="*/ 11724 w 705131"/>
                    <a:gd name="connsiteY31"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97692 w 705131"/>
                    <a:gd name="connsiteY6" fmla="*/ 90300 h 1008614"/>
                    <a:gd name="connsiteX7" fmla="*/ 132861 w 705131"/>
                    <a:gd name="connsiteY7" fmla="*/ 27776 h 1008614"/>
                    <a:gd name="connsiteX8" fmla="*/ 148492 w 705131"/>
                    <a:gd name="connsiteY8" fmla="*/ 8239 h 1008614"/>
                    <a:gd name="connsiteX9" fmla="*/ 222738 w 705131"/>
                    <a:gd name="connsiteY9" fmla="*/ 423 h 1008614"/>
                    <a:gd name="connsiteX10" fmla="*/ 296984 w 705131"/>
                    <a:gd name="connsiteY10" fmla="*/ 35592 h 1008614"/>
                    <a:gd name="connsiteX11" fmla="*/ 316523 w 705131"/>
                    <a:gd name="connsiteY11" fmla="*/ 74669 h 1008614"/>
                    <a:gd name="connsiteX12" fmla="*/ 351692 w 705131"/>
                    <a:gd name="connsiteY12" fmla="*/ 78576 h 1008614"/>
                    <a:gd name="connsiteX13" fmla="*/ 468923 w 705131"/>
                    <a:gd name="connsiteY13" fmla="*/ 109838 h 1008614"/>
                    <a:gd name="connsiteX14" fmla="*/ 554892 w 705131"/>
                    <a:gd name="connsiteY14" fmla="*/ 129376 h 1008614"/>
                    <a:gd name="connsiteX15" fmla="*/ 656492 w 705131"/>
                    <a:gd name="connsiteY15" fmla="*/ 199715 h 1008614"/>
                    <a:gd name="connsiteX16" fmla="*/ 699477 w 705131"/>
                    <a:gd name="connsiteY16" fmla="*/ 273962 h 1008614"/>
                    <a:gd name="connsiteX17" fmla="*/ 703384 w 705131"/>
                    <a:gd name="connsiteY17" fmla="*/ 371653 h 1008614"/>
                    <a:gd name="connsiteX18" fmla="*/ 687754 w 705131"/>
                    <a:gd name="connsiteY18" fmla="*/ 414638 h 1008614"/>
                    <a:gd name="connsiteX19" fmla="*/ 652584 w 705131"/>
                    <a:gd name="connsiteY19" fmla="*/ 477161 h 1008614"/>
                    <a:gd name="connsiteX20" fmla="*/ 593969 w 705131"/>
                    <a:gd name="connsiteY20" fmla="*/ 653007 h 1008614"/>
                    <a:gd name="connsiteX21" fmla="*/ 633046 w 705131"/>
                    <a:gd name="connsiteY21" fmla="*/ 703808 h 1008614"/>
                    <a:gd name="connsiteX22" fmla="*/ 621323 w 705131"/>
                    <a:gd name="connsiteY22" fmla="*/ 805407 h 1008614"/>
                    <a:gd name="connsiteX23" fmla="*/ 562708 w 705131"/>
                    <a:gd name="connsiteY23" fmla="*/ 875745 h 1008614"/>
                    <a:gd name="connsiteX24" fmla="*/ 465015 w 705131"/>
                    <a:gd name="connsiteY24" fmla="*/ 914823 h 1008614"/>
                    <a:gd name="connsiteX25" fmla="*/ 398584 w 705131"/>
                    <a:gd name="connsiteY25" fmla="*/ 926546 h 1008614"/>
                    <a:gd name="connsiteX26" fmla="*/ 339969 w 705131"/>
                    <a:gd name="connsiteY26" fmla="*/ 985161 h 1008614"/>
                    <a:gd name="connsiteX27" fmla="*/ 269631 w 705131"/>
                    <a:gd name="connsiteY27" fmla="*/ 1004700 h 1008614"/>
                    <a:gd name="connsiteX28" fmla="*/ 74246 w 705131"/>
                    <a:gd name="connsiteY28" fmla="*/ 996884 h 1008614"/>
                    <a:gd name="connsiteX29" fmla="*/ 35169 w 705131"/>
                    <a:gd name="connsiteY29" fmla="*/ 891376 h 1008614"/>
                    <a:gd name="connsiteX30" fmla="*/ 11724 w 705131"/>
                    <a:gd name="connsiteY30"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78154 w 705131"/>
                    <a:gd name="connsiteY5" fmla="*/ 133284 h 1008614"/>
                    <a:gd name="connsiteX6" fmla="*/ 85969 w 705131"/>
                    <a:gd name="connsiteY6" fmla="*/ 86392 h 1008614"/>
                    <a:gd name="connsiteX7" fmla="*/ 132861 w 705131"/>
                    <a:gd name="connsiteY7" fmla="*/ 27776 h 1008614"/>
                    <a:gd name="connsiteX8" fmla="*/ 148492 w 705131"/>
                    <a:gd name="connsiteY8" fmla="*/ 8239 h 1008614"/>
                    <a:gd name="connsiteX9" fmla="*/ 222738 w 705131"/>
                    <a:gd name="connsiteY9" fmla="*/ 423 h 1008614"/>
                    <a:gd name="connsiteX10" fmla="*/ 296984 w 705131"/>
                    <a:gd name="connsiteY10" fmla="*/ 35592 h 1008614"/>
                    <a:gd name="connsiteX11" fmla="*/ 316523 w 705131"/>
                    <a:gd name="connsiteY11" fmla="*/ 74669 h 1008614"/>
                    <a:gd name="connsiteX12" fmla="*/ 351692 w 705131"/>
                    <a:gd name="connsiteY12" fmla="*/ 78576 h 1008614"/>
                    <a:gd name="connsiteX13" fmla="*/ 468923 w 705131"/>
                    <a:gd name="connsiteY13" fmla="*/ 109838 h 1008614"/>
                    <a:gd name="connsiteX14" fmla="*/ 554892 w 705131"/>
                    <a:gd name="connsiteY14" fmla="*/ 129376 h 1008614"/>
                    <a:gd name="connsiteX15" fmla="*/ 656492 w 705131"/>
                    <a:gd name="connsiteY15" fmla="*/ 199715 h 1008614"/>
                    <a:gd name="connsiteX16" fmla="*/ 699477 w 705131"/>
                    <a:gd name="connsiteY16" fmla="*/ 273962 h 1008614"/>
                    <a:gd name="connsiteX17" fmla="*/ 703384 w 705131"/>
                    <a:gd name="connsiteY17" fmla="*/ 371653 h 1008614"/>
                    <a:gd name="connsiteX18" fmla="*/ 687754 w 705131"/>
                    <a:gd name="connsiteY18" fmla="*/ 414638 h 1008614"/>
                    <a:gd name="connsiteX19" fmla="*/ 652584 w 705131"/>
                    <a:gd name="connsiteY19" fmla="*/ 477161 h 1008614"/>
                    <a:gd name="connsiteX20" fmla="*/ 593969 w 705131"/>
                    <a:gd name="connsiteY20" fmla="*/ 653007 h 1008614"/>
                    <a:gd name="connsiteX21" fmla="*/ 633046 w 705131"/>
                    <a:gd name="connsiteY21" fmla="*/ 703808 h 1008614"/>
                    <a:gd name="connsiteX22" fmla="*/ 621323 w 705131"/>
                    <a:gd name="connsiteY22" fmla="*/ 805407 h 1008614"/>
                    <a:gd name="connsiteX23" fmla="*/ 562708 w 705131"/>
                    <a:gd name="connsiteY23" fmla="*/ 875745 h 1008614"/>
                    <a:gd name="connsiteX24" fmla="*/ 465015 w 705131"/>
                    <a:gd name="connsiteY24" fmla="*/ 914823 h 1008614"/>
                    <a:gd name="connsiteX25" fmla="*/ 398584 w 705131"/>
                    <a:gd name="connsiteY25" fmla="*/ 926546 h 1008614"/>
                    <a:gd name="connsiteX26" fmla="*/ 339969 w 705131"/>
                    <a:gd name="connsiteY26" fmla="*/ 985161 h 1008614"/>
                    <a:gd name="connsiteX27" fmla="*/ 269631 w 705131"/>
                    <a:gd name="connsiteY27" fmla="*/ 1004700 h 1008614"/>
                    <a:gd name="connsiteX28" fmla="*/ 74246 w 705131"/>
                    <a:gd name="connsiteY28" fmla="*/ 996884 h 1008614"/>
                    <a:gd name="connsiteX29" fmla="*/ 35169 w 705131"/>
                    <a:gd name="connsiteY29" fmla="*/ 891376 h 1008614"/>
                    <a:gd name="connsiteX30" fmla="*/ 11724 w 705131"/>
                    <a:gd name="connsiteY30"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62523 w 705131"/>
                    <a:gd name="connsiteY5" fmla="*/ 137192 h 1008614"/>
                    <a:gd name="connsiteX6" fmla="*/ 85969 w 705131"/>
                    <a:gd name="connsiteY6" fmla="*/ 86392 h 1008614"/>
                    <a:gd name="connsiteX7" fmla="*/ 132861 w 705131"/>
                    <a:gd name="connsiteY7" fmla="*/ 27776 h 1008614"/>
                    <a:gd name="connsiteX8" fmla="*/ 148492 w 705131"/>
                    <a:gd name="connsiteY8" fmla="*/ 8239 h 1008614"/>
                    <a:gd name="connsiteX9" fmla="*/ 222738 w 705131"/>
                    <a:gd name="connsiteY9" fmla="*/ 423 h 1008614"/>
                    <a:gd name="connsiteX10" fmla="*/ 296984 w 705131"/>
                    <a:gd name="connsiteY10" fmla="*/ 35592 h 1008614"/>
                    <a:gd name="connsiteX11" fmla="*/ 316523 w 705131"/>
                    <a:gd name="connsiteY11" fmla="*/ 74669 h 1008614"/>
                    <a:gd name="connsiteX12" fmla="*/ 351692 w 705131"/>
                    <a:gd name="connsiteY12" fmla="*/ 78576 h 1008614"/>
                    <a:gd name="connsiteX13" fmla="*/ 468923 w 705131"/>
                    <a:gd name="connsiteY13" fmla="*/ 109838 h 1008614"/>
                    <a:gd name="connsiteX14" fmla="*/ 554892 w 705131"/>
                    <a:gd name="connsiteY14" fmla="*/ 129376 h 1008614"/>
                    <a:gd name="connsiteX15" fmla="*/ 656492 w 705131"/>
                    <a:gd name="connsiteY15" fmla="*/ 199715 h 1008614"/>
                    <a:gd name="connsiteX16" fmla="*/ 699477 w 705131"/>
                    <a:gd name="connsiteY16" fmla="*/ 273962 h 1008614"/>
                    <a:gd name="connsiteX17" fmla="*/ 703384 w 705131"/>
                    <a:gd name="connsiteY17" fmla="*/ 371653 h 1008614"/>
                    <a:gd name="connsiteX18" fmla="*/ 687754 w 705131"/>
                    <a:gd name="connsiteY18" fmla="*/ 414638 h 1008614"/>
                    <a:gd name="connsiteX19" fmla="*/ 652584 w 705131"/>
                    <a:gd name="connsiteY19" fmla="*/ 477161 h 1008614"/>
                    <a:gd name="connsiteX20" fmla="*/ 593969 w 705131"/>
                    <a:gd name="connsiteY20" fmla="*/ 653007 h 1008614"/>
                    <a:gd name="connsiteX21" fmla="*/ 633046 w 705131"/>
                    <a:gd name="connsiteY21" fmla="*/ 703808 h 1008614"/>
                    <a:gd name="connsiteX22" fmla="*/ 621323 w 705131"/>
                    <a:gd name="connsiteY22" fmla="*/ 805407 h 1008614"/>
                    <a:gd name="connsiteX23" fmla="*/ 562708 w 705131"/>
                    <a:gd name="connsiteY23" fmla="*/ 875745 h 1008614"/>
                    <a:gd name="connsiteX24" fmla="*/ 465015 w 705131"/>
                    <a:gd name="connsiteY24" fmla="*/ 914823 h 1008614"/>
                    <a:gd name="connsiteX25" fmla="*/ 398584 w 705131"/>
                    <a:gd name="connsiteY25" fmla="*/ 926546 h 1008614"/>
                    <a:gd name="connsiteX26" fmla="*/ 339969 w 705131"/>
                    <a:gd name="connsiteY26" fmla="*/ 985161 h 1008614"/>
                    <a:gd name="connsiteX27" fmla="*/ 269631 w 705131"/>
                    <a:gd name="connsiteY27" fmla="*/ 1004700 h 1008614"/>
                    <a:gd name="connsiteX28" fmla="*/ 74246 w 705131"/>
                    <a:gd name="connsiteY28" fmla="*/ 996884 h 1008614"/>
                    <a:gd name="connsiteX29" fmla="*/ 35169 w 705131"/>
                    <a:gd name="connsiteY29" fmla="*/ 891376 h 1008614"/>
                    <a:gd name="connsiteX30" fmla="*/ 11724 w 705131"/>
                    <a:gd name="connsiteY30"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6431 w 705131"/>
                    <a:gd name="connsiteY4" fmla="*/ 168453 h 1008614"/>
                    <a:gd name="connsiteX5" fmla="*/ 85969 w 705131"/>
                    <a:gd name="connsiteY5" fmla="*/ 86392 h 1008614"/>
                    <a:gd name="connsiteX6" fmla="*/ 132861 w 705131"/>
                    <a:gd name="connsiteY6" fmla="*/ 27776 h 1008614"/>
                    <a:gd name="connsiteX7" fmla="*/ 148492 w 705131"/>
                    <a:gd name="connsiteY7" fmla="*/ 8239 h 1008614"/>
                    <a:gd name="connsiteX8" fmla="*/ 222738 w 705131"/>
                    <a:gd name="connsiteY8" fmla="*/ 423 h 1008614"/>
                    <a:gd name="connsiteX9" fmla="*/ 296984 w 705131"/>
                    <a:gd name="connsiteY9" fmla="*/ 35592 h 1008614"/>
                    <a:gd name="connsiteX10" fmla="*/ 316523 w 705131"/>
                    <a:gd name="connsiteY10" fmla="*/ 74669 h 1008614"/>
                    <a:gd name="connsiteX11" fmla="*/ 351692 w 705131"/>
                    <a:gd name="connsiteY11" fmla="*/ 78576 h 1008614"/>
                    <a:gd name="connsiteX12" fmla="*/ 468923 w 705131"/>
                    <a:gd name="connsiteY12" fmla="*/ 109838 h 1008614"/>
                    <a:gd name="connsiteX13" fmla="*/ 554892 w 705131"/>
                    <a:gd name="connsiteY13" fmla="*/ 129376 h 1008614"/>
                    <a:gd name="connsiteX14" fmla="*/ 656492 w 705131"/>
                    <a:gd name="connsiteY14" fmla="*/ 199715 h 1008614"/>
                    <a:gd name="connsiteX15" fmla="*/ 699477 w 705131"/>
                    <a:gd name="connsiteY15" fmla="*/ 273962 h 1008614"/>
                    <a:gd name="connsiteX16" fmla="*/ 703384 w 705131"/>
                    <a:gd name="connsiteY16" fmla="*/ 371653 h 1008614"/>
                    <a:gd name="connsiteX17" fmla="*/ 687754 w 705131"/>
                    <a:gd name="connsiteY17" fmla="*/ 414638 h 1008614"/>
                    <a:gd name="connsiteX18" fmla="*/ 652584 w 705131"/>
                    <a:gd name="connsiteY18" fmla="*/ 477161 h 1008614"/>
                    <a:gd name="connsiteX19" fmla="*/ 593969 w 705131"/>
                    <a:gd name="connsiteY19" fmla="*/ 653007 h 1008614"/>
                    <a:gd name="connsiteX20" fmla="*/ 633046 w 705131"/>
                    <a:gd name="connsiteY20" fmla="*/ 703808 h 1008614"/>
                    <a:gd name="connsiteX21" fmla="*/ 621323 w 705131"/>
                    <a:gd name="connsiteY21" fmla="*/ 805407 h 1008614"/>
                    <a:gd name="connsiteX22" fmla="*/ 562708 w 705131"/>
                    <a:gd name="connsiteY22" fmla="*/ 875745 h 1008614"/>
                    <a:gd name="connsiteX23" fmla="*/ 465015 w 705131"/>
                    <a:gd name="connsiteY23" fmla="*/ 914823 h 1008614"/>
                    <a:gd name="connsiteX24" fmla="*/ 398584 w 705131"/>
                    <a:gd name="connsiteY24" fmla="*/ 926546 h 1008614"/>
                    <a:gd name="connsiteX25" fmla="*/ 339969 w 705131"/>
                    <a:gd name="connsiteY25" fmla="*/ 985161 h 1008614"/>
                    <a:gd name="connsiteX26" fmla="*/ 269631 w 705131"/>
                    <a:gd name="connsiteY26" fmla="*/ 1004700 h 1008614"/>
                    <a:gd name="connsiteX27" fmla="*/ 74246 w 705131"/>
                    <a:gd name="connsiteY27" fmla="*/ 996884 h 1008614"/>
                    <a:gd name="connsiteX28" fmla="*/ 35169 w 705131"/>
                    <a:gd name="connsiteY28" fmla="*/ 891376 h 1008614"/>
                    <a:gd name="connsiteX29" fmla="*/ 11724 w 705131"/>
                    <a:gd name="connsiteY29"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58615 w 705131"/>
                    <a:gd name="connsiteY3" fmla="*/ 184084 h 1008614"/>
                    <a:gd name="connsiteX4" fmla="*/ 62523 w 705131"/>
                    <a:gd name="connsiteY4" fmla="*/ 148914 h 1008614"/>
                    <a:gd name="connsiteX5" fmla="*/ 85969 w 705131"/>
                    <a:gd name="connsiteY5" fmla="*/ 86392 h 1008614"/>
                    <a:gd name="connsiteX6" fmla="*/ 132861 w 705131"/>
                    <a:gd name="connsiteY6" fmla="*/ 27776 h 1008614"/>
                    <a:gd name="connsiteX7" fmla="*/ 148492 w 705131"/>
                    <a:gd name="connsiteY7" fmla="*/ 8239 h 1008614"/>
                    <a:gd name="connsiteX8" fmla="*/ 222738 w 705131"/>
                    <a:gd name="connsiteY8" fmla="*/ 423 h 1008614"/>
                    <a:gd name="connsiteX9" fmla="*/ 296984 w 705131"/>
                    <a:gd name="connsiteY9" fmla="*/ 35592 h 1008614"/>
                    <a:gd name="connsiteX10" fmla="*/ 316523 w 705131"/>
                    <a:gd name="connsiteY10" fmla="*/ 74669 h 1008614"/>
                    <a:gd name="connsiteX11" fmla="*/ 351692 w 705131"/>
                    <a:gd name="connsiteY11" fmla="*/ 78576 h 1008614"/>
                    <a:gd name="connsiteX12" fmla="*/ 468923 w 705131"/>
                    <a:gd name="connsiteY12" fmla="*/ 109838 h 1008614"/>
                    <a:gd name="connsiteX13" fmla="*/ 554892 w 705131"/>
                    <a:gd name="connsiteY13" fmla="*/ 129376 h 1008614"/>
                    <a:gd name="connsiteX14" fmla="*/ 656492 w 705131"/>
                    <a:gd name="connsiteY14" fmla="*/ 199715 h 1008614"/>
                    <a:gd name="connsiteX15" fmla="*/ 699477 w 705131"/>
                    <a:gd name="connsiteY15" fmla="*/ 273962 h 1008614"/>
                    <a:gd name="connsiteX16" fmla="*/ 703384 w 705131"/>
                    <a:gd name="connsiteY16" fmla="*/ 371653 h 1008614"/>
                    <a:gd name="connsiteX17" fmla="*/ 687754 w 705131"/>
                    <a:gd name="connsiteY17" fmla="*/ 414638 h 1008614"/>
                    <a:gd name="connsiteX18" fmla="*/ 652584 w 705131"/>
                    <a:gd name="connsiteY18" fmla="*/ 477161 h 1008614"/>
                    <a:gd name="connsiteX19" fmla="*/ 593969 w 705131"/>
                    <a:gd name="connsiteY19" fmla="*/ 653007 h 1008614"/>
                    <a:gd name="connsiteX20" fmla="*/ 633046 w 705131"/>
                    <a:gd name="connsiteY20" fmla="*/ 703808 h 1008614"/>
                    <a:gd name="connsiteX21" fmla="*/ 621323 w 705131"/>
                    <a:gd name="connsiteY21" fmla="*/ 805407 h 1008614"/>
                    <a:gd name="connsiteX22" fmla="*/ 562708 w 705131"/>
                    <a:gd name="connsiteY22" fmla="*/ 875745 h 1008614"/>
                    <a:gd name="connsiteX23" fmla="*/ 465015 w 705131"/>
                    <a:gd name="connsiteY23" fmla="*/ 914823 h 1008614"/>
                    <a:gd name="connsiteX24" fmla="*/ 398584 w 705131"/>
                    <a:gd name="connsiteY24" fmla="*/ 926546 h 1008614"/>
                    <a:gd name="connsiteX25" fmla="*/ 339969 w 705131"/>
                    <a:gd name="connsiteY25" fmla="*/ 985161 h 1008614"/>
                    <a:gd name="connsiteX26" fmla="*/ 269631 w 705131"/>
                    <a:gd name="connsiteY26" fmla="*/ 1004700 h 1008614"/>
                    <a:gd name="connsiteX27" fmla="*/ 74246 w 705131"/>
                    <a:gd name="connsiteY27" fmla="*/ 996884 h 1008614"/>
                    <a:gd name="connsiteX28" fmla="*/ 35169 w 705131"/>
                    <a:gd name="connsiteY28" fmla="*/ 891376 h 1008614"/>
                    <a:gd name="connsiteX29" fmla="*/ 11724 w 705131"/>
                    <a:gd name="connsiteY29" fmla="*/ 852300 h 1008614"/>
                    <a:gd name="connsiteX0" fmla="*/ 0 w 705131"/>
                    <a:gd name="connsiteY0" fmla="*/ 227069 h 1008614"/>
                    <a:gd name="connsiteX1" fmla="*/ 46892 w 705131"/>
                    <a:gd name="connsiteY1" fmla="*/ 215346 h 1008614"/>
                    <a:gd name="connsiteX2" fmla="*/ 50800 w 705131"/>
                    <a:gd name="connsiteY2" fmla="*/ 203623 h 1008614"/>
                    <a:gd name="connsiteX3" fmla="*/ 62523 w 705131"/>
                    <a:gd name="connsiteY3" fmla="*/ 148914 h 1008614"/>
                    <a:gd name="connsiteX4" fmla="*/ 85969 w 705131"/>
                    <a:gd name="connsiteY4" fmla="*/ 86392 h 1008614"/>
                    <a:gd name="connsiteX5" fmla="*/ 132861 w 705131"/>
                    <a:gd name="connsiteY5" fmla="*/ 27776 h 1008614"/>
                    <a:gd name="connsiteX6" fmla="*/ 148492 w 705131"/>
                    <a:gd name="connsiteY6" fmla="*/ 8239 h 1008614"/>
                    <a:gd name="connsiteX7" fmla="*/ 222738 w 705131"/>
                    <a:gd name="connsiteY7" fmla="*/ 423 h 1008614"/>
                    <a:gd name="connsiteX8" fmla="*/ 296984 w 705131"/>
                    <a:gd name="connsiteY8" fmla="*/ 35592 h 1008614"/>
                    <a:gd name="connsiteX9" fmla="*/ 316523 w 705131"/>
                    <a:gd name="connsiteY9" fmla="*/ 74669 h 1008614"/>
                    <a:gd name="connsiteX10" fmla="*/ 351692 w 705131"/>
                    <a:gd name="connsiteY10" fmla="*/ 78576 h 1008614"/>
                    <a:gd name="connsiteX11" fmla="*/ 468923 w 705131"/>
                    <a:gd name="connsiteY11" fmla="*/ 109838 h 1008614"/>
                    <a:gd name="connsiteX12" fmla="*/ 554892 w 705131"/>
                    <a:gd name="connsiteY12" fmla="*/ 129376 h 1008614"/>
                    <a:gd name="connsiteX13" fmla="*/ 656492 w 705131"/>
                    <a:gd name="connsiteY13" fmla="*/ 199715 h 1008614"/>
                    <a:gd name="connsiteX14" fmla="*/ 699477 w 705131"/>
                    <a:gd name="connsiteY14" fmla="*/ 273962 h 1008614"/>
                    <a:gd name="connsiteX15" fmla="*/ 703384 w 705131"/>
                    <a:gd name="connsiteY15" fmla="*/ 371653 h 1008614"/>
                    <a:gd name="connsiteX16" fmla="*/ 687754 w 705131"/>
                    <a:gd name="connsiteY16" fmla="*/ 414638 h 1008614"/>
                    <a:gd name="connsiteX17" fmla="*/ 652584 w 705131"/>
                    <a:gd name="connsiteY17" fmla="*/ 477161 h 1008614"/>
                    <a:gd name="connsiteX18" fmla="*/ 593969 w 705131"/>
                    <a:gd name="connsiteY18" fmla="*/ 653007 h 1008614"/>
                    <a:gd name="connsiteX19" fmla="*/ 633046 w 705131"/>
                    <a:gd name="connsiteY19" fmla="*/ 703808 h 1008614"/>
                    <a:gd name="connsiteX20" fmla="*/ 621323 w 705131"/>
                    <a:gd name="connsiteY20" fmla="*/ 805407 h 1008614"/>
                    <a:gd name="connsiteX21" fmla="*/ 562708 w 705131"/>
                    <a:gd name="connsiteY21" fmla="*/ 875745 h 1008614"/>
                    <a:gd name="connsiteX22" fmla="*/ 465015 w 705131"/>
                    <a:gd name="connsiteY22" fmla="*/ 914823 h 1008614"/>
                    <a:gd name="connsiteX23" fmla="*/ 398584 w 705131"/>
                    <a:gd name="connsiteY23" fmla="*/ 926546 h 1008614"/>
                    <a:gd name="connsiteX24" fmla="*/ 339969 w 705131"/>
                    <a:gd name="connsiteY24" fmla="*/ 985161 h 1008614"/>
                    <a:gd name="connsiteX25" fmla="*/ 269631 w 705131"/>
                    <a:gd name="connsiteY25" fmla="*/ 1004700 h 1008614"/>
                    <a:gd name="connsiteX26" fmla="*/ 74246 w 705131"/>
                    <a:gd name="connsiteY26" fmla="*/ 996884 h 1008614"/>
                    <a:gd name="connsiteX27" fmla="*/ 35169 w 705131"/>
                    <a:gd name="connsiteY27" fmla="*/ 891376 h 1008614"/>
                    <a:gd name="connsiteX28" fmla="*/ 11724 w 705131"/>
                    <a:gd name="connsiteY28" fmla="*/ 852300 h 1008614"/>
                    <a:gd name="connsiteX0" fmla="*/ 0 w 705131"/>
                    <a:gd name="connsiteY0" fmla="*/ 227069 h 1008614"/>
                    <a:gd name="connsiteX1" fmla="*/ 46892 w 705131"/>
                    <a:gd name="connsiteY1" fmla="*/ 215346 h 1008614"/>
                    <a:gd name="connsiteX2" fmla="*/ 62523 w 705131"/>
                    <a:gd name="connsiteY2" fmla="*/ 148914 h 1008614"/>
                    <a:gd name="connsiteX3" fmla="*/ 85969 w 705131"/>
                    <a:gd name="connsiteY3" fmla="*/ 86392 h 1008614"/>
                    <a:gd name="connsiteX4" fmla="*/ 132861 w 705131"/>
                    <a:gd name="connsiteY4" fmla="*/ 27776 h 1008614"/>
                    <a:gd name="connsiteX5" fmla="*/ 148492 w 705131"/>
                    <a:gd name="connsiteY5" fmla="*/ 8239 h 1008614"/>
                    <a:gd name="connsiteX6" fmla="*/ 222738 w 705131"/>
                    <a:gd name="connsiteY6" fmla="*/ 423 h 1008614"/>
                    <a:gd name="connsiteX7" fmla="*/ 296984 w 705131"/>
                    <a:gd name="connsiteY7" fmla="*/ 35592 h 1008614"/>
                    <a:gd name="connsiteX8" fmla="*/ 316523 w 705131"/>
                    <a:gd name="connsiteY8" fmla="*/ 74669 h 1008614"/>
                    <a:gd name="connsiteX9" fmla="*/ 351692 w 705131"/>
                    <a:gd name="connsiteY9" fmla="*/ 78576 h 1008614"/>
                    <a:gd name="connsiteX10" fmla="*/ 468923 w 705131"/>
                    <a:gd name="connsiteY10" fmla="*/ 109838 h 1008614"/>
                    <a:gd name="connsiteX11" fmla="*/ 554892 w 705131"/>
                    <a:gd name="connsiteY11" fmla="*/ 129376 h 1008614"/>
                    <a:gd name="connsiteX12" fmla="*/ 656492 w 705131"/>
                    <a:gd name="connsiteY12" fmla="*/ 199715 h 1008614"/>
                    <a:gd name="connsiteX13" fmla="*/ 699477 w 705131"/>
                    <a:gd name="connsiteY13" fmla="*/ 273962 h 1008614"/>
                    <a:gd name="connsiteX14" fmla="*/ 703384 w 705131"/>
                    <a:gd name="connsiteY14" fmla="*/ 371653 h 1008614"/>
                    <a:gd name="connsiteX15" fmla="*/ 687754 w 705131"/>
                    <a:gd name="connsiteY15" fmla="*/ 414638 h 1008614"/>
                    <a:gd name="connsiteX16" fmla="*/ 652584 w 705131"/>
                    <a:gd name="connsiteY16" fmla="*/ 477161 h 1008614"/>
                    <a:gd name="connsiteX17" fmla="*/ 593969 w 705131"/>
                    <a:gd name="connsiteY17" fmla="*/ 653007 h 1008614"/>
                    <a:gd name="connsiteX18" fmla="*/ 633046 w 705131"/>
                    <a:gd name="connsiteY18" fmla="*/ 703808 h 1008614"/>
                    <a:gd name="connsiteX19" fmla="*/ 621323 w 705131"/>
                    <a:gd name="connsiteY19" fmla="*/ 805407 h 1008614"/>
                    <a:gd name="connsiteX20" fmla="*/ 562708 w 705131"/>
                    <a:gd name="connsiteY20" fmla="*/ 875745 h 1008614"/>
                    <a:gd name="connsiteX21" fmla="*/ 465015 w 705131"/>
                    <a:gd name="connsiteY21" fmla="*/ 914823 h 1008614"/>
                    <a:gd name="connsiteX22" fmla="*/ 398584 w 705131"/>
                    <a:gd name="connsiteY22" fmla="*/ 926546 h 1008614"/>
                    <a:gd name="connsiteX23" fmla="*/ 339969 w 705131"/>
                    <a:gd name="connsiteY23" fmla="*/ 985161 h 1008614"/>
                    <a:gd name="connsiteX24" fmla="*/ 269631 w 705131"/>
                    <a:gd name="connsiteY24" fmla="*/ 1004700 h 1008614"/>
                    <a:gd name="connsiteX25" fmla="*/ 74246 w 705131"/>
                    <a:gd name="connsiteY25" fmla="*/ 996884 h 1008614"/>
                    <a:gd name="connsiteX26" fmla="*/ 35169 w 705131"/>
                    <a:gd name="connsiteY26" fmla="*/ 891376 h 1008614"/>
                    <a:gd name="connsiteX27" fmla="*/ 11724 w 705131"/>
                    <a:gd name="connsiteY27" fmla="*/ 852300 h 1008614"/>
                    <a:gd name="connsiteX0" fmla="*/ 0 w 705131"/>
                    <a:gd name="connsiteY0" fmla="*/ 227069 h 1008614"/>
                    <a:gd name="connsiteX1" fmla="*/ 46892 w 705131"/>
                    <a:gd name="connsiteY1" fmla="*/ 215346 h 1008614"/>
                    <a:gd name="connsiteX2" fmla="*/ 62523 w 705131"/>
                    <a:gd name="connsiteY2" fmla="*/ 148914 h 1008614"/>
                    <a:gd name="connsiteX3" fmla="*/ 85969 w 705131"/>
                    <a:gd name="connsiteY3" fmla="*/ 86392 h 1008614"/>
                    <a:gd name="connsiteX4" fmla="*/ 132861 w 705131"/>
                    <a:gd name="connsiteY4" fmla="*/ 27776 h 1008614"/>
                    <a:gd name="connsiteX5" fmla="*/ 148492 w 705131"/>
                    <a:gd name="connsiteY5" fmla="*/ 8239 h 1008614"/>
                    <a:gd name="connsiteX6" fmla="*/ 222738 w 705131"/>
                    <a:gd name="connsiteY6" fmla="*/ 423 h 1008614"/>
                    <a:gd name="connsiteX7" fmla="*/ 296984 w 705131"/>
                    <a:gd name="connsiteY7" fmla="*/ 35592 h 1008614"/>
                    <a:gd name="connsiteX8" fmla="*/ 316523 w 705131"/>
                    <a:gd name="connsiteY8" fmla="*/ 74669 h 1008614"/>
                    <a:gd name="connsiteX9" fmla="*/ 351692 w 705131"/>
                    <a:gd name="connsiteY9" fmla="*/ 78576 h 1008614"/>
                    <a:gd name="connsiteX10" fmla="*/ 468923 w 705131"/>
                    <a:gd name="connsiteY10" fmla="*/ 109838 h 1008614"/>
                    <a:gd name="connsiteX11" fmla="*/ 554892 w 705131"/>
                    <a:gd name="connsiteY11" fmla="*/ 129376 h 1008614"/>
                    <a:gd name="connsiteX12" fmla="*/ 656492 w 705131"/>
                    <a:gd name="connsiteY12" fmla="*/ 199715 h 1008614"/>
                    <a:gd name="connsiteX13" fmla="*/ 699477 w 705131"/>
                    <a:gd name="connsiteY13" fmla="*/ 273962 h 1008614"/>
                    <a:gd name="connsiteX14" fmla="*/ 703384 w 705131"/>
                    <a:gd name="connsiteY14" fmla="*/ 371653 h 1008614"/>
                    <a:gd name="connsiteX15" fmla="*/ 687754 w 705131"/>
                    <a:gd name="connsiteY15" fmla="*/ 414638 h 1008614"/>
                    <a:gd name="connsiteX16" fmla="*/ 652584 w 705131"/>
                    <a:gd name="connsiteY16" fmla="*/ 477161 h 1008614"/>
                    <a:gd name="connsiteX17" fmla="*/ 593969 w 705131"/>
                    <a:gd name="connsiteY17" fmla="*/ 653007 h 1008614"/>
                    <a:gd name="connsiteX18" fmla="*/ 633046 w 705131"/>
                    <a:gd name="connsiteY18" fmla="*/ 703808 h 1008614"/>
                    <a:gd name="connsiteX19" fmla="*/ 621323 w 705131"/>
                    <a:gd name="connsiteY19" fmla="*/ 805407 h 1008614"/>
                    <a:gd name="connsiteX20" fmla="*/ 562708 w 705131"/>
                    <a:gd name="connsiteY20" fmla="*/ 875745 h 1008614"/>
                    <a:gd name="connsiteX21" fmla="*/ 465015 w 705131"/>
                    <a:gd name="connsiteY21" fmla="*/ 914823 h 1008614"/>
                    <a:gd name="connsiteX22" fmla="*/ 398584 w 705131"/>
                    <a:gd name="connsiteY22" fmla="*/ 926546 h 1008614"/>
                    <a:gd name="connsiteX23" fmla="*/ 339969 w 705131"/>
                    <a:gd name="connsiteY23" fmla="*/ 985161 h 1008614"/>
                    <a:gd name="connsiteX24" fmla="*/ 269631 w 705131"/>
                    <a:gd name="connsiteY24" fmla="*/ 1004700 h 1008614"/>
                    <a:gd name="connsiteX25" fmla="*/ 74246 w 705131"/>
                    <a:gd name="connsiteY25" fmla="*/ 996884 h 1008614"/>
                    <a:gd name="connsiteX26" fmla="*/ 35169 w 705131"/>
                    <a:gd name="connsiteY26" fmla="*/ 891376 h 1008614"/>
                    <a:gd name="connsiteX27" fmla="*/ 9343 w 705131"/>
                    <a:gd name="connsiteY27" fmla="*/ 859444 h 1008614"/>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16523 w 705131"/>
                    <a:gd name="connsiteY8" fmla="*/ 74669 h 1009712"/>
                    <a:gd name="connsiteX9" fmla="*/ 351692 w 705131"/>
                    <a:gd name="connsiteY9" fmla="*/ 78576 h 1009712"/>
                    <a:gd name="connsiteX10" fmla="*/ 468923 w 705131"/>
                    <a:gd name="connsiteY10" fmla="*/ 109838 h 1009712"/>
                    <a:gd name="connsiteX11" fmla="*/ 554892 w 705131"/>
                    <a:gd name="connsiteY11" fmla="*/ 129376 h 1009712"/>
                    <a:gd name="connsiteX12" fmla="*/ 656492 w 705131"/>
                    <a:gd name="connsiteY12" fmla="*/ 199715 h 1009712"/>
                    <a:gd name="connsiteX13" fmla="*/ 699477 w 705131"/>
                    <a:gd name="connsiteY13" fmla="*/ 273962 h 1009712"/>
                    <a:gd name="connsiteX14" fmla="*/ 703384 w 705131"/>
                    <a:gd name="connsiteY14" fmla="*/ 371653 h 1009712"/>
                    <a:gd name="connsiteX15" fmla="*/ 687754 w 705131"/>
                    <a:gd name="connsiteY15" fmla="*/ 414638 h 1009712"/>
                    <a:gd name="connsiteX16" fmla="*/ 652584 w 705131"/>
                    <a:gd name="connsiteY16" fmla="*/ 477161 h 1009712"/>
                    <a:gd name="connsiteX17" fmla="*/ 593969 w 705131"/>
                    <a:gd name="connsiteY17" fmla="*/ 653007 h 1009712"/>
                    <a:gd name="connsiteX18" fmla="*/ 633046 w 705131"/>
                    <a:gd name="connsiteY18" fmla="*/ 703808 h 1009712"/>
                    <a:gd name="connsiteX19" fmla="*/ 621323 w 705131"/>
                    <a:gd name="connsiteY19" fmla="*/ 805407 h 1009712"/>
                    <a:gd name="connsiteX20" fmla="*/ 562708 w 705131"/>
                    <a:gd name="connsiteY20" fmla="*/ 875745 h 1009712"/>
                    <a:gd name="connsiteX21" fmla="*/ 465015 w 705131"/>
                    <a:gd name="connsiteY21" fmla="*/ 914823 h 1009712"/>
                    <a:gd name="connsiteX22" fmla="*/ 398584 w 705131"/>
                    <a:gd name="connsiteY22" fmla="*/ 926546 h 1009712"/>
                    <a:gd name="connsiteX23" fmla="*/ 339969 w 705131"/>
                    <a:gd name="connsiteY23" fmla="*/ 985161 h 1009712"/>
                    <a:gd name="connsiteX24" fmla="*/ 269631 w 705131"/>
                    <a:gd name="connsiteY24" fmla="*/ 1004700 h 1009712"/>
                    <a:gd name="connsiteX25" fmla="*/ 74246 w 705131"/>
                    <a:gd name="connsiteY25" fmla="*/ 996884 h 1009712"/>
                    <a:gd name="connsiteX26" fmla="*/ 37550 w 705131"/>
                    <a:gd name="connsiteY26" fmla="*/ 874707 h 1009712"/>
                    <a:gd name="connsiteX27" fmla="*/ 9343 w 705131"/>
                    <a:gd name="connsiteY27" fmla="*/ 859444 h 1009712"/>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16523 w 705131"/>
                    <a:gd name="connsiteY8" fmla="*/ 74669 h 1009712"/>
                    <a:gd name="connsiteX9" fmla="*/ 351692 w 705131"/>
                    <a:gd name="connsiteY9" fmla="*/ 78576 h 1009712"/>
                    <a:gd name="connsiteX10" fmla="*/ 468923 w 705131"/>
                    <a:gd name="connsiteY10" fmla="*/ 109838 h 1009712"/>
                    <a:gd name="connsiteX11" fmla="*/ 554892 w 705131"/>
                    <a:gd name="connsiteY11" fmla="*/ 129376 h 1009712"/>
                    <a:gd name="connsiteX12" fmla="*/ 656492 w 705131"/>
                    <a:gd name="connsiteY12" fmla="*/ 199715 h 1009712"/>
                    <a:gd name="connsiteX13" fmla="*/ 699477 w 705131"/>
                    <a:gd name="connsiteY13" fmla="*/ 273962 h 1009712"/>
                    <a:gd name="connsiteX14" fmla="*/ 703384 w 705131"/>
                    <a:gd name="connsiteY14" fmla="*/ 371653 h 1009712"/>
                    <a:gd name="connsiteX15" fmla="*/ 687754 w 705131"/>
                    <a:gd name="connsiteY15" fmla="*/ 414638 h 1009712"/>
                    <a:gd name="connsiteX16" fmla="*/ 652584 w 705131"/>
                    <a:gd name="connsiteY16" fmla="*/ 477161 h 1009712"/>
                    <a:gd name="connsiteX17" fmla="*/ 593969 w 705131"/>
                    <a:gd name="connsiteY17" fmla="*/ 653007 h 1009712"/>
                    <a:gd name="connsiteX18" fmla="*/ 633046 w 705131"/>
                    <a:gd name="connsiteY18" fmla="*/ 703808 h 1009712"/>
                    <a:gd name="connsiteX19" fmla="*/ 621323 w 705131"/>
                    <a:gd name="connsiteY19" fmla="*/ 805407 h 1009712"/>
                    <a:gd name="connsiteX20" fmla="*/ 562708 w 705131"/>
                    <a:gd name="connsiteY20" fmla="*/ 875745 h 1009712"/>
                    <a:gd name="connsiteX21" fmla="*/ 465015 w 705131"/>
                    <a:gd name="connsiteY21" fmla="*/ 914823 h 1009712"/>
                    <a:gd name="connsiteX22" fmla="*/ 398584 w 705131"/>
                    <a:gd name="connsiteY22" fmla="*/ 926546 h 1009712"/>
                    <a:gd name="connsiteX23" fmla="*/ 339969 w 705131"/>
                    <a:gd name="connsiteY23" fmla="*/ 985161 h 1009712"/>
                    <a:gd name="connsiteX24" fmla="*/ 269631 w 705131"/>
                    <a:gd name="connsiteY24" fmla="*/ 1004700 h 1009712"/>
                    <a:gd name="connsiteX25" fmla="*/ 74246 w 705131"/>
                    <a:gd name="connsiteY25" fmla="*/ 996884 h 1009712"/>
                    <a:gd name="connsiteX26" fmla="*/ 37550 w 705131"/>
                    <a:gd name="connsiteY26" fmla="*/ 874707 h 1009712"/>
                    <a:gd name="connsiteX27" fmla="*/ 4580 w 705131"/>
                    <a:gd name="connsiteY27" fmla="*/ 852300 h 1009712"/>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16523 w 705131"/>
                    <a:gd name="connsiteY8" fmla="*/ 74669 h 1009712"/>
                    <a:gd name="connsiteX9" fmla="*/ 351692 w 705131"/>
                    <a:gd name="connsiteY9" fmla="*/ 78576 h 1009712"/>
                    <a:gd name="connsiteX10" fmla="*/ 468923 w 705131"/>
                    <a:gd name="connsiteY10" fmla="*/ 109838 h 1009712"/>
                    <a:gd name="connsiteX11" fmla="*/ 554892 w 705131"/>
                    <a:gd name="connsiteY11" fmla="*/ 129376 h 1009712"/>
                    <a:gd name="connsiteX12" fmla="*/ 656492 w 705131"/>
                    <a:gd name="connsiteY12" fmla="*/ 199715 h 1009712"/>
                    <a:gd name="connsiteX13" fmla="*/ 699477 w 705131"/>
                    <a:gd name="connsiteY13" fmla="*/ 273962 h 1009712"/>
                    <a:gd name="connsiteX14" fmla="*/ 703384 w 705131"/>
                    <a:gd name="connsiteY14" fmla="*/ 371653 h 1009712"/>
                    <a:gd name="connsiteX15" fmla="*/ 687754 w 705131"/>
                    <a:gd name="connsiteY15" fmla="*/ 414638 h 1009712"/>
                    <a:gd name="connsiteX16" fmla="*/ 652584 w 705131"/>
                    <a:gd name="connsiteY16" fmla="*/ 477161 h 1009712"/>
                    <a:gd name="connsiteX17" fmla="*/ 593969 w 705131"/>
                    <a:gd name="connsiteY17" fmla="*/ 653007 h 1009712"/>
                    <a:gd name="connsiteX18" fmla="*/ 633046 w 705131"/>
                    <a:gd name="connsiteY18" fmla="*/ 703808 h 1009712"/>
                    <a:gd name="connsiteX19" fmla="*/ 621323 w 705131"/>
                    <a:gd name="connsiteY19" fmla="*/ 805407 h 1009712"/>
                    <a:gd name="connsiteX20" fmla="*/ 562708 w 705131"/>
                    <a:gd name="connsiteY20" fmla="*/ 875745 h 1009712"/>
                    <a:gd name="connsiteX21" fmla="*/ 465015 w 705131"/>
                    <a:gd name="connsiteY21" fmla="*/ 914823 h 1009712"/>
                    <a:gd name="connsiteX22" fmla="*/ 398584 w 705131"/>
                    <a:gd name="connsiteY22" fmla="*/ 926546 h 1009712"/>
                    <a:gd name="connsiteX23" fmla="*/ 339969 w 705131"/>
                    <a:gd name="connsiteY23" fmla="*/ 985161 h 1009712"/>
                    <a:gd name="connsiteX24" fmla="*/ 269631 w 705131"/>
                    <a:gd name="connsiteY24" fmla="*/ 1004700 h 1009712"/>
                    <a:gd name="connsiteX25" fmla="*/ 74246 w 705131"/>
                    <a:gd name="connsiteY25" fmla="*/ 996884 h 1009712"/>
                    <a:gd name="connsiteX26" fmla="*/ 28025 w 705131"/>
                    <a:gd name="connsiteY26" fmla="*/ 874707 h 1009712"/>
                    <a:gd name="connsiteX27" fmla="*/ 4580 w 705131"/>
                    <a:gd name="connsiteY27" fmla="*/ 852300 h 1009712"/>
                    <a:gd name="connsiteX0" fmla="*/ 0 w 705131"/>
                    <a:gd name="connsiteY0" fmla="*/ 227069 h 1009712"/>
                    <a:gd name="connsiteX1" fmla="*/ 46892 w 705131"/>
                    <a:gd name="connsiteY1" fmla="*/ 215346 h 1009712"/>
                    <a:gd name="connsiteX2" fmla="*/ 62523 w 705131"/>
                    <a:gd name="connsiteY2" fmla="*/ 148914 h 1009712"/>
                    <a:gd name="connsiteX3" fmla="*/ 85969 w 705131"/>
                    <a:gd name="connsiteY3" fmla="*/ 86392 h 1009712"/>
                    <a:gd name="connsiteX4" fmla="*/ 132861 w 705131"/>
                    <a:gd name="connsiteY4" fmla="*/ 27776 h 1009712"/>
                    <a:gd name="connsiteX5" fmla="*/ 148492 w 705131"/>
                    <a:gd name="connsiteY5" fmla="*/ 8239 h 1009712"/>
                    <a:gd name="connsiteX6" fmla="*/ 222738 w 705131"/>
                    <a:gd name="connsiteY6" fmla="*/ 423 h 1009712"/>
                    <a:gd name="connsiteX7" fmla="*/ 296984 w 705131"/>
                    <a:gd name="connsiteY7" fmla="*/ 35592 h 1009712"/>
                    <a:gd name="connsiteX8" fmla="*/ 351692 w 705131"/>
                    <a:gd name="connsiteY8" fmla="*/ 78576 h 1009712"/>
                    <a:gd name="connsiteX9" fmla="*/ 468923 w 705131"/>
                    <a:gd name="connsiteY9" fmla="*/ 109838 h 1009712"/>
                    <a:gd name="connsiteX10" fmla="*/ 554892 w 705131"/>
                    <a:gd name="connsiteY10" fmla="*/ 129376 h 1009712"/>
                    <a:gd name="connsiteX11" fmla="*/ 656492 w 705131"/>
                    <a:gd name="connsiteY11" fmla="*/ 199715 h 1009712"/>
                    <a:gd name="connsiteX12" fmla="*/ 699477 w 705131"/>
                    <a:gd name="connsiteY12" fmla="*/ 273962 h 1009712"/>
                    <a:gd name="connsiteX13" fmla="*/ 703384 w 705131"/>
                    <a:gd name="connsiteY13" fmla="*/ 371653 h 1009712"/>
                    <a:gd name="connsiteX14" fmla="*/ 687754 w 705131"/>
                    <a:gd name="connsiteY14" fmla="*/ 414638 h 1009712"/>
                    <a:gd name="connsiteX15" fmla="*/ 652584 w 705131"/>
                    <a:gd name="connsiteY15" fmla="*/ 477161 h 1009712"/>
                    <a:gd name="connsiteX16" fmla="*/ 593969 w 705131"/>
                    <a:gd name="connsiteY16" fmla="*/ 653007 h 1009712"/>
                    <a:gd name="connsiteX17" fmla="*/ 633046 w 705131"/>
                    <a:gd name="connsiteY17" fmla="*/ 703808 h 1009712"/>
                    <a:gd name="connsiteX18" fmla="*/ 621323 w 705131"/>
                    <a:gd name="connsiteY18" fmla="*/ 805407 h 1009712"/>
                    <a:gd name="connsiteX19" fmla="*/ 562708 w 705131"/>
                    <a:gd name="connsiteY19" fmla="*/ 875745 h 1009712"/>
                    <a:gd name="connsiteX20" fmla="*/ 465015 w 705131"/>
                    <a:gd name="connsiteY20" fmla="*/ 914823 h 1009712"/>
                    <a:gd name="connsiteX21" fmla="*/ 398584 w 705131"/>
                    <a:gd name="connsiteY21" fmla="*/ 926546 h 1009712"/>
                    <a:gd name="connsiteX22" fmla="*/ 339969 w 705131"/>
                    <a:gd name="connsiteY22" fmla="*/ 985161 h 1009712"/>
                    <a:gd name="connsiteX23" fmla="*/ 269631 w 705131"/>
                    <a:gd name="connsiteY23" fmla="*/ 1004700 h 1009712"/>
                    <a:gd name="connsiteX24" fmla="*/ 74246 w 705131"/>
                    <a:gd name="connsiteY24" fmla="*/ 996884 h 1009712"/>
                    <a:gd name="connsiteX25" fmla="*/ 28025 w 705131"/>
                    <a:gd name="connsiteY25" fmla="*/ 874707 h 1009712"/>
                    <a:gd name="connsiteX26" fmla="*/ 4580 w 705131"/>
                    <a:gd name="connsiteY26" fmla="*/ 852300 h 1009712"/>
                    <a:gd name="connsiteX0" fmla="*/ 14470 w 719601"/>
                    <a:gd name="connsiteY0" fmla="*/ 227069 h 1009712"/>
                    <a:gd name="connsiteX1" fmla="*/ 61362 w 719601"/>
                    <a:gd name="connsiteY1" fmla="*/ 215346 h 1009712"/>
                    <a:gd name="connsiteX2" fmla="*/ 76993 w 719601"/>
                    <a:gd name="connsiteY2" fmla="*/ 148914 h 1009712"/>
                    <a:gd name="connsiteX3" fmla="*/ 100439 w 719601"/>
                    <a:gd name="connsiteY3" fmla="*/ 86392 h 1009712"/>
                    <a:gd name="connsiteX4" fmla="*/ 147331 w 719601"/>
                    <a:gd name="connsiteY4" fmla="*/ 27776 h 1009712"/>
                    <a:gd name="connsiteX5" fmla="*/ 162962 w 719601"/>
                    <a:gd name="connsiteY5" fmla="*/ 8239 h 1009712"/>
                    <a:gd name="connsiteX6" fmla="*/ 237208 w 719601"/>
                    <a:gd name="connsiteY6" fmla="*/ 423 h 1009712"/>
                    <a:gd name="connsiteX7" fmla="*/ 311454 w 719601"/>
                    <a:gd name="connsiteY7" fmla="*/ 35592 h 1009712"/>
                    <a:gd name="connsiteX8" fmla="*/ 366162 w 719601"/>
                    <a:gd name="connsiteY8" fmla="*/ 78576 h 1009712"/>
                    <a:gd name="connsiteX9" fmla="*/ 483393 w 719601"/>
                    <a:gd name="connsiteY9" fmla="*/ 109838 h 1009712"/>
                    <a:gd name="connsiteX10" fmla="*/ 569362 w 719601"/>
                    <a:gd name="connsiteY10" fmla="*/ 129376 h 1009712"/>
                    <a:gd name="connsiteX11" fmla="*/ 670962 w 719601"/>
                    <a:gd name="connsiteY11" fmla="*/ 199715 h 1009712"/>
                    <a:gd name="connsiteX12" fmla="*/ 713947 w 719601"/>
                    <a:gd name="connsiteY12" fmla="*/ 273962 h 1009712"/>
                    <a:gd name="connsiteX13" fmla="*/ 717854 w 719601"/>
                    <a:gd name="connsiteY13" fmla="*/ 371653 h 1009712"/>
                    <a:gd name="connsiteX14" fmla="*/ 702224 w 719601"/>
                    <a:gd name="connsiteY14" fmla="*/ 414638 h 1009712"/>
                    <a:gd name="connsiteX15" fmla="*/ 667054 w 719601"/>
                    <a:gd name="connsiteY15" fmla="*/ 477161 h 1009712"/>
                    <a:gd name="connsiteX16" fmla="*/ 608439 w 719601"/>
                    <a:gd name="connsiteY16" fmla="*/ 653007 h 1009712"/>
                    <a:gd name="connsiteX17" fmla="*/ 647516 w 719601"/>
                    <a:gd name="connsiteY17" fmla="*/ 703808 h 1009712"/>
                    <a:gd name="connsiteX18" fmla="*/ 635793 w 719601"/>
                    <a:gd name="connsiteY18" fmla="*/ 805407 h 1009712"/>
                    <a:gd name="connsiteX19" fmla="*/ 577178 w 719601"/>
                    <a:gd name="connsiteY19" fmla="*/ 875745 h 1009712"/>
                    <a:gd name="connsiteX20" fmla="*/ 479485 w 719601"/>
                    <a:gd name="connsiteY20" fmla="*/ 914823 h 1009712"/>
                    <a:gd name="connsiteX21" fmla="*/ 413054 w 719601"/>
                    <a:gd name="connsiteY21" fmla="*/ 926546 h 1009712"/>
                    <a:gd name="connsiteX22" fmla="*/ 354439 w 719601"/>
                    <a:gd name="connsiteY22" fmla="*/ 985161 h 1009712"/>
                    <a:gd name="connsiteX23" fmla="*/ 284101 w 719601"/>
                    <a:gd name="connsiteY23" fmla="*/ 1004700 h 1009712"/>
                    <a:gd name="connsiteX24" fmla="*/ 88716 w 719601"/>
                    <a:gd name="connsiteY24" fmla="*/ 996884 h 1009712"/>
                    <a:gd name="connsiteX25" fmla="*/ 42495 w 719601"/>
                    <a:gd name="connsiteY25" fmla="*/ 874707 h 1009712"/>
                    <a:gd name="connsiteX26" fmla="*/ 0 w 719601"/>
                    <a:gd name="connsiteY26" fmla="*/ 852300 h 100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9601" h="1009712">
                      <a:moveTo>
                        <a:pt x="14470" y="227069"/>
                      </a:moveTo>
                      <a:cubicBezTo>
                        <a:pt x="30101" y="223161"/>
                        <a:pt x="50942" y="228372"/>
                        <a:pt x="61362" y="215346"/>
                      </a:cubicBezTo>
                      <a:cubicBezTo>
                        <a:pt x="71782" y="202320"/>
                        <a:pt x="70480" y="170406"/>
                        <a:pt x="76993" y="148914"/>
                      </a:cubicBezTo>
                      <a:cubicBezTo>
                        <a:pt x="83506" y="127422"/>
                        <a:pt x="88716" y="106582"/>
                        <a:pt x="100439" y="86392"/>
                      </a:cubicBezTo>
                      <a:cubicBezTo>
                        <a:pt x="112162" y="66202"/>
                        <a:pt x="136911" y="40801"/>
                        <a:pt x="147331" y="27776"/>
                      </a:cubicBezTo>
                      <a:cubicBezTo>
                        <a:pt x="157751" y="14751"/>
                        <a:pt x="147983" y="12798"/>
                        <a:pt x="162962" y="8239"/>
                      </a:cubicBezTo>
                      <a:cubicBezTo>
                        <a:pt x="177942" y="3680"/>
                        <a:pt x="213111" y="-1531"/>
                        <a:pt x="237208" y="423"/>
                      </a:cubicBezTo>
                      <a:cubicBezTo>
                        <a:pt x="285979" y="12822"/>
                        <a:pt x="289962" y="22567"/>
                        <a:pt x="311454" y="35592"/>
                      </a:cubicBezTo>
                      <a:cubicBezTo>
                        <a:pt x="332946" y="48618"/>
                        <a:pt x="337506" y="66202"/>
                        <a:pt x="366162" y="78576"/>
                      </a:cubicBezTo>
                      <a:cubicBezTo>
                        <a:pt x="394818" y="90950"/>
                        <a:pt x="449526" y="101371"/>
                        <a:pt x="483393" y="109838"/>
                      </a:cubicBezTo>
                      <a:cubicBezTo>
                        <a:pt x="517260" y="118305"/>
                        <a:pt x="538101" y="114397"/>
                        <a:pt x="569362" y="129376"/>
                      </a:cubicBezTo>
                      <a:cubicBezTo>
                        <a:pt x="600623" y="144355"/>
                        <a:pt x="646865" y="175617"/>
                        <a:pt x="670962" y="199715"/>
                      </a:cubicBezTo>
                      <a:cubicBezTo>
                        <a:pt x="695059" y="223813"/>
                        <a:pt x="706132" y="245306"/>
                        <a:pt x="713947" y="273962"/>
                      </a:cubicBezTo>
                      <a:cubicBezTo>
                        <a:pt x="721762" y="302618"/>
                        <a:pt x="719808" y="348207"/>
                        <a:pt x="717854" y="371653"/>
                      </a:cubicBezTo>
                      <a:cubicBezTo>
                        <a:pt x="715900" y="395099"/>
                        <a:pt x="710691" y="397053"/>
                        <a:pt x="702224" y="414638"/>
                      </a:cubicBezTo>
                      <a:cubicBezTo>
                        <a:pt x="693757" y="432223"/>
                        <a:pt x="682685" y="437433"/>
                        <a:pt x="667054" y="477161"/>
                      </a:cubicBezTo>
                      <a:cubicBezTo>
                        <a:pt x="651423" y="516889"/>
                        <a:pt x="611695" y="615233"/>
                        <a:pt x="608439" y="653007"/>
                      </a:cubicBezTo>
                      <a:cubicBezTo>
                        <a:pt x="605183" y="690781"/>
                        <a:pt x="650764" y="690812"/>
                        <a:pt x="647516" y="703808"/>
                      </a:cubicBezTo>
                      <a:cubicBezTo>
                        <a:pt x="646213" y="791080"/>
                        <a:pt x="640635" y="718260"/>
                        <a:pt x="635793" y="805407"/>
                      </a:cubicBezTo>
                      <a:cubicBezTo>
                        <a:pt x="625373" y="860766"/>
                        <a:pt x="603229" y="857509"/>
                        <a:pt x="577178" y="875745"/>
                      </a:cubicBezTo>
                      <a:cubicBezTo>
                        <a:pt x="551127" y="893981"/>
                        <a:pt x="506839" y="906356"/>
                        <a:pt x="479485" y="914823"/>
                      </a:cubicBezTo>
                      <a:cubicBezTo>
                        <a:pt x="452131" y="923290"/>
                        <a:pt x="433895" y="914823"/>
                        <a:pt x="413054" y="926546"/>
                      </a:cubicBezTo>
                      <a:cubicBezTo>
                        <a:pt x="392213" y="938269"/>
                        <a:pt x="375931" y="972135"/>
                        <a:pt x="354439" y="985161"/>
                      </a:cubicBezTo>
                      <a:cubicBezTo>
                        <a:pt x="332947" y="998187"/>
                        <a:pt x="328388" y="1002746"/>
                        <a:pt x="284101" y="1004700"/>
                      </a:cubicBezTo>
                      <a:cubicBezTo>
                        <a:pt x="239814" y="1006654"/>
                        <a:pt x="128984" y="1018550"/>
                        <a:pt x="88716" y="996884"/>
                      </a:cubicBezTo>
                      <a:cubicBezTo>
                        <a:pt x="48448" y="975218"/>
                        <a:pt x="54106" y="898804"/>
                        <a:pt x="42495" y="874707"/>
                      </a:cubicBezTo>
                      <a:cubicBezTo>
                        <a:pt x="30884" y="850610"/>
                        <a:pt x="3256" y="868582"/>
                        <a:pt x="0" y="852300"/>
                      </a:cubicBezTo>
                    </a:path>
                  </a:pathLst>
                </a:custGeom>
                <a:solidFill>
                  <a:srgbClr val="F9C1AD"/>
                </a:solidFill>
                <a:ln>
                  <a:solidFill>
                    <a:srgbClr val="F9C1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CC6CB4DD-4176-78D1-D8D9-AADE08467122}"/>
                    </a:ext>
                  </a:extLst>
                </p:cNvPr>
                <p:cNvSpPr/>
                <p:nvPr/>
              </p:nvSpPr>
              <p:spPr>
                <a:xfrm>
                  <a:off x="5999718" y="1797028"/>
                  <a:ext cx="839279" cy="1127894"/>
                </a:xfrm>
                <a:custGeom>
                  <a:avLst/>
                  <a:gdLst>
                    <a:gd name="connsiteX0" fmla="*/ 0 w 818377"/>
                    <a:gd name="connsiteY0" fmla="*/ 201424 h 1087466"/>
                    <a:gd name="connsiteX1" fmla="*/ 70339 w 818377"/>
                    <a:gd name="connsiteY1" fmla="*/ 204621 h 1087466"/>
                    <a:gd name="connsiteX2" fmla="*/ 83127 w 818377"/>
                    <a:gd name="connsiteY2" fmla="*/ 211015 h 1087466"/>
                    <a:gd name="connsiteX3" fmla="*/ 108705 w 818377"/>
                    <a:gd name="connsiteY3" fmla="*/ 230198 h 1087466"/>
                    <a:gd name="connsiteX4" fmla="*/ 111902 w 818377"/>
                    <a:gd name="connsiteY4" fmla="*/ 239790 h 1087466"/>
                    <a:gd name="connsiteX5" fmla="*/ 127888 w 818377"/>
                    <a:gd name="connsiteY5" fmla="*/ 258973 h 1087466"/>
                    <a:gd name="connsiteX6" fmla="*/ 131085 w 818377"/>
                    <a:gd name="connsiteY6" fmla="*/ 271762 h 1087466"/>
                    <a:gd name="connsiteX7" fmla="*/ 140677 w 818377"/>
                    <a:gd name="connsiteY7" fmla="*/ 287748 h 1087466"/>
                    <a:gd name="connsiteX8" fmla="*/ 147071 w 818377"/>
                    <a:gd name="connsiteY8" fmla="*/ 300537 h 1087466"/>
                    <a:gd name="connsiteX9" fmla="*/ 153466 w 818377"/>
                    <a:gd name="connsiteY9" fmla="*/ 310128 h 1087466"/>
                    <a:gd name="connsiteX10" fmla="*/ 163057 w 818377"/>
                    <a:gd name="connsiteY10" fmla="*/ 335706 h 1087466"/>
                    <a:gd name="connsiteX11" fmla="*/ 166255 w 818377"/>
                    <a:gd name="connsiteY11" fmla="*/ 348495 h 1087466"/>
                    <a:gd name="connsiteX12" fmla="*/ 172649 w 818377"/>
                    <a:gd name="connsiteY12" fmla="*/ 367678 h 1087466"/>
                    <a:gd name="connsiteX13" fmla="*/ 179043 w 818377"/>
                    <a:gd name="connsiteY13" fmla="*/ 399650 h 1087466"/>
                    <a:gd name="connsiteX14" fmla="*/ 188635 w 818377"/>
                    <a:gd name="connsiteY14" fmla="*/ 438017 h 1087466"/>
                    <a:gd name="connsiteX15" fmla="*/ 191832 w 818377"/>
                    <a:gd name="connsiteY15" fmla="*/ 447608 h 1087466"/>
                    <a:gd name="connsiteX16" fmla="*/ 195029 w 818377"/>
                    <a:gd name="connsiteY16" fmla="*/ 457200 h 1087466"/>
                    <a:gd name="connsiteX17" fmla="*/ 211015 w 818377"/>
                    <a:gd name="connsiteY17" fmla="*/ 479580 h 1087466"/>
                    <a:gd name="connsiteX18" fmla="*/ 242987 w 818377"/>
                    <a:gd name="connsiteY18" fmla="*/ 517947 h 1087466"/>
                    <a:gd name="connsiteX19" fmla="*/ 252579 w 818377"/>
                    <a:gd name="connsiteY19" fmla="*/ 521144 h 1087466"/>
                    <a:gd name="connsiteX20" fmla="*/ 322918 w 818377"/>
                    <a:gd name="connsiteY20" fmla="*/ 524341 h 1087466"/>
                    <a:gd name="connsiteX21" fmla="*/ 335706 w 818377"/>
                    <a:gd name="connsiteY21" fmla="*/ 530735 h 1087466"/>
                    <a:gd name="connsiteX22" fmla="*/ 354890 w 818377"/>
                    <a:gd name="connsiteY22" fmla="*/ 553116 h 1087466"/>
                    <a:gd name="connsiteX23" fmla="*/ 364481 w 818377"/>
                    <a:gd name="connsiteY23" fmla="*/ 556313 h 1087466"/>
                    <a:gd name="connsiteX24" fmla="*/ 370876 w 818377"/>
                    <a:gd name="connsiteY24" fmla="*/ 569102 h 1087466"/>
                    <a:gd name="connsiteX25" fmla="*/ 383664 w 818377"/>
                    <a:gd name="connsiteY25" fmla="*/ 588285 h 1087466"/>
                    <a:gd name="connsiteX26" fmla="*/ 390059 w 818377"/>
                    <a:gd name="connsiteY26" fmla="*/ 597877 h 1087466"/>
                    <a:gd name="connsiteX27" fmla="*/ 406045 w 818377"/>
                    <a:gd name="connsiteY27" fmla="*/ 626652 h 1087466"/>
                    <a:gd name="connsiteX28" fmla="*/ 409242 w 818377"/>
                    <a:gd name="connsiteY28" fmla="*/ 639440 h 1087466"/>
                    <a:gd name="connsiteX29" fmla="*/ 418834 w 818377"/>
                    <a:gd name="connsiteY29" fmla="*/ 652229 h 1087466"/>
                    <a:gd name="connsiteX30" fmla="*/ 428425 w 818377"/>
                    <a:gd name="connsiteY30" fmla="*/ 671412 h 1087466"/>
                    <a:gd name="connsiteX31" fmla="*/ 431622 w 818377"/>
                    <a:gd name="connsiteY31" fmla="*/ 690596 h 1087466"/>
                    <a:gd name="connsiteX32" fmla="*/ 438017 w 818377"/>
                    <a:gd name="connsiteY32" fmla="*/ 700187 h 1087466"/>
                    <a:gd name="connsiteX33" fmla="*/ 447608 w 818377"/>
                    <a:gd name="connsiteY33" fmla="*/ 722568 h 1087466"/>
                    <a:gd name="connsiteX34" fmla="*/ 457200 w 818377"/>
                    <a:gd name="connsiteY34" fmla="*/ 748145 h 1087466"/>
                    <a:gd name="connsiteX35" fmla="*/ 463594 w 818377"/>
                    <a:gd name="connsiteY35" fmla="*/ 754540 h 1087466"/>
                    <a:gd name="connsiteX36" fmla="*/ 469989 w 818377"/>
                    <a:gd name="connsiteY36" fmla="*/ 767328 h 1087466"/>
                    <a:gd name="connsiteX37" fmla="*/ 482778 w 818377"/>
                    <a:gd name="connsiteY37" fmla="*/ 786512 h 1087466"/>
                    <a:gd name="connsiteX38" fmla="*/ 495567 w 818377"/>
                    <a:gd name="connsiteY38" fmla="*/ 805695 h 1087466"/>
                    <a:gd name="connsiteX39" fmla="*/ 524341 w 818377"/>
                    <a:gd name="connsiteY39" fmla="*/ 831273 h 1087466"/>
                    <a:gd name="connsiteX40" fmla="*/ 537130 w 818377"/>
                    <a:gd name="connsiteY40" fmla="*/ 834470 h 1087466"/>
                    <a:gd name="connsiteX41" fmla="*/ 559511 w 818377"/>
                    <a:gd name="connsiteY41" fmla="*/ 847259 h 1087466"/>
                    <a:gd name="connsiteX42" fmla="*/ 597877 w 818377"/>
                    <a:gd name="connsiteY42" fmla="*/ 856850 h 1087466"/>
                    <a:gd name="connsiteX43" fmla="*/ 601074 w 818377"/>
                    <a:gd name="connsiteY43" fmla="*/ 869639 h 1087466"/>
                    <a:gd name="connsiteX44" fmla="*/ 610666 w 818377"/>
                    <a:gd name="connsiteY44" fmla="*/ 872836 h 1087466"/>
                    <a:gd name="connsiteX45" fmla="*/ 623455 w 818377"/>
                    <a:gd name="connsiteY45" fmla="*/ 885625 h 1087466"/>
                    <a:gd name="connsiteX46" fmla="*/ 639441 w 818377"/>
                    <a:gd name="connsiteY46" fmla="*/ 901611 h 1087466"/>
                    <a:gd name="connsiteX47" fmla="*/ 668215 w 818377"/>
                    <a:gd name="connsiteY47" fmla="*/ 949569 h 1087466"/>
                    <a:gd name="connsiteX48" fmla="*/ 677807 w 818377"/>
                    <a:gd name="connsiteY48" fmla="*/ 962358 h 1087466"/>
                    <a:gd name="connsiteX49" fmla="*/ 687399 w 818377"/>
                    <a:gd name="connsiteY49" fmla="*/ 984738 h 1087466"/>
                    <a:gd name="connsiteX50" fmla="*/ 693793 w 818377"/>
                    <a:gd name="connsiteY50" fmla="*/ 997527 h 1087466"/>
                    <a:gd name="connsiteX51" fmla="*/ 700187 w 818377"/>
                    <a:gd name="connsiteY51" fmla="*/ 1007119 h 1087466"/>
                    <a:gd name="connsiteX52" fmla="*/ 712976 w 818377"/>
                    <a:gd name="connsiteY52" fmla="*/ 1029499 h 1087466"/>
                    <a:gd name="connsiteX53" fmla="*/ 722568 w 818377"/>
                    <a:gd name="connsiteY53" fmla="*/ 1042288 h 1087466"/>
                    <a:gd name="connsiteX54" fmla="*/ 732160 w 818377"/>
                    <a:gd name="connsiteY54" fmla="*/ 1067866 h 1087466"/>
                    <a:gd name="connsiteX55" fmla="*/ 735357 w 818377"/>
                    <a:gd name="connsiteY55" fmla="*/ 1083852 h 1087466"/>
                    <a:gd name="connsiteX56" fmla="*/ 754540 w 818377"/>
                    <a:gd name="connsiteY56" fmla="*/ 1087049 h 1087466"/>
                    <a:gd name="connsiteX57" fmla="*/ 815287 w 818377"/>
                    <a:gd name="connsiteY57" fmla="*/ 1080654 h 1087466"/>
                    <a:gd name="connsiteX58" fmla="*/ 808892 w 818377"/>
                    <a:gd name="connsiteY58" fmla="*/ 1048682 h 1087466"/>
                    <a:gd name="connsiteX59" fmla="*/ 796104 w 818377"/>
                    <a:gd name="connsiteY59" fmla="*/ 1019907 h 1087466"/>
                    <a:gd name="connsiteX60" fmla="*/ 789709 w 818377"/>
                    <a:gd name="connsiteY60" fmla="*/ 1003921 h 1087466"/>
                    <a:gd name="connsiteX61" fmla="*/ 786512 w 818377"/>
                    <a:gd name="connsiteY61" fmla="*/ 978344 h 1087466"/>
                    <a:gd name="connsiteX62" fmla="*/ 780118 w 818377"/>
                    <a:gd name="connsiteY62" fmla="*/ 959161 h 1087466"/>
                    <a:gd name="connsiteX63" fmla="*/ 773723 w 818377"/>
                    <a:gd name="connsiteY63" fmla="*/ 936780 h 1087466"/>
                    <a:gd name="connsiteX64" fmla="*/ 767329 w 818377"/>
                    <a:gd name="connsiteY64" fmla="*/ 923991 h 1087466"/>
                    <a:gd name="connsiteX65" fmla="*/ 760934 w 818377"/>
                    <a:gd name="connsiteY65" fmla="*/ 904808 h 1087466"/>
                    <a:gd name="connsiteX66" fmla="*/ 757737 w 818377"/>
                    <a:gd name="connsiteY66" fmla="*/ 892019 h 1087466"/>
                    <a:gd name="connsiteX67" fmla="*/ 748146 w 818377"/>
                    <a:gd name="connsiteY67" fmla="*/ 882428 h 1087466"/>
                    <a:gd name="connsiteX68" fmla="*/ 741751 w 818377"/>
                    <a:gd name="connsiteY68" fmla="*/ 856850 h 1087466"/>
                    <a:gd name="connsiteX69" fmla="*/ 738554 w 818377"/>
                    <a:gd name="connsiteY69" fmla="*/ 844061 h 1087466"/>
                    <a:gd name="connsiteX70" fmla="*/ 744948 w 818377"/>
                    <a:gd name="connsiteY70" fmla="*/ 776920 h 1087466"/>
                    <a:gd name="connsiteX71" fmla="*/ 748146 w 818377"/>
                    <a:gd name="connsiteY71" fmla="*/ 767328 h 1087466"/>
                    <a:gd name="connsiteX72" fmla="*/ 744948 w 818377"/>
                    <a:gd name="connsiteY72" fmla="*/ 712976 h 1087466"/>
                    <a:gd name="connsiteX73" fmla="*/ 728962 w 818377"/>
                    <a:gd name="connsiteY73" fmla="*/ 681004 h 1087466"/>
                    <a:gd name="connsiteX74" fmla="*/ 725765 w 818377"/>
                    <a:gd name="connsiteY74" fmla="*/ 658624 h 1087466"/>
                    <a:gd name="connsiteX75" fmla="*/ 709779 w 818377"/>
                    <a:gd name="connsiteY75" fmla="*/ 623454 h 1087466"/>
                    <a:gd name="connsiteX76" fmla="*/ 696990 w 818377"/>
                    <a:gd name="connsiteY76" fmla="*/ 610666 h 1087466"/>
                    <a:gd name="connsiteX77" fmla="*/ 661821 w 818377"/>
                    <a:gd name="connsiteY77" fmla="*/ 601074 h 1087466"/>
                    <a:gd name="connsiteX78" fmla="*/ 649032 w 818377"/>
                    <a:gd name="connsiteY78" fmla="*/ 594680 h 1087466"/>
                    <a:gd name="connsiteX79" fmla="*/ 613863 w 818377"/>
                    <a:gd name="connsiteY79" fmla="*/ 575496 h 1087466"/>
                    <a:gd name="connsiteX80" fmla="*/ 581891 w 818377"/>
                    <a:gd name="connsiteY80" fmla="*/ 562707 h 1087466"/>
                    <a:gd name="connsiteX81" fmla="*/ 546722 w 818377"/>
                    <a:gd name="connsiteY81" fmla="*/ 553116 h 1087466"/>
                    <a:gd name="connsiteX82" fmla="*/ 489172 w 818377"/>
                    <a:gd name="connsiteY82" fmla="*/ 537130 h 1087466"/>
                    <a:gd name="connsiteX83" fmla="*/ 457200 w 818377"/>
                    <a:gd name="connsiteY83" fmla="*/ 514749 h 1087466"/>
                    <a:gd name="connsiteX84" fmla="*/ 454003 w 818377"/>
                    <a:gd name="connsiteY84" fmla="*/ 505158 h 1087466"/>
                    <a:gd name="connsiteX85" fmla="*/ 447608 w 818377"/>
                    <a:gd name="connsiteY85" fmla="*/ 495566 h 1087466"/>
                    <a:gd name="connsiteX86" fmla="*/ 444411 w 818377"/>
                    <a:gd name="connsiteY86" fmla="*/ 466791 h 1087466"/>
                    <a:gd name="connsiteX87" fmla="*/ 431622 w 818377"/>
                    <a:gd name="connsiteY87" fmla="*/ 386861 h 1087466"/>
                    <a:gd name="connsiteX88" fmla="*/ 418834 w 818377"/>
                    <a:gd name="connsiteY88" fmla="*/ 329312 h 1087466"/>
                    <a:gd name="connsiteX89" fmla="*/ 396453 w 818377"/>
                    <a:gd name="connsiteY89" fmla="*/ 316523 h 1087466"/>
                    <a:gd name="connsiteX90" fmla="*/ 361284 w 818377"/>
                    <a:gd name="connsiteY90" fmla="*/ 300537 h 1087466"/>
                    <a:gd name="connsiteX91" fmla="*/ 351692 w 818377"/>
                    <a:gd name="connsiteY91" fmla="*/ 290945 h 1087466"/>
                    <a:gd name="connsiteX92" fmla="*/ 342101 w 818377"/>
                    <a:gd name="connsiteY92" fmla="*/ 287748 h 1087466"/>
                    <a:gd name="connsiteX93" fmla="*/ 313326 w 818377"/>
                    <a:gd name="connsiteY93" fmla="*/ 274959 h 1087466"/>
                    <a:gd name="connsiteX94" fmla="*/ 300537 w 818377"/>
                    <a:gd name="connsiteY94" fmla="*/ 268565 h 1087466"/>
                    <a:gd name="connsiteX95" fmla="*/ 284551 w 818377"/>
                    <a:gd name="connsiteY95" fmla="*/ 262170 h 1087466"/>
                    <a:gd name="connsiteX96" fmla="*/ 274960 w 818377"/>
                    <a:gd name="connsiteY96" fmla="*/ 255776 h 1087466"/>
                    <a:gd name="connsiteX97" fmla="*/ 265368 w 818377"/>
                    <a:gd name="connsiteY97" fmla="*/ 252579 h 1087466"/>
                    <a:gd name="connsiteX98" fmla="*/ 249382 w 818377"/>
                    <a:gd name="connsiteY98" fmla="*/ 246184 h 1087466"/>
                    <a:gd name="connsiteX99" fmla="*/ 227001 w 818377"/>
                    <a:gd name="connsiteY99" fmla="*/ 239790 h 1087466"/>
                    <a:gd name="connsiteX100" fmla="*/ 211015 w 818377"/>
                    <a:gd name="connsiteY100" fmla="*/ 230198 h 1087466"/>
                    <a:gd name="connsiteX101" fmla="*/ 191832 w 818377"/>
                    <a:gd name="connsiteY101" fmla="*/ 220607 h 1087466"/>
                    <a:gd name="connsiteX102" fmla="*/ 179043 w 818377"/>
                    <a:gd name="connsiteY102" fmla="*/ 204621 h 1087466"/>
                    <a:gd name="connsiteX103" fmla="*/ 172649 w 818377"/>
                    <a:gd name="connsiteY103" fmla="*/ 198226 h 1087466"/>
                    <a:gd name="connsiteX104" fmla="*/ 150269 w 818377"/>
                    <a:gd name="connsiteY104" fmla="*/ 153466 h 1087466"/>
                    <a:gd name="connsiteX105" fmla="*/ 140677 w 818377"/>
                    <a:gd name="connsiteY105" fmla="*/ 137480 h 1087466"/>
                    <a:gd name="connsiteX106" fmla="*/ 137480 w 818377"/>
                    <a:gd name="connsiteY106" fmla="*/ 127888 h 1087466"/>
                    <a:gd name="connsiteX107" fmla="*/ 127888 w 818377"/>
                    <a:gd name="connsiteY107" fmla="*/ 115099 h 1087466"/>
                    <a:gd name="connsiteX108" fmla="*/ 121494 w 818377"/>
                    <a:gd name="connsiteY108" fmla="*/ 105507 h 1087466"/>
                    <a:gd name="connsiteX109" fmla="*/ 108705 w 818377"/>
                    <a:gd name="connsiteY109" fmla="*/ 89521 h 1087466"/>
                    <a:gd name="connsiteX110" fmla="*/ 92719 w 818377"/>
                    <a:gd name="connsiteY110" fmla="*/ 63944 h 1087466"/>
                    <a:gd name="connsiteX111" fmla="*/ 89522 w 818377"/>
                    <a:gd name="connsiteY111" fmla="*/ 54352 h 1087466"/>
                    <a:gd name="connsiteX112" fmla="*/ 83127 w 818377"/>
                    <a:gd name="connsiteY112" fmla="*/ 44761 h 1087466"/>
                    <a:gd name="connsiteX113" fmla="*/ 83127 w 818377"/>
                    <a:gd name="connsiteY113"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11902 w 818377"/>
                    <a:gd name="connsiteY3" fmla="*/ 239790 h 1087466"/>
                    <a:gd name="connsiteX4" fmla="*/ 127888 w 818377"/>
                    <a:gd name="connsiteY4" fmla="*/ 258973 h 1087466"/>
                    <a:gd name="connsiteX5" fmla="*/ 131085 w 818377"/>
                    <a:gd name="connsiteY5" fmla="*/ 271762 h 1087466"/>
                    <a:gd name="connsiteX6" fmla="*/ 140677 w 818377"/>
                    <a:gd name="connsiteY6" fmla="*/ 287748 h 1087466"/>
                    <a:gd name="connsiteX7" fmla="*/ 147071 w 818377"/>
                    <a:gd name="connsiteY7" fmla="*/ 300537 h 1087466"/>
                    <a:gd name="connsiteX8" fmla="*/ 153466 w 818377"/>
                    <a:gd name="connsiteY8" fmla="*/ 310128 h 1087466"/>
                    <a:gd name="connsiteX9" fmla="*/ 163057 w 818377"/>
                    <a:gd name="connsiteY9" fmla="*/ 335706 h 1087466"/>
                    <a:gd name="connsiteX10" fmla="*/ 166255 w 818377"/>
                    <a:gd name="connsiteY10" fmla="*/ 348495 h 1087466"/>
                    <a:gd name="connsiteX11" fmla="*/ 172649 w 818377"/>
                    <a:gd name="connsiteY11" fmla="*/ 367678 h 1087466"/>
                    <a:gd name="connsiteX12" fmla="*/ 179043 w 818377"/>
                    <a:gd name="connsiteY12" fmla="*/ 399650 h 1087466"/>
                    <a:gd name="connsiteX13" fmla="*/ 188635 w 818377"/>
                    <a:gd name="connsiteY13" fmla="*/ 438017 h 1087466"/>
                    <a:gd name="connsiteX14" fmla="*/ 191832 w 818377"/>
                    <a:gd name="connsiteY14" fmla="*/ 447608 h 1087466"/>
                    <a:gd name="connsiteX15" fmla="*/ 195029 w 818377"/>
                    <a:gd name="connsiteY15" fmla="*/ 457200 h 1087466"/>
                    <a:gd name="connsiteX16" fmla="*/ 211015 w 818377"/>
                    <a:gd name="connsiteY16" fmla="*/ 479580 h 1087466"/>
                    <a:gd name="connsiteX17" fmla="*/ 242987 w 818377"/>
                    <a:gd name="connsiteY17" fmla="*/ 517947 h 1087466"/>
                    <a:gd name="connsiteX18" fmla="*/ 252579 w 818377"/>
                    <a:gd name="connsiteY18" fmla="*/ 521144 h 1087466"/>
                    <a:gd name="connsiteX19" fmla="*/ 322918 w 818377"/>
                    <a:gd name="connsiteY19" fmla="*/ 524341 h 1087466"/>
                    <a:gd name="connsiteX20" fmla="*/ 335706 w 818377"/>
                    <a:gd name="connsiteY20" fmla="*/ 530735 h 1087466"/>
                    <a:gd name="connsiteX21" fmla="*/ 354890 w 818377"/>
                    <a:gd name="connsiteY21" fmla="*/ 553116 h 1087466"/>
                    <a:gd name="connsiteX22" fmla="*/ 364481 w 818377"/>
                    <a:gd name="connsiteY22" fmla="*/ 556313 h 1087466"/>
                    <a:gd name="connsiteX23" fmla="*/ 370876 w 818377"/>
                    <a:gd name="connsiteY23" fmla="*/ 569102 h 1087466"/>
                    <a:gd name="connsiteX24" fmla="*/ 383664 w 818377"/>
                    <a:gd name="connsiteY24" fmla="*/ 588285 h 1087466"/>
                    <a:gd name="connsiteX25" fmla="*/ 390059 w 818377"/>
                    <a:gd name="connsiteY25" fmla="*/ 597877 h 1087466"/>
                    <a:gd name="connsiteX26" fmla="*/ 406045 w 818377"/>
                    <a:gd name="connsiteY26" fmla="*/ 626652 h 1087466"/>
                    <a:gd name="connsiteX27" fmla="*/ 409242 w 818377"/>
                    <a:gd name="connsiteY27" fmla="*/ 639440 h 1087466"/>
                    <a:gd name="connsiteX28" fmla="*/ 418834 w 818377"/>
                    <a:gd name="connsiteY28" fmla="*/ 652229 h 1087466"/>
                    <a:gd name="connsiteX29" fmla="*/ 428425 w 818377"/>
                    <a:gd name="connsiteY29" fmla="*/ 671412 h 1087466"/>
                    <a:gd name="connsiteX30" fmla="*/ 431622 w 818377"/>
                    <a:gd name="connsiteY30" fmla="*/ 690596 h 1087466"/>
                    <a:gd name="connsiteX31" fmla="*/ 438017 w 818377"/>
                    <a:gd name="connsiteY31" fmla="*/ 700187 h 1087466"/>
                    <a:gd name="connsiteX32" fmla="*/ 447608 w 818377"/>
                    <a:gd name="connsiteY32" fmla="*/ 722568 h 1087466"/>
                    <a:gd name="connsiteX33" fmla="*/ 457200 w 818377"/>
                    <a:gd name="connsiteY33" fmla="*/ 748145 h 1087466"/>
                    <a:gd name="connsiteX34" fmla="*/ 463594 w 818377"/>
                    <a:gd name="connsiteY34" fmla="*/ 754540 h 1087466"/>
                    <a:gd name="connsiteX35" fmla="*/ 469989 w 818377"/>
                    <a:gd name="connsiteY35" fmla="*/ 767328 h 1087466"/>
                    <a:gd name="connsiteX36" fmla="*/ 482778 w 818377"/>
                    <a:gd name="connsiteY36" fmla="*/ 786512 h 1087466"/>
                    <a:gd name="connsiteX37" fmla="*/ 495567 w 818377"/>
                    <a:gd name="connsiteY37" fmla="*/ 805695 h 1087466"/>
                    <a:gd name="connsiteX38" fmla="*/ 524341 w 818377"/>
                    <a:gd name="connsiteY38" fmla="*/ 831273 h 1087466"/>
                    <a:gd name="connsiteX39" fmla="*/ 537130 w 818377"/>
                    <a:gd name="connsiteY39" fmla="*/ 834470 h 1087466"/>
                    <a:gd name="connsiteX40" fmla="*/ 559511 w 818377"/>
                    <a:gd name="connsiteY40" fmla="*/ 847259 h 1087466"/>
                    <a:gd name="connsiteX41" fmla="*/ 597877 w 818377"/>
                    <a:gd name="connsiteY41" fmla="*/ 856850 h 1087466"/>
                    <a:gd name="connsiteX42" fmla="*/ 601074 w 818377"/>
                    <a:gd name="connsiteY42" fmla="*/ 869639 h 1087466"/>
                    <a:gd name="connsiteX43" fmla="*/ 610666 w 818377"/>
                    <a:gd name="connsiteY43" fmla="*/ 872836 h 1087466"/>
                    <a:gd name="connsiteX44" fmla="*/ 623455 w 818377"/>
                    <a:gd name="connsiteY44" fmla="*/ 885625 h 1087466"/>
                    <a:gd name="connsiteX45" fmla="*/ 639441 w 818377"/>
                    <a:gd name="connsiteY45" fmla="*/ 901611 h 1087466"/>
                    <a:gd name="connsiteX46" fmla="*/ 668215 w 818377"/>
                    <a:gd name="connsiteY46" fmla="*/ 949569 h 1087466"/>
                    <a:gd name="connsiteX47" fmla="*/ 677807 w 818377"/>
                    <a:gd name="connsiteY47" fmla="*/ 962358 h 1087466"/>
                    <a:gd name="connsiteX48" fmla="*/ 687399 w 818377"/>
                    <a:gd name="connsiteY48" fmla="*/ 984738 h 1087466"/>
                    <a:gd name="connsiteX49" fmla="*/ 693793 w 818377"/>
                    <a:gd name="connsiteY49" fmla="*/ 997527 h 1087466"/>
                    <a:gd name="connsiteX50" fmla="*/ 700187 w 818377"/>
                    <a:gd name="connsiteY50" fmla="*/ 1007119 h 1087466"/>
                    <a:gd name="connsiteX51" fmla="*/ 712976 w 818377"/>
                    <a:gd name="connsiteY51" fmla="*/ 1029499 h 1087466"/>
                    <a:gd name="connsiteX52" fmla="*/ 722568 w 818377"/>
                    <a:gd name="connsiteY52" fmla="*/ 1042288 h 1087466"/>
                    <a:gd name="connsiteX53" fmla="*/ 732160 w 818377"/>
                    <a:gd name="connsiteY53" fmla="*/ 1067866 h 1087466"/>
                    <a:gd name="connsiteX54" fmla="*/ 735357 w 818377"/>
                    <a:gd name="connsiteY54" fmla="*/ 1083852 h 1087466"/>
                    <a:gd name="connsiteX55" fmla="*/ 754540 w 818377"/>
                    <a:gd name="connsiteY55" fmla="*/ 1087049 h 1087466"/>
                    <a:gd name="connsiteX56" fmla="*/ 815287 w 818377"/>
                    <a:gd name="connsiteY56" fmla="*/ 1080654 h 1087466"/>
                    <a:gd name="connsiteX57" fmla="*/ 808892 w 818377"/>
                    <a:gd name="connsiteY57" fmla="*/ 1048682 h 1087466"/>
                    <a:gd name="connsiteX58" fmla="*/ 796104 w 818377"/>
                    <a:gd name="connsiteY58" fmla="*/ 1019907 h 1087466"/>
                    <a:gd name="connsiteX59" fmla="*/ 789709 w 818377"/>
                    <a:gd name="connsiteY59" fmla="*/ 1003921 h 1087466"/>
                    <a:gd name="connsiteX60" fmla="*/ 786512 w 818377"/>
                    <a:gd name="connsiteY60" fmla="*/ 978344 h 1087466"/>
                    <a:gd name="connsiteX61" fmla="*/ 780118 w 818377"/>
                    <a:gd name="connsiteY61" fmla="*/ 959161 h 1087466"/>
                    <a:gd name="connsiteX62" fmla="*/ 773723 w 818377"/>
                    <a:gd name="connsiteY62" fmla="*/ 936780 h 1087466"/>
                    <a:gd name="connsiteX63" fmla="*/ 767329 w 818377"/>
                    <a:gd name="connsiteY63" fmla="*/ 923991 h 1087466"/>
                    <a:gd name="connsiteX64" fmla="*/ 760934 w 818377"/>
                    <a:gd name="connsiteY64" fmla="*/ 904808 h 1087466"/>
                    <a:gd name="connsiteX65" fmla="*/ 757737 w 818377"/>
                    <a:gd name="connsiteY65" fmla="*/ 892019 h 1087466"/>
                    <a:gd name="connsiteX66" fmla="*/ 748146 w 818377"/>
                    <a:gd name="connsiteY66" fmla="*/ 882428 h 1087466"/>
                    <a:gd name="connsiteX67" fmla="*/ 741751 w 818377"/>
                    <a:gd name="connsiteY67" fmla="*/ 856850 h 1087466"/>
                    <a:gd name="connsiteX68" fmla="*/ 738554 w 818377"/>
                    <a:gd name="connsiteY68" fmla="*/ 844061 h 1087466"/>
                    <a:gd name="connsiteX69" fmla="*/ 744948 w 818377"/>
                    <a:gd name="connsiteY69" fmla="*/ 776920 h 1087466"/>
                    <a:gd name="connsiteX70" fmla="*/ 748146 w 818377"/>
                    <a:gd name="connsiteY70" fmla="*/ 767328 h 1087466"/>
                    <a:gd name="connsiteX71" fmla="*/ 744948 w 818377"/>
                    <a:gd name="connsiteY71" fmla="*/ 712976 h 1087466"/>
                    <a:gd name="connsiteX72" fmla="*/ 728962 w 818377"/>
                    <a:gd name="connsiteY72" fmla="*/ 681004 h 1087466"/>
                    <a:gd name="connsiteX73" fmla="*/ 725765 w 818377"/>
                    <a:gd name="connsiteY73" fmla="*/ 658624 h 1087466"/>
                    <a:gd name="connsiteX74" fmla="*/ 709779 w 818377"/>
                    <a:gd name="connsiteY74" fmla="*/ 623454 h 1087466"/>
                    <a:gd name="connsiteX75" fmla="*/ 696990 w 818377"/>
                    <a:gd name="connsiteY75" fmla="*/ 610666 h 1087466"/>
                    <a:gd name="connsiteX76" fmla="*/ 661821 w 818377"/>
                    <a:gd name="connsiteY76" fmla="*/ 601074 h 1087466"/>
                    <a:gd name="connsiteX77" fmla="*/ 649032 w 818377"/>
                    <a:gd name="connsiteY77" fmla="*/ 594680 h 1087466"/>
                    <a:gd name="connsiteX78" fmla="*/ 613863 w 818377"/>
                    <a:gd name="connsiteY78" fmla="*/ 575496 h 1087466"/>
                    <a:gd name="connsiteX79" fmla="*/ 581891 w 818377"/>
                    <a:gd name="connsiteY79" fmla="*/ 562707 h 1087466"/>
                    <a:gd name="connsiteX80" fmla="*/ 546722 w 818377"/>
                    <a:gd name="connsiteY80" fmla="*/ 553116 h 1087466"/>
                    <a:gd name="connsiteX81" fmla="*/ 489172 w 818377"/>
                    <a:gd name="connsiteY81" fmla="*/ 537130 h 1087466"/>
                    <a:gd name="connsiteX82" fmla="*/ 457200 w 818377"/>
                    <a:gd name="connsiteY82" fmla="*/ 514749 h 1087466"/>
                    <a:gd name="connsiteX83" fmla="*/ 454003 w 818377"/>
                    <a:gd name="connsiteY83" fmla="*/ 505158 h 1087466"/>
                    <a:gd name="connsiteX84" fmla="*/ 447608 w 818377"/>
                    <a:gd name="connsiteY84" fmla="*/ 495566 h 1087466"/>
                    <a:gd name="connsiteX85" fmla="*/ 444411 w 818377"/>
                    <a:gd name="connsiteY85" fmla="*/ 466791 h 1087466"/>
                    <a:gd name="connsiteX86" fmla="*/ 431622 w 818377"/>
                    <a:gd name="connsiteY86" fmla="*/ 386861 h 1087466"/>
                    <a:gd name="connsiteX87" fmla="*/ 418834 w 818377"/>
                    <a:gd name="connsiteY87" fmla="*/ 329312 h 1087466"/>
                    <a:gd name="connsiteX88" fmla="*/ 396453 w 818377"/>
                    <a:gd name="connsiteY88" fmla="*/ 316523 h 1087466"/>
                    <a:gd name="connsiteX89" fmla="*/ 361284 w 818377"/>
                    <a:gd name="connsiteY89" fmla="*/ 300537 h 1087466"/>
                    <a:gd name="connsiteX90" fmla="*/ 351692 w 818377"/>
                    <a:gd name="connsiteY90" fmla="*/ 290945 h 1087466"/>
                    <a:gd name="connsiteX91" fmla="*/ 342101 w 818377"/>
                    <a:gd name="connsiteY91" fmla="*/ 287748 h 1087466"/>
                    <a:gd name="connsiteX92" fmla="*/ 313326 w 818377"/>
                    <a:gd name="connsiteY92" fmla="*/ 274959 h 1087466"/>
                    <a:gd name="connsiteX93" fmla="*/ 300537 w 818377"/>
                    <a:gd name="connsiteY93" fmla="*/ 268565 h 1087466"/>
                    <a:gd name="connsiteX94" fmla="*/ 284551 w 818377"/>
                    <a:gd name="connsiteY94" fmla="*/ 262170 h 1087466"/>
                    <a:gd name="connsiteX95" fmla="*/ 274960 w 818377"/>
                    <a:gd name="connsiteY95" fmla="*/ 255776 h 1087466"/>
                    <a:gd name="connsiteX96" fmla="*/ 265368 w 818377"/>
                    <a:gd name="connsiteY96" fmla="*/ 252579 h 1087466"/>
                    <a:gd name="connsiteX97" fmla="*/ 249382 w 818377"/>
                    <a:gd name="connsiteY97" fmla="*/ 246184 h 1087466"/>
                    <a:gd name="connsiteX98" fmla="*/ 227001 w 818377"/>
                    <a:gd name="connsiteY98" fmla="*/ 239790 h 1087466"/>
                    <a:gd name="connsiteX99" fmla="*/ 211015 w 818377"/>
                    <a:gd name="connsiteY99" fmla="*/ 230198 h 1087466"/>
                    <a:gd name="connsiteX100" fmla="*/ 191832 w 818377"/>
                    <a:gd name="connsiteY100" fmla="*/ 220607 h 1087466"/>
                    <a:gd name="connsiteX101" fmla="*/ 179043 w 818377"/>
                    <a:gd name="connsiteY101" fmla="*/ 204621 h 1087466"/>
                    <a:gd name="connsiteX102" fmla="*/ 172649 w 818377"/>
                    <a:gd name="connsiteY102" fmla="*/ 198226 h 1087466"/>
                    <a:gd name="connsiteX103" fmla="*/ 150269 w 818377"/>
                    <a:gd name="connsiteY103" fmla="*/ 153466 h 1087466"/>
                    <a:gd name="connsiteX104" fmla="*/ 140677 w 818377"/>
                    <a:gd name="connsiteY104" fmla="*/ 137480 h 1087466"/>
                    <a:gd name="connsiteX105" fmla="*/ 137480 w 818377"/>
                    <a:gd name="connsiteY105" fmla="*/ 127888 h 1087466"/>
                    <a:gd name="connsiteX106" fmla="*/ 127888 w 818377"/>
                    <a:gd name="connsiteY106" fmla="*/ 115099 h 1087466"/>
                    <a:gd name="connsiteX107" fmla="*/ 121494 w 818377"/>
                    <a:gd name="connsiteY107" fmla="*/ 105507 h 1087466"/>
                    <a:gd name="connsiteX108" fmla="*/ 108705 w 818377"/>
                    <a:gd name="connsiteY108" fmla="*/ 89521 h 1087466"/>
                    <a:gd name="connsiteX109" fmla="*/ 92719 w 818377"/>
                    <a:gd name="connsiteY109" fmla="*/ 63944 h 1087466"/>
                    <a:gd name="connsiteX110" fmla="*/ 89522 w 818377"/>
                    <a:gd name="connsiteY110" fmla="*/ 54352 h 1087466"/>
                    <a:gd name="connsiteX111" fmla="*/ 83127 w 818377"/>
                    <a:gd name="connsiteY111" fmla="*/ 44761 h 1087466"/>
                    <a:gd name="connsiteX112" fmla="*/ 83127 w 818377"/>
                    <a:gd name="connsiteY112"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27888 w 818377"/>
                    <a:gd name="connsiteY3" fmla="*/ 258973 h 1087466"/>
                    <a:gd name="connsiteX4" fmla="*/ 131085 w 818377"/>
                    <a:gd name="connsiteY4" fmla="*/ 271762 h 1087466"/>
                    <a:gd name="connsiteX5" fmla="*/ 140677 w 818377"/>
                    <a:gd name="connsiteY5" fmla="*/ 287748 h 1087466"/>
                    <a:gd name="connsiteX6" fmla="*/ 147071 w 818377"/>
                    <a:gd name="connsiteY6" fmla="*/ 300537 h 1087466"/>
                    <a:gd name="connsiteX7" fmla="*/ 153466 w 818377"/>
                    <a:gd name="connsiteY7" fmla="*/ 310128 h 1087466"/>
                    <a:gd name="connsiteX8" fmla="*/ 163057 w 818377"/>
                    <a:gd name="connsiteY8" fmla="*/ 335706 h 1087466"/>
                    <a:gd name="connsiteX9" fmla="*/ 166255 w 818377"/>
                    <a:gd name="connsiteY9" fmla="*/ 348495 h 1087466"/>
                    <a:gd name="connsiteX10" fmla="*/ 172649 w 818377"/>
                    <a:gd name="connsiteY10" fmla="*/ 367678 h 1087466"/>
                    <a:gd name="connsiteX11" fmla="*/ 179043 w 818377"/>
                    <a:gd name="connsiteY11" fmla="*/ 399650 h 1087466"/>
                    <a:gd name="connsiteX12" fmla="*/ 188635 w 818377"/>
                    <a:gd name="connsiteY12" fmla="*/ 438017 h 1087466"/>
                    <a:gd name="connsiteX13" fmla="*/ 191832 w 818377"/>
                    <a:gd name="connsiteY13" fmla="*/ 447608 h 1087466"/>
                    <a:gd name="connsiteX14" fmla="*/ 195029 w 818377"/>
                    <a:gd name="connsiteY14" fmla="*/ 457200 h 1087466"/>
                    <a:gd name="connsiteX15" fmla="*/ 211015 w 818377"/>
                    <a:gd name="connsiteY15" fmla="*/ 479580 h 1087466"/>
                    <a:gd name="connsiteX16" fmla="*/ 242987 w 818377"/>
                    <a:gd name="connsiteY16" fmla="*/ 517947 h 1087466"/>
                    <a:gd name="connsiteX17" fmla="*/ 252579 w 818377"/>
                    <a:gd name="connsiteY17" fmla="*/ 521144 h 1087466"/>
                    <a:gd name="connsiteX18" fmla="*/ 322918 w 818377"/>
                    <a:gd name="connsiteY18" fmla="*/ 524341 h 1087466"/>
                    <a:gd name="connsiteX19" fmla="*/ 335706 w 818377"/>
                    <a:gd name="connsiteY19" fmla="*/ 530735 h 1087466"/>
                    <a:gd name="connsiteX20" fmla="*/ 354890 w 818377"/>
                    <a:gd name="connsiteY20" fmla="*/ 553116 h 1087466"/>
                    <a:gd name="connsiteX21" fmla="*/ 364481 w 818377"/>
                    <a:gd name="connsiteY21" fmla="*/ 556313 h 1087466"/>
                    <a:gd name="connsiteX22" fmla="*/ 370876 w 818377"/>
                    <a:gd name="connsiteY22" fmla="*/ 569102 h 1087466"/>
                    <a:gd name="connsiteX23" fmla="*/ 383664 w 818377"/>
                    <a:gd name="connsiteY23" fmla="*/ 588285 h 1087466"/>
                    <a:gd name="connsiteX24" fmla="*/ 390059 w 818377"/>
                    <a:gd name="connsiteY24" fmla="*/ 597877 h 1087466"/>
                    <a:gd name="connsiteX25" fmla="*/ 406045 w 818377"/>
                    <a:gd name="connsiteY25" fmla="*/ 626652 h 1087466"/>
                    <a:gd name="connsiteX26" fmla="*/ 409242 w 818377"/>
                    <a:gd name="connsiteY26" fmla="*/ 639440 h 1087466"/>
                    <a:gd name="connsiteX27" fmla="*/ 418834 w 818377"/>
                    <a:gd name="connsiteY27" fmla="*/ 652229 h 1087466"/>
                    <a:gd name="connsiteX28" fmla="*/ 428425 w 818377"/>
                    <a:gd name="connsiteY28" fmla="*/ 671412 h 1087466"/>
                    <a:gd name="connsiteX29" fmla="*/ 431622 w 818377"/>
                    <a:gd name="connsiteY29" fmla="*/ 690596 h 1087466"/>
                    <a:gd name="connsiteX30" fmla="*/ 438017 w 818377"/>
                    <a:gd name="connsiteY30" fmla="*/ 700187 h 1087466"/>
                    <a:gd name="connsiteX31" fmla="*/ 447608 w 818377"/>
                    <a:gd name="connsiteY31" fmla="*/ 722568 h 1087466"/>
                    <a:gd name="connsiteX32" fmla="*/ 457200 w 818377"/>
                    <a:gd name="connsiteY32" fmla="*/ 748145 h 1087466"/>
                    <a:gd name="connsiteX33" fmla="*/ 463594 w 818377"/>
                    <a:gd name="connsiteY33" fmla="*/ 754540 h 1087466"/>
                    <a:gd name="connsiteX34" fmla="*/ 469989 w 818377"/>
                    <a:gd name="connsiteY34" fmla="*/ 767328 h 1087466"/>
                    <a:gd name="connsiteX35" fmla="*/ 482778 w 818377"/>
                    <a:gd name="connsiteY35" fmla="*/ 786512 h 1087466"/>
                    <a:gd name="connsiteX36" fmla="*/ 495567 w 818377"/>
                    <a:gd name="connsiteY36" fmla="*/ 805695 h 1087466"/>
                    <a:gd name="connsiteX37" fmla="*/ 524341 w 818377"/>
                    <a:gd name="connsiteY37" fmla="*/ 831273 h 1087466"/>
                    <a:gd name="connsiteX38" fmla="*/ 537130 w 818377"/>
                    <a:gd name="connsiteY38" fmla="*/ 834470 h 1087466"/>
                    <a:gd name="connsiteX39" fmla="*/ 559511 w 818377"/>
                    <a:gd name="connsiteY39" fmla="*/ 847259 h 1087466"/>
                    <a:gd name="connsiteX40" fmla="*/ 597877 w 818377"/>
                    <a:gd name="connsiteY40" fmla="*/ 856850 h 1087466"/>
                    <a:gd name="connsiteX41" fmla="*/ 601074 w 818377"/>
                    <a:gd name="connsiteY41" fmla="*/ 869639 h 1087466"/>
                    <a:gd name="connsiteX42" fmla="*/ 610666 w 818377"/>
                    <a:gd name="connsiteY42" fmla="*/ 872836 h 1087466"/>
                    <a:gd name="connsiteX43" fmla="*/ 623455 w 818377"/>
                    <a:gd name="connsiteY43" fmla="*/ 885625 h 1087466"/>
                    <a:gd name="connsiteX44" fmla="*/ 639441 w 818377"/>
                    <a:gd name="connsiteY44" fmla="*/ 901611 h 1087466"/>
                    <a:gd name="connsiteX45" fmla="*/ 668215 w 818377"/>
                    <a:gd name="connsiteY45" fmla="*/ 949569 h 1087466"/>
                    <a:gd name="connsiteX46" fmla="*/ 677807 w 818377"/>
                    <a:gd name="connsiteY46" fmla="*/ 962358 h 1087466"/>
                    <a:gd name="connsiteX47" fmla="*/ 687399 w 818377"/>
                    <a:gd name="connsiteY47" fmla="*/ 984738 h 1087466"/>
                    <a:gd name="connsiteX48" fmla="*/ 693793 w 818377"/>
                    <a:gd name="connsiteY48" fmla="*/ 997527 h 1087466"/>
                    <a:gd name="connsiteX49" fmla="*/ 700187 w 818377"/>
                    <a:gd name="connsiteY49" fmla="*/ 1007119 h 1087466"/>
                    <a:gd name="connsiteX50" fmla="*/ 712976 w 818377"/>
                    <a:gd name="connsiteY50" fmla="*/ 1029499 h 1087466"/>
                    <a:gd name="connsiteX51" fmla="*/ 722568 w 818377"/>
                    <a:gd name="connsiteY51" fmla="*/ 1042288 h 1087466"/>
                    <a:gd name="connsiteX52" fmla="*/ 732160 w 818377"/>
                    <a:gd name="connsiteY52" fmla="*/ 1067866 h 1087466"/>
                    <a:gd name="connsiteX53" fmla="*/ 735357 w 818377"/>
                    <a:gd name="connsiteY53" fmla="*/ 1083852 h 1087466"/>
                    <a:gd name="connsiteX54" fmla="*/ 754540 w 818377"/>
                    <a:gd name="connsiteY54" fmla="*/ 1087049 h 1087466"/>
                    <a:gd name="connsiteX55" fmla="*/ 815287 w 818377"/>
                    <a:gd name="connsiteY55" fmla="*/ 1080654 h 1087466"/>
                    <a:gd name="connsiteX56" fmla="*/ 808892 w 818377"/>
                    <a:gd name="connsiteY56" fmla="*/ 1048682 h 1087466"/>
                    <a:gd name="connsiteX57" fmla="*/ 796104 w 818377"/>
                    <a:gd name="connsiteY57" fmla="*/ 1019907 h 1087466"/>
                    <a:gd name="connsiteX58" fmla="*/ 789709 w 818377"/>
                    <a:gd name="connsiteY58" fmla="*/ 1003921 h 1087466"/>
                    <a:gd name="connsiteX59" fmla="*/ 786512 w 818377"/>
                    <a:gd name="connsiteY59" fmla="*/ 978344 h 1087466"/>
                    <a:gd name="connsiteX60" fmla="*/ 780118 w 818377"/>
                    <a:gd name="connsiteY60" fmla="*/ 959161 h 1087466"/>
                    <a:gd name="connsiteX61" fmla="*/ 773723 w 818377"/>
                    <a:gd name="connsiteY61" fmla="*/ 936780 h 1087466"/>
                    <a:gd name="connsiteX62" fmla="*/ 767329 w 818377"/>
                    <a:gd name="connsiteY62" fmla="*/ 923991 h 1087466"/>
                    <a:gd name="connsiteX63" fmla="*/ 760934 w 818377"/>
                    <a:gd name="connsiteY63" fmla="*/ 904808 h 1087466"/>
                    <a:gd name="connsiteX64" fmla="*/ 757737 w 818377"/>
                    <a:gd name="connsiteY64" fmla="*/ 892019 h 1087466"/>
                    <a:gd name="connsiteX65" fmla="*/ 748146 w 818377"/>
                    <a:gd name="connsiteY65" fmla="*/ 882428 h 1087466"/>
                    <a:gd name="connsiteX66" fmla="*/ 741751 w 818377"/>
                    <a:gd name="connsiteY66" fmla="*/ 856850 h 1087466"/>
                    <a:gd name="connsiteX67" fmla="*/ 738554 w 818377"/>
                    <a:gd name="connsiteY67" fmla="*/ 844061 h 1087466"/>
                    <a:gd name="connsiteX68" fmla="*/ 744948 w 818377"/>
                    <a:gd name="connsiteY68" fmla="*/ 776920 h 1087466"/>
                    <a:gd name="connsiteX69" fmla="*/ 748146 w 818377"/>
                    <a:gd name="connsiteY69" fmla="*/ 767328 h 1087466"/>
                    <a:gd name="connsiteX70" fmla="*/ 744948 w 818377"/>
                    <a:gd name="connsiteY70" fmla="*/ 712976 h 1087466"/>
                    <a:gd name="connsiteX71" fmla="*/ 728962 w 818377"/>
                    <a:gd name="connsiteY71" fmla="*/ 681004 h 1087466"/>
                    <a:gd name="connsiteX72" fmla="*/ 725765 w 818377"/>
                    <a:gd name="connsiteY72" fmla="*/ 658624 h 1087466"/>
                    <a:gd name="connsiteX73" fmla="*/ 709779 w 818377"/>
                    <a:gd name="connsiteY73" fmla="*/ 623454 h 1087466"/>
                    <a:gd name="connsiteX74" fmla="*/ 696990 w 818377"/>
                    <a:gd name="connsiteY74" fmla="*/ 610666 h 1087466"/>
                    <a:gd name="connsiteX75" fmla="*/ 661821 w 818377"/>
                    <a:gd name="connsiteY75" fmla="*/ 601074 h 1087466"/>
                    <a:gd name="connsiteX76" fmla="*/ 649032 w 818377"/>
                    <a:gd name="connsiteY76" fmla="*/ 594680 h 1087466"/>
                    <a:gd name="connsiteX77" fmla="*/ 613863 w 818377"/>
                    <a:gd name="connsiteY77" fmla="*/ 575496 h 1087466"/>
                    <a:gd name="connsiteX78" fmla="*/ 581891 w 818377"/>
                    <a:gd name="connsiteY78" fmla="*/ 562707 h 1087466"/>
                    <a:gd name="connsiteX79" fmla="*/ 546722 w 818377"/>
                    <a:gd name="connsiteY79" fmla="*/ 553116 h 1087466"/>
                    <a:gd name="connsiteX80" fmla="*/ 489172 w 818377"/>
                    <a:gd name="connsiteY80" fmla="*/ 537130 h 1087466"/>
                    <a:gd name="connsiteX81" fmla="*/ 457200 w 818377"/>
                    <a:gd name="connsiteY81" fmla="*/ 514749 h 1087466"/>
                    <a:gd name="connsiteX82" fmla="*/ 454003 w 818377"/>
                    <a:gd name="connsiteY82" fmla="*/ 505158 h 1087466"/>
                    <a:gd name="connsiteX83" fmla="*/ 447608 w 818377"/>
                    <a:gd name="connsiteY83" fmla="*/ 495566 h 1087466"/>
                    <a:gd name="connsiteX84" fmla="*/ 444411 w 818377"/>
                    <a:gd name="connsiteY84" fmla="*/ 466791 h 1087466"/>
                    <a:gd name="connsiteX85" fmla="*/ 431622 w 818377"/>
                    <a:gd name="connsiteY85" fmla="*/ 386861 h 1087466"/>
                    <a:gd name="connsiteX86" fmla="*/ 418834 w 818377"/>
                    <a:gd name="connsiteY86" fmla="*/ 329312 h 1087466"/>
                    <a:gd name="connsiteX87" fmla="*/ 396453 w 818377"/>
                    <a:gd name="connsiteY87" fmla="*/ 316523 h 1087466"/>
                    <a:gd name="connsiteX88" fmla="*/ 361284 w 818377"/>
                    <a:gd name="connsiteY88" fmla="*/ 300537 h 1087466"/>
                    <a:gd name="connsiteX89" fmla="*/ 351692 w 818377"/>
                    <a:gd name="connsiteY89" fmla="*/ 290945 h 1087466"/>
                    <a:gd name="connsiteX90" fmla="*/ 342101 w 818377"/>
                    <a:gd name="connsiteY90" fmla="*/ 287748 h 1087466"/>
                    <a:gd name="connsiteX91" fmla="*/ 313326 w 818377"/>
                    <a:gd name="connsiteY91" fmla="*/ 274959 h 1087466"/>
                    <a:gd name="connsiteX92" fmla="*/ 300537 w 818377"/>
                    <a:gd name="connsiteY92" fmla="*/ 268565 h 1087466"/>
                    <a:gd name="connsiteX93" fmla="*/ 284551 w 818377"/>
                    <a:gd name="connsiteY93" fmla="*/ 262170 h 1087466"/>
                    <a:gd name="connsiteX94" fmla="*/ 274960 w 818377"/>
                    <a:gd name="connsiteY94" fmla="*/ 255776 h 1087466"/>
                    <a:gd name="connsiteX95" fmla="*/ 265368 w 818377"/>
                    <a:gd name="connsiteY95" fmla="*/ 252579 h 1087466"/>
                    <a:gd name="connsiteX96" fmla="*/ 249382 w 818377"/>
                    <a:gd name="connsiteY96" fmla="*/ 246184 h 1087466"/>
                    <a:gd name="connsiteX97" fmla="*/ 227001 w 818377"/>
                    <a:gd name="connsiteY97" fmla="*/ 239790 h 1087466"/>
                    <a:gd name="connsiteX98" fmla="*/ 211015 w 818377"/>
                    <a:gd name="connsiteY98" fmla="*/ 230198 h 1087466"/>
                    <a:gd name="connsiteX99" fmla="*/ 191832 w 818377"/>
                    <a:gd name="connsiteY99" fmla="*/ 220607 h 1087466"/>
                    <a:gd name="connsiteX100" fmla="*/ 179043 w 818377"/>
                    <a:gd name="connsiteY100" fmla="*/ 204621 h 1087466"/>
                    <a:gd name="connsiteX101" fmla="*/ 172649 w 818377"/>
                    <a:gd name="connsiteY101" fmla="*/ 198226 h 1087466"/>
                    <a:gd name="connsiteX102" fmla="*/ 150269 w 818377"/>
                    <a:gd name="connsiteY102" fmla="*/ 153466 h 1087466"/>
                    <a:gd name="connsiteX103" fmla="*/ 140677 w 818377"/>
                    <a:gd name="connsiteY103" fmla="*/ 137480 h 1087466"/>
                    <a:gd name="connsiteX104" fmla="*/ 137480 w 818377"/>
                    <a:gd name="connsiteY104" fmla="*/ 127888 h 1087466"/>
                    <a:gd name="connsiteX105" fmla="*/ 127888 w 818377"/>
                    <a:gd name="connsiteY105" fmla="*/ 115099 h 1087466"/>
                    <a:gd name="connsiteX106" fmla="*/ 121494 w 818377"/>
                    <a:gd name="connsiteY106" fmla="*/ 105507 h 1087466"/>
                    <a:gd name="connsiteX107" fmla="*/ 108705 w 818377"/>
                    <a:gd name="connsiteY107" fmla="*/ 89521 h 1087466"/>
                    <a:gd name="connsiteX108" fmla="*/ 92719 w 818377"/>
                    <a:gd name="connsiteY108" fmla="*/ 63944 h 1087466"/>
                    <a:gd name="connsiteX109" fmla="*/ 89522 w 818377"/>
                    <a:gd name="connsiteY109" fmla="*/ 54352 h 1087466"/>
                    <a:gd name="connsiteX110" fmla="*/ 83127 w 818377"/>
                    <a:gd name="connsiteY110" fmla="*/ 44761 h 1087466"/>
                    <a:gd name="connsiteX111" fmla="*/ 83127 w 818377"/>
                    <a:gd name="connsiteY111"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0677 w 818377"/>
                    <a:gd name="connsiteY4" fmla="*/ 287748 h 1087466"/>
                    <a:gd name="connsiteX5" fmla="*/ 147071 w 818377"/>
                    <a:gd name="connsiteY5" fmla="*/ 300537 h 1087466"/>
                    <a:gd name="connsiteX6" fmla="*/ 153466 w 818377"/>
                    <a:gd name="connsiteY6" fmla="*/ 310128 h 1087466"/>
                    <a:gd name="connsiteX7" fmla="*/ 163057 w 818377"/>
                    <a:gd name="connsiteY7" fmla="*/ 335706 h 1087466"/>
                    <a:gd name="connsiteX8" fmla="*/ 166255 w 818377"/>
                    <a:gd name="connsiteY8" fmla="*/ 348495 h 1087466"/>
                    <a:gd name="connsiteX9" fmla="*/ 172649 w 818377"/>
                    <a:gd name="connsiteY9" fmla="*/ 367678 h 1087466"/>
                    <a:gd name="connsiteX10" fmla="*/ 179043 w 818377"/>
                    <a:gd name="connsiteY10" fmla="*/ 399650 h 1087466"/>
                    <a:gd name="connsiteX11" fmla="*/ 188635 w 818377"/>
                    <a:gd name="connsiteY11" fmla="*/ 438017 h 1087466"/>
                    <a:gd name="connsiteX12" fmla="*/ 191832 w 818377"/>
                    <a:gd name="connsiteY12" fmla="*/ 447608 h 1087466"/>
                    <a:gd name="connsiteX13" fmla="*/ 195029 w 818377"/>
                    <a:gd name="connsiteY13" fmla="*/ 457200 h 1087466"/>
                    <a:gd name="connsiteX14" fmla="*/ 211015 w 818377"/>
                    <a:gd name="connsiteY14" fmla="*/ 479580 h 1087466"/>
                    <a:gd name="connsiteX15" fmla="*/ 242987 w 818377"/>
                    <a:gd name="connsiteY15" fmla="*/ 517947 h 1087466"/>
                    <a:gd name="connsiteX16" fmla="*/ 252579 w 818377"/>
                    <a:gd name="connsiteY16" fmla="*/ 521144 h 1087466"/>
                    <a:gd name="connsiteX17" fmla="*/ 322918 w 818377"/>
                    <a:gd name="connsiteY17" fmla="*/ 524341 h 1087466"/>
                    <a:gd name="connsiteX18" fmla="*/ 335706 w 818377"/>
                    <a:gd name="connsiteY18" fmla="*/ 530735 h 1087466"/>
                    <a:gd name="connsiteX19" fmla="*/ 354890 w 818377"/>
                    <a:gd name="connsiteY19" fmla="*/ 553116 h 1087466"/>
                    <a:gd name="connsiteX20" fmla="*/ 364481 w 818377"/>
                    <a:gd name="connsiteY20" fmla="*/ 556313 h 1087466"/>
                    <a:gd name="connsiteX21" fmla="*/ 370876 w 818377"/>
                    <a:gd name="connsiteY21" fmla="*/ 569102 h 1087466"/>
                    <a:gd name="connsiteX22" fmla="*/ 383664 w 818377"/>
                    <a:gd name="connsiteY22" fmla="*/ 588285 h 1087466"/>
                    <a:gd name="connsiteX23" fmla="*/ 390059 w 818377"/>
                    <a:gd name="connsiteY23" fmla="*/ 597877 h 1087466"/>
                    <a:gd name="connsiteX24" fmla="*/ 406045 w 818377"/>
                    <a:gd name="connsiteY24" fmla="*/ 626652 h 1087466"/>
                    <a:gd name="connsiteX25" fmla="*/ 409242 w 818377"/>
                    <a:gd name="connsiteY25" fmla="*/ 639440 h 1087466"/>
                    <a:gd name="connsiteX26" fmla="*/ 418834 w 818377"/>
                    <a:gd name="connsiteY26" fmla="*/ 652229 h 1087466"/>
                    <a:gd name="connsiteX27" fmla="*/ 428425 w 818377"/>
                    <a:gd name="connsiteY27" fmla="*/ 671412 h 1087466"/>
                    <a:gd name="connsiteX28" fmla="*/ 431622 w 818377"/>
                    <a:gd name="connsiteY28" fmla="*/ 690596 h 1087466"/>
                    <a:gd name="connsiteX29" fmla="*/ 438017 w 818377"/>
                    <a:gd name="connsiteY29" fmla="*/ 700187 h 1087466"/>
                    <a:gd name="connsiteX30" fmla="*/ 447608 w 818377"/>
                    <a:gd name="connsiteY30" fmla="*/ 722568 h 1087466"/>
                    <a:gd name="connsiteX31" fmla="*/ 457200 w 818377"/>
                    <a:gd name="connsiteY31" fmla="*/ 748145 h 1087466"/>
                    <a:gd name="connsiteX32" fmla="*/ 463594 w 818377"/>
                    <a:gd name="connsiteY32" fmla="*/ 754540 h 1087466"/>
                    <a:gd name="connsiteX33" fmla="*/ 469989 w 818377"/>
                    <a:gd name="connsiteY33" fmla="*/ 767328 h 1087466"/>
                    <a:gd name="connsiteX34" fmla="*/ 482778 w 818377"/>
                    <a:gd name="connsiteY34" fmla="*/ 786512 h 1087466"/>
                    <a:gd name="connsiteX35" fmla="*/ 495567 w 818377"/>
                    <a:gd name="connsiteY35" fmla="*/ 805695 h 1087466"/>
                    <a:gd name="connsiteX36" fmla="*/ 524341 w 818377"/>
                    <a:gd name="connsiteY36" fmla="*/ 831273 h 1087466"/>
                    <a:gd name="connsiteX37" fmla="*/ 537130 w 818377"/>
                    <a:gd name="connsiteY37" fmla="*/ 834470 h 1087466"/>
                    <a:gd name="connsiteX38" fmla="*/ 559511 w 818377"/>
                    <a:gd name="connsiteY38" fmla="*/ 847259 h 1087466"/>
                    <a:gd name="connsiteX39" fmla="*/ 597877 w 818377"/>
                    <a:gd name="connsiteY39" fmla="*/ 856850 h 1087466"/>
                    <a:gd name="connsiteX40" fmla="*/ 601074 w 818377"/>
                    <a:gd name="connsiteY40" fmla="*/ 869639 h 1087466"/>
                    <a:gd name="connsiteX41" fmla="*/ 610666 w 818377"/>
                    <a:gd name="connsiteY41" fmla="*/ 872836 h 1087466"/>
                    <a:gd name="connsiteX42" fmla="*/ 623455 w 818377"/>
                    <a:gd name="connsiteY42" fmla="*/ 885625 h 1087466"/>
                    <a:gd name="connsiteX43" fmla="*/ 639441 w 818377"/>
                    <a:gd name="connsiteY43" fmla="*/ 901611 h 1087466"/>
                    <a:gd name="connsiteX44" fmla="*/ 668215 w 818377"/>
                    <a:gd name="connsiteY44" fmla="*/ 949569 h 1087466"/>
                    <a:gd name="connsiteX45" fmla="*/ 677807 w 818377"/>
                    <a:gd name="connsiteY45" fmla="*/ 962358 h 1087466"/>
                    <a:gd name="connsiteX46" fmla="*/ 687399 w 818377"/>
                    <a:gd name="connsiteY46" fmla="*/ 984738 h 1087466"/>
                    <a:gd name="connsiteX47" fmla="*/ 693793 w 818377"/>
                    <a:gd name="connsiteY47" fmla="*/ 997527 h 1087466"/>
                    <a:gd name="connsiteX48" fmla="*/ 700187 w 818377"/>
                    <a:gd name="connsiteY48" fmla="*/ 1007119 h 1087466"/>
                    <a:gd name="connsiteX49" fmla="*/ 712976 w 818377"/>
                    <a:gd name="connsiteY49" fmla="*/ 1029499 h 1087466"/>
                    <a:gd name="connsiteX50" fmla="*/ 722568 w 818377"/>
                    <a:gd name="connsiteY50" fmla="*/ 1042288 h 1087466"/>
                    <a:gd name="connsiteX51" fmla="*/ 732160 w 818377"/>
                    <a:gd name="connsiteY51" fmla="*/ 1067866 h 1087466"/>
                    <a:gd name="connsiteX52" fmla="*/ 735357 w 818377"/>
                    <a:gd name="connsiteY52" fmla="*/ 1083852 h 1087466"/>
                    <a:gd name="connsiteX53" fmla="*/ 754540 w 818377"/>
                    <a:gd name="connsiteY53" fmla="*/ 1087049 h 1087466"/>
                    <a:gd name="connsiteX54" fmla="*/ 815287 w 818377"/>
                    <a:gd name="connsiteY54" fmla="*/ 1080654 h 1087466"/>
                    <a:gd name="connsiteX55" fmla="*/ 808892 w 818377"/>
                    <a:gd name="connsiteY55" fmla="*/ 1048682 h 1087466"/>
                    <a:gd name="connsiteX56" fmla="*/ 796104 w 818377"/>
                    <a:gd name="connsiteY56" fmla="*/ 1019907 h 1087466"/>
                    <a:gd name="connsiteX57" fmla="*/ 789709 w 818377"/>
                    <a:gd name="connsiteY57" fmla="*/ 1003921 h 1087466"/>
                    <a:gd name="connsiteX58" fmla="*/ 786512 w 818377"/>
                    <a:gd name="connsiteY58" fmla="*/ 978344 h 1087466"/>
                    <a:gd name="connsiteX59" fmla="*/ 780118 w 818377"/>
                    <a:gd name="connsiteY59" fmla="*/ 959161 h 1087466"/>
                    <a:gd name="connsiteX60" fmla="*/ 773723 w 818377"/>
                    <a:gd name="connsiteY60" fmla="*/ 936780 h 1087466"/>
                    <a:gd name="connsiteX61" fmla="*/ 767329 w 818377"/>
                    <a:gd name="connsiteY61" fmla="*/ 923991 h 1087466"/>
                    <a:gd name="connsiteX62" fmla="*/ 760934 w 818377"/>
                    <a:gd name="connsiteY62" fmla="*/ 904808 h 1087466"/>
                    <a:gd name="connsiteX63" fmla="*/ 757737 w 818377"/>
                    <a:gd name="connsiteY63" fmla="*/ 892019 h 1087466"/>
                    <a:gd name="connsiteX64" fmla="*/ 748146 w 818377"/>
                    <a:gd name="connsiteY64" fmla="*/ 882428 h 1087466"/>
                    <a:gd name="connsiteX65" fmla="*/ 741751 w 818377"/>
                    <a:gd name="connsiteY65" fmla="*/ 856850 h 1087466"/>
                    <a:gd name="connsiteX66" fmla="*/ 738554 w 818377"/>
                    <a:gd name="connsiteY66" fmla="*/ 844061 h 1087466"/>
                    <a:gd name="connsiteX67" fmla="*/ 744948 w 818377"/>
                    <a:gd name="connsiteY67" fmla="*/ 776920 h 1087466"/>
                    <a:gd name="connsiteX68" fmla="*/ 748146 w 818377"/>
                    <a:gd name="connsiteY68" fmla="*/ 767328 h 1087466"/>
                    <a:gd name="connsiteX69" fmla="*/ 744948 w 818377"/>
                    <a:gd name="connsiteY69" fmla="*/ 712976 h 1087466"/>
                    <a:gd name="connsiteX70" fmla="*/ 728962 w 818377"/>
                    <a:gd name="connsiteY70" fmla="*/ 681004 h 1087466"/>
                    <a:gd name="connsiteX71" fmla="*/ 725765 w 818377"/>
                    <a:gd name="connsiteY71" fmla="*/ 658624 h 1087466"/>
                    <a:gd name="connsiteX72" fmla="*/ 709779 w 818377"/>
                    <a:gd name="connsiteY72" fmla="*/ 623454 h 1087466"/>
                    <a:gd name="connsiteX73" fmla="*/ 696990 w 818377"/>
                    <a:gd name="connsiteY73" fmla="*/ 610666 h 1087466"/>
                    <a:gd name="connsiteX74" fmla="*/ 661821 w 818377"/>
                    <a:gd name="connsiteY74" fmla="*/ 601074 h 1087466"/>
                    <a:gd name="connsiteX75" fmla="*/ 649032 w 818377"/>
                    <a:gd name="connsiteY75" fmla="*/ 594680 h 1087466"/>
                    <a:gd name="connsiteX76" fmla="*/ 613863 w 818377"/>
                    <a:gd name="connsiteY76" fmla="*/ 575496 h 1087466"/>
                    <a:gd name="connsiteX77" fmla="*/ 581891 w 818377"/>
                    <a:gd name="connsiteY77" fmla="*/ 562707 h 1087466"/>
                    <a:gd name="connsiteX78" fmla="*/ 546722 w 818377"/>
                    <a:gd name="connsiteY78" fmla="*/ 553116 h 1087466"/>
                    <a:gd name="connsiteX79" fmla="*/ 489172 w 818377"/>
                    <a:gd name="connsiteY79" fmla="*/ 537130 h 1087466"/>
                    <a:gd name="connsiteX80" fmla="*/ 457200 w 818377"/>
                    <a:gd name="connsiteY80" fmla="*/ 514749 h 1087466"/>
                    <a:gd name="connsiteX81" fmla="*/ 454003 w 818377"/>
                    <a:gd name="connsiteY81" fmla="*/ 505158 h 1087466"/>
                    <a:gd name="connsiteX82" fmla="*/ 447608 w 818377"/>
                    <a:gd name="connsiteY82" fmla="*/ 495566 h 1087466"/>
                    <a:gd name="connsiteX83" fmla="*/ 444411 w 818377"/>
                    <a:gd name="connsiteY83" fmla="*/ 466791 h 1087466"/>
                    <a:gd name="connsiteX84" fmla="*/ 431622 w 818377"/>
                    <a:gd name="connsiteY84" fmla="*/ 386861 h 1087466"/>
                    <a:gd name="connsiteX85" fmla="*/ 418834 w 818377"/>
                    <a:gd name="connsiteY85" fmla="*/ 329312 h 1087466"/>
                    <a:gd name="connsiteX86" fmla="*/ 396453 w 818377"/>
                    <a:gd name="connsiteY86" fmla="*/ 316523 h 1087466"/>
                    <a:gd name="connsiteX87" fmla="*/ 361284 w 818377"/>
                    <a:gd name="connsiteY87" fmla="*/ 300537 h 1087466"/>
                    <a:gd name="connsiteX88" fmla="*/ 351692 w 818377"/>
                    <a:gd name="connsiteY88" fmla="*/ 290945 h 1087466"/>
                    <a:gd name="connsiteX89" fmla="*/ 342101 w 818377"/>
                    <a:gd name="connsiteY89" fmla="*/ 287748 h 1087466"/>
                    <a:gd name="connsiteX90" fmla="*/ 313326 w 818377"/>
                    <a:gd name="connsiteY90" fmla="*/ 274959 h 1087466"/>
                    <a:gd name="connsiteX91" fmla="*/ 300537 w 818377"/>
                    <a:gd name="connsiteY91" fmla="*/ 268565 h 1087466"/>
                    <a:gd name="connsiteX92" fmla="*/ 284551 w 818377"/>
                    <a:gd name="connsiteY92" fmla="*/ 262170 h 1087466"/>
                    <a:gd name="connsiteX93" fmla="*/ 274960 w 818377"/>
                    <a:gd name="connsiteY93" fmla="*/ 255776 h 1087466"/>
                    <a:gd name="connsiteX94" fmla="*/ 265368 w 818377"/>
                    <a:gd name="connsiteY94" fmla="*/ 252579 h 1087466"/>
                    <a:gd name="connsiteX95" fmla="*/ 249382 w 818377"/>
                    <a:gd name="connsiteY95" fmla="*/ 246184 h 1087466"/>
                    <a:gd name="connsiteX96" fmla="*/ 227001 w 818377"/>
                    <a:gd name="connsiteY96" fmla="*/ 239790 h 1087466"/>
                    <a:gd name="connsiteX97" fmla="*/ 211015 w 818377"/>
                    <a:gd name="connsiteY97" fmla="*/ 230198 h 1087466"/>
                    <a:gd name="connsiteX98" fmla="*/ 191832 w 818377"/>
                    <a:gd name="connsiteY98" fmla="*/ 220607 h 1087466"/>
                    <a:gd name="connsiteX99" fmla="*/ 179043 w 818377"/>
                    <a:gd name="connsiteY99" fmla="*/ 204621 h 1087466"/>
                    <a:gd name="connsiteX100" fmla="*/ 172649 w 818377"/>
                    <a:gd name="connsiteY100" fmla="*/ 198226 h 1087466"/>
                    <a:gd name="connsiteX101" fmla="*/ 150269 w 818377"/>
                    <a:gd name="connsiteY101" fmla="*/ 153466 h 1087466"/>
                    <a:gd name="connsiteX102" fmla="*/ 140677 w 818377"/>
                    <a:gd name="connsiteY102" fmla="*/ 137480 h 1087466"/>
                    <a:gd name="connsiteX103" fmla="*/ 137480 w 818377"/>
                    <a:gd name="connsiteY103" fmla="*/ 127888 h 1087466"/>
                    <a:gd name="connsiteX104" fmla="*/ 127888 w 818377"/>
                    <a:gd name="connsiteY104" fmla="*/ 115099 h 1087466"/>
                    <a:gd name="connsiteX105" fmla="*/ 121494 w 818377"/>
                    <a:gd name="connsiteY105" fmla="*/ 105507 h 1087466"/>
                    <a:gd name="connsiteX106" fmla="*/ 108705 w 818377"/>
                    <a:gd name="connsiteY106" fmla="*/ 89521 h 1087466"/>
                    <a:gd name="connsiteX107" fmla="*/ 92719 w 818377"/>
                    <a:gd name="connsiteY107" fmla="*/ 63944 h 1087466"/>
                    <a:gd name="connsiteX108" fmla="*/ 89522 w 818377"/>
                    <a:gd name="connsiteY108" fmla="*/ 54352 h 1087466"/>
                    <a:gd name="connsiteX109" fmla="*/ 83127 w 818377"/>
                    <a:gd name="connsiteY109" fmla="*/ 44761 h 1087466"/>
                    <a:gd name="connsiteX110" fmla="*/ 83127 w 818377"/>
                    <a:gd name="connsiteY110"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53466 w 818377"/>
                    <a:gd name="connsiteY5" fmla="*/ 310128 h 1087466"/>
                    <a:gd name="connsiteX6" fmla="*/ 163057 w 818377"/>
                    <a:gd name="connsiteY6" fmla="*/ 335706 h 1087466"/>
                    <a:gd name="connsiteX7" fmla="*/ 166255 w 818377"/>
                    <a:gd name="connsiteY7" fmla="*/ 348495 h 1087466"/>
                    <a:gd name="connsiteX8" fmla="*/ 172649 w 818377"/>
                    <a:gd name="connsiteY8" fmla="*/ 367678 h 1087466"/>
                    <a:gd name="connsiteX9" fmla="*/ 179043 w 818377"/>
                    <a:gd name="connsiteY9" fmla="*/ 399650 h 1087466"/>
                    <a:gd name="connsiteX10" fmla="*/ 188635 w 818377"/>
                    <a:gd name="connsiteY10" fmla="*/ 438017 h 1087466"/>
                    <a:gd name="connsiteX11" fmla="*/ 191832 w 818377"/>
                    <a:gd name="connsiteY11" fmla="*/ 447608 h 1087466"/>
                    <a:gd name="connsiteX12" fmla="*/ 195029 w 818377"/>
                    <a:gd name="connsiteY12" fmla="*/ 457200 h 1087466"/>
                    <a:gd name="connsiteX13" fmla="*/ 211015 w 818377"/>
                    <a:gd name="connsiteY13" fmla="*/ 479580 h 1087466"/>
                    <a:gd name="connsiteX14" fmla="*/ 242987 w 818377"/>
                    <a:gd name="connsiteY14" fmla="*/ 517947 h 1087466"/>
                    <a:gd name="connsiteX15" fmla="*/ 252579 w 818377"/>
                    <a:gd name="connsiteY15" fmla="*/ 521144 h 1087466"/>
                    <a:gd name="connsiteX16" fmla="*/ 322918 w 818377"/>
                    <a:gd name="connsiteY16" fmla="*/ 524341 h 1087466"/>
                    <a:gd name="connsiteX17" fmla="*/ 335706 w 818377"/>
                    <a:gd name="connsiteY17" fmla="*/ 530735 h 1087466"/>
                    <a:gd name="connsiteX18" fmla="*/ 354890 w 818377"/>
                    <a:gd name="connsiteY18" fmla="*/ 553116 h 1087466"/>
                    <a:gd name="connsiteX19" fmla="*/ 364481 w 818377"/>
                    <a:gd name="connsiteY19" fmla="*/ 556313 h 1087466"/>
                    <a:gd name="connsiteX20" fmla="*/ 370876 w 818377"/>
                    <a:gd name="connsiteY20" fmla="*/ 569102 h 1087466"/>
                    <a:gd name="connsiteX21" fmla="*/ 383664 w 818377"/>
                    <a:gd name="connsiteY21" fmla="*/ 588285 h 1087466"/>
                    <a:gd name="connsiteX22" fmla="*/ 390059 w 818377"/>
                    <a:gd name="connsiteY22" fmla="*/ 597877 h 1087466"/>
                    <a:gd name="connsiteX23" fmla="*/ 406045 w 818377"/>
                    <a:gd name="connsiteY23" fmla="*/ 626652 h 1087466"/>
                    <a:gd name="connsiteX24" fmla="*/ 409242 w 818377"/>
                    <a:gd name="connsiteY24" fmla="*/ 639440 h 1087466"/>
                    <a:gd name="connsiteX25" fmla="*/ 418834 w 818377"/>
                    <a:gd name="connsiteY25" fmla="*/ 652229 h 1087466"/>
                    <a:gd name="connsiteX26" fmla="*/ 428425 w 818377"/>
                    <a:gd name="connsiteY26" fmla="*/ 671412 h 1087466"/>
                    <a:gd name="connsiteX27" fmla="*/ 431622 w 818377"/>
                    <a:gd name="connsiteY27" fmla="*/ 690596 h 1087466"/>
                    <a:gd name="connsiteX28" fmla="*/ 438017 w 818377"/>
                    <a:gd name="connsiteY28" fmla="*/ 700187 h 1087466"/>
                    <a:gd name="connsiteX29" fmla="*/ 447608 w 818377"/>
                    <a:gd name="connsiteY29" fmla="*/ 722568 h 1087466"/>
                    <a:gd name="connsiteX30" fmla="*/ 457200 w 818377"/>
                    <a:gd name="connsiteY30" fmla="*/ 748145 h 1087466"/>
                    <a:gd name="connsiteX31" fmla="*/ 463594 w 818377"/>
                    <a:gd name="connsiteY31" fmla="*/ 754540 h 1087466"/>
                    <a:gd name="connsiteX32" fmla="*/ 469989 w 818377"/>
                    <a:gd name="connsiteY32" fmla="*/ 767328 h 1087466"/>
                    <a:gd name="connsiteX33" fmla="*/ 482778 w 818377"/>
                    <a:gd name="connsiteY33" fmla="*/ 786512 h 1087466"/>
                    <a:gd name="connsiteX34" fmla="*/ 495567 w 818377"/>
                    <a:gd name="connsiteY34" fmla="*/ 805695 h 1087466"/>
                    <a:gd name="connsiteX35" fmla="*/ 524341 w 818377"/>
                    <a:gd name="connsiteY35" fmla="*/ 831273 h 1087466"/>
                    <a:gd name="connsiteX36" fmla="*/ 537130 w 818377"/>
                    <a:gd name="connsiteY36" fmla="*/ 834470 h 1087466"/>
                    <a:gd name="connsiteX37" fmla="*/ 559511 w 818377"/>
                    <a:gd name="connsiteY37" fmla="*/ 847259 h 1087466"/>
                    <a:gd name="connsiteX38" fmla="*/ 597877 w 818377"/>
                    <a:gd name="connsiteY38" fmla="*/ 856850 h 1087466"/>
                    <a:gd name="connsiteX39" fmla="*/ 601074 w 818377"/>
                    <a:gd name="connsiteY39" fmla="*/ 869639 h 1087466"/>
                    <a:gd name="connsiteX40" fmla="*/ 610666 w 818377"/>
                    <a:gd name="connsiteY40" fmla="*/ 872836 h 1087466"/>
                    <a:gd name="connsiteX41" fmla="*/ 623455 w 818377"/>
                    <a:gd name="connsiteY41" fmla="*/ 885625 h 1087466"/>
                    <a:gd name="connsiteX42" fmla="*/ 639441 w 818377"/>
                    <a:gd name="connsiteY42" fmla="*/ 901611 h 1087466"/>
                    <a:gd name="connsiteX43" fmla="*/ 668215 w 818377"/>
                    <a:gd name="connsiteY43" fmla="*/ 949569 h 1087466"/>
                    <a:gd name="connsiteX44" fmla="*/ 677807 w 818377"/>
                    <a:gd name="connsiteY44" fmla="*/ 962358 h 1087466"/>
                    <a:gd name="connsiteX45" fmla="*/ 687399 w 818377"/>
                    <a:gd name="connsiteY45" fmla="*/ 984738 h 1087466"/>
                    <a:gd name="connsiteX46" fmla="*/ 693793 w 818377"/>
                    <a:gd name="connsiteY46" fmla="*/ 997527 h 1087466"/>
                    <a:gd name="connsiteX47" fmla="*/ 700187 w 818377"/>
                    <a:gd name="connsiteY47" fmla="*/ 1007119 h 1087466"/>
                    <a:gd name="connsiteX48" fmla="*/ 712976 w 818377"/>
                    <a:gd name="connsiteY48" fmla="*/ 1029499 h 1087466"/>
                    <a:gd name="connsiteX49" fmla="*/ 722568 w 818377"/>
                    <a:gd name="connsiteY49" fmla="*/ 1042288 h 1087466"/>
                    <a:gd name="connsiteX50" fmla="*/ 732160 w 818377"/>
                    <a:gd name="connsiteY50" fmla="*/ 1067866 h 1087466"/>
                    <a:gd name="connsiteX51" fmla="*/ 735357 w 818377"/>
                    <a:gd name="connsiteY51" fmla="*/ 1083852 h 1087466"/>
                    <a:gd name="connsiteX52" fmla="*/ 754540 w 818377"/>
                    <a:gd name="connsiteY52" fmla="*/ 1087049 h 1087466"/>
                    <a:gd name="connsiteX53" fmla="*/ 815287 w 818377"/>
                    <a:gd name="connsiteY53" fmla="*/ 1080654 h 1087466"/>
                    <a:gd name="connsiteX54" fmla="*/ 808892 w 818377"/>
                    <a:gd name="connsiteY54" fmla="*/ 1048682 h 1087466"/>
                    <a:gd name="connsiteX55" fmla="*/ 796104 w 818377"/>
                    <a:gd name="connsiteY55" fmla="*/ 1019907 h 1087466"/>
                    <a:gd name="connsiteX56" fmla="*/ 789709 w 818377"/>
                    <a:gd name="connsiteY56" fmla="*/ 1003921 h 1087466"/>
                    <a:gd name="connsiteX57" fmla="*/ 786512 w 818377"/>
                    <a:gd name="connsiteY57" fmla="*/ 978344 h 1087466"/>
                    <a:gd name="connsiteX58" fmla="*/ 780118 w 818377"/>
                    <a:gd name="connsiteY58" fmla="*/ 959161 h 1087466"/>
                    <a:gd name="connsiteX59" fmla="*/ 773723 w 818377"/>
                    <a:gd name="connsiteY59" fmla="*/ 936780 h 1087466"/>
                    <a:gd name="connsiteX60" fmla="*/ 767329 w 818377"/>
                    <a:gd name="connsiteY60" fmla="*/ 923991 h 1087466"/>
                    <a:gd name="connsiteX61" fmla="*/ 760934 w 818377"/>
                    <a:gd name="connsiteY61" fmla="*/ 904808 h 1087466"/>
                    <a:gd name="connsiteX62" fmla="*/ 757737 w 818377"/>
                    <a:gd name="connsiteY62" fmla="*/ 892019 h 1087466"/>
                    <a:gd name="connsiteX63" fmla="*/ 748146 w 818377"/>
                    <a:gd name="connsiteY63" fmla="*/ 882428 h 1087466"/>
                    <a:gd name="connsiteX64" fmla="*/ 741751 w 818377"/>
                    <a:gd name="connsiteY64" fmla="*/ 856850 h 1087466"/>
                    <a:gd name="connsiteX65" fmla="*/ 738554 w 818377"/>
                    <a:gd name="connsiteY65" fmla="*/ 844061 h 1087466"/>
                    <a:gd name="connsiteX66" fmla="*/ 744948 w 818377"/>
                    <a:gd name="connsiteY66" fmla="*/ 776920 h 1087466"/>
                    <a:gd name="connsiteX67" fmla="*/ 748146 w 818377"/>
                    <a:gd name="connsiteY67" fmla="*/ 767328 h 1087466"/>
                    <a:gd name="connsiteX68" fmla="*/ 744948 w 818377"/>
                    <a:gd name="connsiteY68" fmla="*/ 712976 h 1087466"/>
                    <a:gd name="connsiteX69" fmla="*/ 728962 w 818377"/>
                    <a:gd name="connsiteY69" fmla="*/ 681004 h 1087466"/>
                    <a:gd name="connsiteX70" fmla="*/ 725765 w 818377"/>
                    <a:gd name="connsiteY70" fmla="*/ 658624 h 1087466"/>
                    <a:gd name="connsiteX71" fmla="*/ 709779 w 818377"/>
                    <a:gd name="connsiteY71" fmla="*/ 623454 h 1087466"/>
                    <a:gd name="connsiteX72" fmla="*/ 696990 w 818377"/>
                    <a:gd name="connsiteY72" fmla="*/ 610666 h 1087466"/>
                    <a:gd name="connsiteX73" fmla="*/ 661821 w 818377"/>
                    <a:gd name="connsiteY73" fmla="*/ 601074 h 1087466"/>
                    <a:gd name="connsiteX74" fmla="*/ 649032 w 818377"/>
                    <a:gd name="connsiteY74" fmla="*/ 594680 h 1087466"/>
                    <a:gd name="connsiteX75" fmla="*/ 613863 w 818377"/>
                    <a:gd name="connsiteY75" fmla="*/ 575496 h 1087466"/>
                    <a:gd name="connsiteX76" fmla="*/ 581891 w 818377"/>
                    <a:gd name="connsiteY76" fmla="*/ 562707 h 1087466"/>
                    <a:gd name="connsiteX77" fmla="*/ 546722 w 818377"/>
                    <a:gd name="connsiteY77" fmla="*/ 553116 h 1087466"/>
                    <a:gd name="connsiteX78" fmla="*/ 489172 w 818377"/>
                    <a:gd name="connsiteY78" fmla="*/ 537130 h 1087466"/>
                    <a:gd name="connsiteX79" fmla="*/ 457200 w 818377"/>
                    <a:gd name="connsiteY79" fmla="*/ 514749 h 1087466"/>
                    <a:gd name="connsiteX80" fmla="*/ 454003 w 818377"/>
                    <a:gd name="connsiteY80" fmla="*/ 505158 h 1087466"/>
                    <a:gd name="connsiteX81" fmla="*/ 447608 w 818377"/>
                    <a:gd name="connsiteY81" fmla="*/ 495566 h 1087466"/>
                    <a:gd name="connsiteX82" fmla="*/ 444411 w 818377"/>
                    <a:gd name="connsiteY82" fmla="*/ 466791 h 1087466"/>
                    <a:gd name="connsiteX83" fmla="*/ 431622 w 818377"/>
                    <a:gd name="connsiteY83" fmla="*/ 386861 h 1087466"/>
                    <a:gd name="connsiteX84" fmla="*/ 418834 w 818377"/>
                    <a:gd name="connsiteY84" fmla="*/ 329312 h 1087466"/>
                    <a:gd name="connsiteX85" fmla="*/ 396453 w 818377"/>
                    <a:gd name="connsiteY85" fmla="*/ 316523 h 1087466"/>
                    <a:gd name="connsiteX86" fmla="*/ 361284 w 818377"/>
                    <a:gd name="connsiteY86" fmla="*/ 300537 h 1087466"/>
                    <a:gd name="connsiteX87" fmla="*/ 351692 w 818377"/>
                    <a:gd name="connsiteY87" fmla="*/ 290945 h 1087466"/>
                    <a:gd name="connsiteX88" fmla="*/ 342101 w 818377"/>
                    <a:gd name="connsiteY88" fmla="*/ 287748 h 1087466"/>
                    <a:gd name="connsiteX89" fmla="*/ 313326 w 818377"/>
                    <a:gd name="connsiteY89" fmla="*/ 274959 h 1087466"/>
                    <a:gd name="connsiteX90" fmla="*/ 300537 w 818377"/>
                    <a:gd name="connsiteY90" fmla="*/ 268565 h 1087466"/>
                    <a:gd name="connsiteX91" fmla="*/ 284551 w 818377"/>
                    <a:gd name="connsiteY91" fmla="*/ 262170 h 1087466"/>
                    <a:gd name="connsiteX92" fmla="*/ 274960 w 818377"/>
                    <a:gd name="connsiteY92" fmla="*/ 255776 h 1087466"/>
                    <a:gd name="connsiteX93" fmla="*/ 265368 w 818377"/>
                    <a:gd name="connsiteY93" fmla="*/ 252579 h 1087466"/>
                    <a:gd name="connsiteX94" fmla="*/ 249382 w 818377"/>
                    <a:gd name="connsiteY94" fmla="*/ 246184 h 1087466"/>
                    <a:gd name="connsiteX95" fmla="*/ 227001 w 818377"/>
                    <a:gd name="connsiteY95" fmla="*/ 239790 h 1087466"/>
                    <a:gd name="connsiteX96" fmla="*/ 211015 w 818377"/>
                    <a:gd name="connsiteY96" fmla="*/ 230198 h 1087466"/>
                    <a:gd name="connsiteX97" fmla="*/ 191832 w 818377"/>
                    <a:gd name="connsiteY97" fmla="*/ 220607 h 1087466"/>
                    <a:gd name="connsiteX98" fmla="*/ 179043 w 818377"/>
                    <a:gd name="connsiteY98" fmla="*/ 204621 h 1087466"/>
                    <a:gd name="connsiteX99" fmla="*/ 172649 w 818377"/>
                    <a:gd name="connsiteY99" fmla="*/ 198226 h 1087466"/>
                    <a:gd name="connsiteX100" fmla="*/ 150269 w 818377"/>
                    <a:gd name="connsiteY100" fmla="*/ 153466 h 1087466"/>
                    <a:gd name="connsiteX101" fmla="*/ 140677 w 818377"/>
                    <a:gd name="connsiteY101" fmla="*/ 137480 h 1087466"/>
                    <a:gd name="connsiteX102" fmla="*/ 137480 w 818377"/>
                    <a:gd name="connsiteY102" fmla="*/ 127888 h 1087466"/>
                    <a:gd name="connsiteX103" fmla="*/ 127888 w 818377"/>
                    <a:gd name="connsiteY103" fmla="*/ 115099 h 1087466"/>
                    <a:gd name="connsiteX104" fmla="*/ 121494 w 818377"/>
                    <a:gd name="connsiteY104" fmla="*/ 105507 h 1087466"/>
                    <a:gd name="connsiteX105" fmla="*/ 108705 w 818377"/>
                    <a:gd name="connsiteY105" fmla="*/ 89521 h 1087466"/>
                    <a:gd name="connsiteX106" fmla="*/ 92719 w 818377"/>
                    <a:gd name="connsiteY106" fmla="*/ 63944 h 1087466"/>
                    <a:gd name="connsiteX107" fmla="*/ 89522 w 818377"/>
                    <a:gd name="connsiteY107" fmla="*/ 54352 h 1087466"/>
                    <a:gd name="connsiteX108" fmla="*/ 83127 w 818377"/>
                    <a:gd name="connsiteY108" fmla="*/ 44761 h 1087466"/>
                    <a:gd name="connsiteX109" fmla="*/ 83127 w 818377"/>
                    <a:gd name="connsiteY109"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63057 w 818377"/>
                    <a:gd name="connsiteY5" fmla="*/ 335706 h 1087466"/>
                    <a:gd name="connsiteX6" fmla="*/ 166255 w 818377"/>
                    <a:gd name="connsiteY6" fmla="*/ 348495 h 1087466"/>
                    <a:gd name="connsiteX7" fmla="*/ 172649 w 818377"/>
                    <a:gd name="connsiteY7" fmla="*/ 367678 h 1087466"/>
                    <a:gd name="connsiteX8" fmla="*/ 179043 w 818377"/>
                    <a:gd name="connsiteY8" fmla="*/ 399650 h 1087466"/>
                    <a:gd name="connsiteX9" fmla="*/ 188635 w 818377"/>
                    <a:gd name="connsiteY9" fmla="*/ 438017 h 1087466"/>
                    <a:gd name="connsiteX10" fmla="*/ 191832 w 818377"/>
                    <a:gd name="connsiteY10" fmla="*/ 447608 h 1087466"/>
                    <a:gd name="connsiteX11" fmla="*/ 195029 w 818377"/>
                    <a:gd name="connsiteY11" fmla="*/ 457200 h 1087466"/>
                    <a:gd name="connsiteX12" fmla="*/ 211015 w 818377"/>
                    <a:gd name="connsiteY12" fmla="*/ 479580 h 1087466"/>
                    <a:gd name="connsiteX13" fmla="*/ 242987 w 818377"/>
                    <a:gd name="connsiteY13" fmla="*/ 517947 h 1087466"/>
                    <a:gd name="connsiteX14" fmla="*/ 252579 w 818377"/>
                    <a:gd name="connsiteY14" fmla="*/ 521144 h 1087466"/>
                    <a:gd name="connsiteX15" fmla="*/ 322918 w 818377"/>
                    <a:gd name="connsiteY15" fmla="*/ 524341 h 1087466"/>
                    <a:gd name="connsiteX16" fmla="*/ 335706 w 818377"/>
                    <a:gd name="connsiteY16" fmla="*/ 530735 h 1087466"/>
                    <a:gd name="connsiteX17" fmla="*/ 354890 w 818377"/>
                    <a:gd name="connsiteY17" fmla="*/ 553116 h 1087466"/>
                    <a:gd name="connsiteX18" fmla="*/ 364481 w 818377"/>
                    <a:gd name="connsiteY18" fmla="*/ 556313 h 1087466"/>
                    <a:gd name="connsiteX19" fmla="*/ 370876 w 818377"/>
                    <a:gd name="connsiteY19" fmla="*/ 569102 h 1087466"/>
                    <a:gd name="connsiteX20" fmla="*/ 383664 w 818377"/>
                    <a:gd name="connsiteY20" fmla="*/ 588285 h 1087466"/>
                    <a:gd name="connsiteX21" fmla="*/ 390059 w 818377"/>
                    <a:gd name="connsiteY21" fmla="*/ 597877 h 1087466"/>
                    <a:gd name="connsiteX22" fmla="*/ 406045 w 818377"/>
                    <a:gd name="connsiteY22" fmla="*/ 626652 h 1087466"/>
                    <a:gd name="connsiteX23" fmla="*/ 409242 w 818377"/>
                    <a:gd name="connsiteY23" fmla="*/ 639440 h 1087466"/>
                    <a:gd name="connsiteX24" fmla="*/ 418834 w 818377"/>
                    <a:gd name="connsiteY24" fmla="*/ 652229 h 1087466"/>
                    <a:gd name="connsiteX25" fmla="*/ 428425 w 818377"/>
                    <a:gd name="connsiteY25" fmla="*/ 671412 h 1087466"/>
                    <a:gd name="connsiteX26" fmla="*/ 431622 w 818377"/>
                    <a:gd name="connsiteY26" fmla="*/ 690596 h 1087466"/>
                    <a:gd name="connsiteX27" fmla="*/ 438017 w 818377"/>
                    <a:gd name="connsiteY27" fmla="*/ 700187 h 1087466"/>
                    <a:gd name="connsiteX28" fmla="*/ 447608 w 818377"/>
                    <a:gd name="connsiteY28" fmla="*/ 722568 h 1087466"/>
                    <a:gd name="connsiteX29" fmla="*/ 457200 w 818377"/>
                    <a:gd name="connsiteY29" fmla="*/ 748145 h 1087466"/>
                    <a:gd name="connsiteX30" fmla="*/ 463594 w 818377"/>
                    <a:gd name="connsiteY30" fmla="*/ 754540 h 1087466"/>
                    <a:gd name="connsiteX31" fmla="*/ 469989 w 818377"/>
                    <a:gd name="connsiteY31" fmla="*/ 767328 h 1087466"/>
                    <a:gd name="connsiteX32" fmla="*/ 482778 w 818377"/>
                    <a:gd name="connsiteY32" fmla="*/ 786512 h 1087466"/>
                    <a:gd name="connsiteX33" fmla="*/ 495567 w 818377"/>
                    <a:gd name="connsiteY33" fmla="*/ 805695 h 1087466"/>
                    <a:gd name="connsiteX34" fmla="*/ 524341 w 818377"/>
                    <a:gd name="connsiteY34" fmla="*/ 831273 h 1087466"/>
                    <a:gd name="connsiteX35" fmla="*/ 537130 w 818377"/>
                    <a:gd name="connsiteY35" fmla="*/ 834470 h 1087466"/>
                    <a:gd name="connsiteX36" fmla="*/ 559511 w 818377"/>
                    <a:gd name="connsiteY36" fmla="*/ 847259 h 1087466"/>
                    <a:gd name="connsiteX37" fmla="*/ 597877 w 818377"/>
                    <a:gd name="connsiteY37" fmla="*/ 856850 h 1087466"/>
                    <a:gd name="connsiteX38" fmla="*/ 601074 w 818377"/>
                    <a:gd name="connsiteY38" fmla="*/ 869639 h 1087466"/>
                    <a:gd name="connsiteX39" fmla="*/ 610666 w 818377"/>
                    <a:gd name="connsiteY39" fmla="*/ 872836 h 1087466"/>
                    <a:gd name="connsiteX40" fmla="*/ 623455 w 818377"/>
                    <a:gd name="connsiteY40" fmla="*/ 885625 h 1087466"/>
                    <a:gd name="connsiteX41" fmla="*/ 639441 w 818377"/>
                    <a:gd name="connsiteY41" fmla="*/ 901611 h 1087466"/>
                    <a:gd name="connsiteX42" fmla="*/ 668215 w 818377"/>
                    <a:gd name="connsiteY42" fmla="*/ 949569 h 1087466"/>
                    <a:gd name="connsiteX43" fmla="*/ 677807 w 818377"/>
                    <a:gd name="connsiteY43" fmla="*/ 962358 h 1087466"/>
                    <a:gd name="connsiteX44" fmla="*/ 687399 w 818377"/>
                    <a:gd name="connsiteY44" fmla="*/ 984738 h 1087466"/>
                    <a:gd name="connsiteX45" fmla="*/ 693793 w 818377"/>
                    <a:gd name="connsiteY45" fmla="*/ 997527 h 1087466"/>
                    <a:gd name="connsiteX46" fmla="*/ 700187 w 818377"/>
                    <a:gd name="connsiteY46" fmla="*/ 1007119 h 1087466"/>
                    <a:gd name="connsiteX47" fmla="*/ 712976 w 818377"/>
                    <a:gd name="connsiteY47" fmla="*/ 1029499 h 1087466"/>
                    <a:gd name="connsiteX48" fmla="*/ 722568 w 818377"/>
                    <a:gd name="connsiteY48" fmla="*/ 1042288 h 1087466"/>
                    <a:gd name="connsiteX49" fmla="*/ 732160 w 818377"/>
                    <a:gd name="connsiteY49" fmla="*/ 1067866 h 1087466"/>
                    <a:gd name="connsiteX50" fmla="*/ 735357 w 818377"/>
                    <a:gd name="connsiteY50" fmla="*/ 1083852 h 1087466"/>
                    <a:gd name="connsiteX51" fmla="*/ 754540 w 818377"/>
                    <a:gd name="connsiteY51" fmla="*/ 1087049 h 1087466"/>
                    <a:gd name="connsiteX52" fmla="*/ 815287 w 818377"/>
                    <a:gd name="connsiteY52" fmla="*/ 1080654 h 1087466"/>
                    <a:gd name="connsiteX53" fmla="*/ 808892 w 818377"/>
                    <a:gd name="connsiteY53" fmla="*/ 1048682 h 1087466"/>
                    <a:gd name="connsiteX54" fmla="*/ 796104 w 818377"/>
                    <a:gd name="connsiteY54" fmla="*/ 1019907 h 1087466"/>
                    <a:gd name="connsiteX55" fmla="*/ 789709 w 818377"/>
                    <a:gd name="connsiteY55" fmla="*/ 1003921 h 1087466"/>
                    <a:gd name="connsiteX56" fmla="*/ 786512 w 818377"/>
                    <a:gd name="connsiteY56" fmla="*/ 978344 h 1087466"/>
                    <a:gd name="connsiteX57" fmla="*/ 780118 w 818377"/>
                    <a:gd name="connsiteY57" fmla="*/ 959161 h 1087466"/>
                    <a:gd name="connsiteX58" fmla="*/ 773723 w 818377"/>
                    <a:gd name="connsiteY58" fmla="*/ 936780 h 1087466"/>
                    <a:gd name="connsiteX59" fmla="*/ 767329 w 818377"/>
                    <a:gd name="connsiteY59" fmla="*/ 923991 h 1087466"/>
                    <a:gd name="connsiteX60" fmla="*/ 760934 w 818377"/>
                    <a:gd name="connsiteY60" fmla="*/ 904808 h 1087466"/>
                    <a:gd name="connsiteX61" fmla="*/ 757737 w 818377"/>
                    <a:gd name="connsiteY61" fmla="*/ 892019 h 1087466"/>
                    <a:gd name="connsiteX62" fmla="*/ 748146 w 818377"/>
                    <a:gd name="connsiteY62" fmla="*/ 882428 h 1087466"/>
                    <a:gd name="connsiteX63" fmla="*/ 741751 w 818377"/>
                    <a:gd name="connsiteY63" fmla="*/ 856850 h 1087466"/>
                    <a:gd name="connsiteX64" fmla="*/ 738554 w 818377"/>
                    <a:gd name="connsiteY64" fmla="*/ 844061 h 1087466"/>
                    <a:gd name="connsiteX65" fmla="*/ 744948 w 818377"/>
                    <a:gd name="connsiteY65" fmla="*/ 776920 h 1087466"/>
                    <a:gd name="connsiteX66" fmla="*/ 748146 w 818377"/>
                    <a:gd name="connsiteY66" fmla="*/ 767328 h 1087466"/>
                    <a:gd name="connsiteX67" fmla="*/ 744948 w 818377"/>
                    <a:gd name="connsiteY67" fmla="*/ 712976 h 1087466"/>
                    <a:gd name="connsiteX68" fmla="*/ 728962 w 818377"/>
                    <a:gd name="connsiteY68" fmla="*/ 681004 h 1087466"/>
                    <a:gd name="connsiteX69" fmla="*/ 725765 w 818377"/>
                    <a:gd name="connsiteY69" fmla="*/ 658624 h 1087466"/>
                    <a:gd name="connsiteX70" fmla="*/ 709779 w 818377"/>
                    <a:gd name="connsiteY70" fmla="*/ 623454 h 1087466"/>
                    <a:gd name="connsiteX71" fmla="*/ 696990 w 818377"/>
                    <a:gd name="connsiteY71" fmla="*/ 610666 h 1087466"/>
                    <a:gd name="connsiteX72" fmla="*/ 661821 w 818377"/>
                    <a:gd name="connsiteY72" fmla="*/ 601074 h 1087466"/>
                    <a:gd name="connsiteX73" fmla="*/ 649032 w 818377"/>
                    <a:gd name="connsiteY73" fmla="*/ 594680 h 1087466"/>
                    <a:gd name="connsiteX74" fmla="*/ 613863 w 818377"/>
                    <a:gd name="connsiteY74" fmla="*/ 575496 h 1087466"/>
                    <a:gd name="connsiteX75" fmla="*/ 581891 w 818377"/>
                    <a:gd name="connsiteY75" fmla="*/ 562707 h 1087466"/>
                    <a:gd name="connsiteX76" fmla="*/ 546722 w 818377"/>
                    <a:gd name="connsiteY76" fmla="*/ 553116 h 1087466"/>
                    <a:gd name="connsiteX77" fmla="*/ 489172 w 818377"/>
                    <a:gd name="connsiteY77" fmla="*/ 537130 h 1087466"/>
                    <a:gd name="connsiteX78" fmla="*/ 457200 w 818377"/>
                    <a:gd name="connsiteY78" fmla="*/ 514749 h 1087466"/>
                    <a:gd name="connsiteX79" fmla="*/ 454003 w 818377"/>
                    <a:gd name="connsiteY79" fmla="*/ 505158 h 1087466"/>
                    <a:gd name="connsiteX80" fmla="*/ 447608 w 818377"/>
                    <a:gd name="connsiteY80" fmla="*/ 495566 h 1087466"/>
                    <a:gd name="connsiteX81" fmla="*/ 444411 w 818377"/>
                    <a:gd name="connsiteY81" fmla="*/ 466791 h 1087466"/>
                    <a:gd name="connsiteX82" fmla="*/ 431622 w 818377"/>
                    <a:gd name="connsiteY82" fmla="*/ 386861 h 1087466"/>
                    <a:gd name="connsiteX83" fmla="*/ 418834 w 818377"/>
                    <a:gd name="connsiteY83" fmla="*/ 329312 h 1087466"/>
                    <a:gd name="connsiteX84" fmla="*/ 396453 w 818377"/>
                    <a:gd name="connsiteY84" fmla="*/ 316523 h 1087466"/>
                    <a:gd name="connsiteX85" fmla="*/ 361284 w 818377"/>
                    <a:gd name="connsiteY85" fmla="*/ 300537 h 1087466"/>
                    <a:gd name="connsiteX86" fmla="*/ 351692 w 818377"/>
                    <a:gd name="connsiteY86" fmla="*/ 290945 h 1087466"/>
                    <a:gd name="connsiteX87" fmla="*/ 342101 w 818377"/>
                    <a:gd name="connsiteY87" fmla="*/ 287748 h 1087466"/>
                    <a:gd name="connsiteX88" fmla="*/ 313326 w 818377"/>
                    <a:gd name="connsiteY88" fmla="*/ 274959 h 1087466"/>
                    <a:gd name="connsiteX89" fmla="*/ 300537 w 818377"/>
                    <a:gd name="connsiteY89" fmla="*/ 268565 h 1087466"/>
                    <a:gd name="connsiteX90" fmla="*/ 284551 w 818377"/>
                    <a:gd name="connsiteY90" fmla="*/ 262170 h 1087466"/>
                    <a:gd name="connsiteX91" fmla="*/ 274960 w 818377"/>
                    <a:gd name="connsiteY91" fmla="*/ 255776 h 1087466"/>
                    <a:gd name="connsiteX92" fmla="*/ 265368 w 818377"/>
                    <a:gd name="connsiteY92" fmla="*/ 252579 h 1087466"/>
                    <a:gd name="connsiteX93" fmla="*/ 249382 w 818377"/>
                    <a:gd name="connsiteY93" fmla="*/ 246184 h 1087466"/>
                    <a:gd name="connsiteX94" fmla="*/ 227001 w 818377"/>
                    <a:gd name="connsiteY94" fmla="*/ 239790 h 1087466"/>
                    <a:gd name="connsiteX95" fmla="*/ 211015 w 818377"/>
                    <a:gd name="connsiteY95" fmla="*/ 230198 h 1087466"/>
                    <a:gd name="connsiteX96" fmla="*/ 191832 w 818377"/>
                    <a:gd name="connsiteY96" fmla="*/ 220607 h 1087466"/>
                    <a:gd name="connsiteX97" fmla="*/ 179043 w 818377"/>
                    <a:gd name="connsiteY97" fmla="*/ 204621 h 1087466"/>
                    <a:gd name="connsiteX98" fmla="*/ 172649 w 818377"/>
                    <a:gd name="connsiteY98" fmla="*/ 198226 h 1087466"/>
                    <a:gd name="connsiteX99" fmla="*/ 150269 w 818377"/>
                    <a:gd name="connsiteY99" fmla="*/ 153466 h 1087466"/>
                    <a:gd name="connsiteX100" fmla="*/ 140677 w 818377"/>
                    <a:gd name="connsiteY100" fmla="*/ 137480 h 1087466"/>
                    <a:gd name="connsiteX101" fmla="*/ 137480 w 818377"/>
                    <a:gd name="connsiteY101" fmla="*/ 127888 h 1087466"/>
                    <a:gd name="connsiteX102" fmla="*/ 127888 w 818377"/>
                    <a:gd name="connsiteY102" fmla="*/ 115099 h 1087466"/>
                    <a:gd name="connsiteX103" fmla="*/ 121494 w 818377"/>
                    <a:gd name="connsiteY103" fmla="*/ 105507 h 1087466"/>
                    <a:gd name="connsiteX104" fmla="*/ 108705 w 818377"/>
                    <a:gd name="connsiteY104" fmla="*/ 89521 h 1087466"/>
                    <a:gd name="connsiteX105" fmla="*/ 92719 w 818377"/>
                    <a:gd name="connsiteY105" fmla="*/ 63944 h 1087466"/>
                    <a:gd name="connsiteX106" fmla="*/ 89522 w 818377"/>
                    <a:gd name="connsiteY106" fmla="*/ 54352 h 1087466"/>
                    <a:gd name="connsiteX107" fmla="*/ 83127 w 818377"/>
                    <a:gd name="connsiteY107" fmla="*/ 44761 h 1087466"/>
                    <a:gd name="connsiteX108" fmla="*/ 83127 w 818377"/>
                    <a:gd name="connsiteY108"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63057 w 818377"/>
                    <a:gd name="connsiteY5" fmla="*/ 335706 h 1087466"/>
                    <a:gd name="connsiteX6" fmla="*/ 172649 w 818377"/>
                    <a:gd name="connsiteY6" fmla="*/ 367678 h 1087466"/>
                    <a:gd name="connsiteX7" fmla="*/ 179043 w 818377"/>
                    <a:gd name="connsiteY7" fmla="*/ 399650 h 1087466"/>
                    <a:gd name="connsiteX8" fmla="*/ 188635 w 818377"/>
                    <a:gd name="connsiteY8" fmla="*/ 438017 h 1087466"/>
                    <a:gd name="connsiteX9" fmla="*/ 191832 w 818377"/>
                    <a:gd name="connsiteY9" fmla="*/ 447608 h 1087466"/>
                    <a:gd name="connsiteX10" fmla="*/ 195029 w 818377"/>
                    <a:gd name="connsiteY10" fmla="*/ 457200 h 1087466"/>
                    <a:gd name="connsiteX11" fmla="*/ 211015 w 818377"/>
                    <a:gd name="connsiteY11" fmla="*/ 479580 h 1087466"/>
                    <a:gd name="connsiteX12" fmla="*/ 242987 w 818377"/>
                    <a:gd name="connsiteY12" fmla="*/ 517947 h 1087466"/>
                    <a:gd name="connsiteX13" fmla="*/ 252579 w 818377"/>
                    <a:gd name="connsiteY13" fmla="*/ 521144 h 1087466"/>
                    <a:gd name="connsiteX14" fmla="*/ 322918 w 818377"/>
                    <a:gd name="connsiteY14" fmla="*/ 524341 h 1087466"/>
                    <a:gd name="connsiteX15" fmla="*/ 335706 w 818377"/>
                    <a:gd name="connsiteY15" fmla="*/ 530735 h 1087466"/>
                    <a:gd name="connsiteX16" fmla="*/ 354890 w 818377"/>
                    <a:gd name="connsiteY16" fmla="*/ 553116 h 1087466"/>
                    <a:gd name="connsiteX17" fmla="*/ 364481 w 818377"/>
                    <a:gd name="connsiteY17" fmla="*/ 556313 h 1087466"/>
                    <a:gd name="connsiteX18" fmla="*/ 370876 w 818377"/>
                    <a:gd name="connsiteY18" fmla="*/ 569102 h 1087466"/>
                    <a:gd name="connsiteX19" fmla="*/ 383664 w 818377"/>
                    <a:gd name="connsiteY19" fmla="*/ 588285 h 1087466"/>
                    <a:gd name="connsiteX20" fmla="*/ 390059 w 818377"/>
                    <a:gd name="connsiteY20" fmla="*/ 597877 h 1087466"/>
                    <a:gd name="connsiteX21" fmla="*/ 406045 w 818377"/>
                    <a:gd name="connsiteY21" fmla="*/ 626652 h 1087466"/>
                    <a:gd name="connsiteX22" fmla="*/ 409242 w 818377"/>
                    <a:gd name="connsiteY22" fmla="*/ 639440 h 1087466"/>
                    <a:gd name="connsiteX23" fmla="*/ 418834 w 818377"/>
                    <a:gd name="connsiteY23" fmla="*/ 652229 h 1087466"/>
                    <a:gd name="connsiteX24" fmla="*/ 428425 w 818377"/>
                    <a:gd name="connsiteY24" fmla="*/ 671412 h 1087466"/>
                    <a:gd name="connsiteX25" fmla="*/ 431622 w 818377"/>
                    <a:gd name="connsiteY25" fmla="*/ 690596 h 1087466"/>
                    <a:gd name="connsiteX26" fmla="*/ 438017 w 818377"/>
                    <a:gd name="connsiteY26" fmla="*/ 700187 h 1087466"/>
                    <a:gd name="connsiteX27" fmla="*/ 447608 w 818377"/>
                    <a:gd name="connsiteY27" fmla="*/ 722568 h 1087466"/>
                    <a:gd name="connsiteX28" fmla="*/ 457200 w 818377"/>
                    <a:gd name="connsiteY28" fmla="*/ 748145 h 1087466"/>
                    <a:gd name="connsiteX29" fmla="*/ 463594 w 818377"/>
                    <a:gd name="connsiteY29" fmla="*/ 754540 h 1087466"/>
                    <a:gd name="connsiteX30" fmla="*/ 469989 w 818377"/>
                    <a:gd name="connsiteY30" fmla="*/ 767328 h 1087466"/>
                    <a:gd name="connsiteX31" fmla="*/ 482778 w 818377"/>
                    <a:gd name="connsiteY31" fmla="*/ 786512 h 1087466"/>
                    <a:gd name="connsiteX32" fmla="*/ 495567 w 818377"/>
                    <a:gd name="connsiteY32" fmla="*/ 805695 h 1087466"/>
                    <a:gd name="connsiteX33" fmla="*/ 524341 w 818377"/>
                    <a:gd name="connsiteY33" fmla="*/ 831273 h 1087466"/>
                    <a:gd name="connsiteX34" fmla="*/ 537130 w 818377"/>
                    <a:gd name="connsiteY34" fmla="*/ 834470 h 1087466"/>
                    <a:gd name="connsiteX35" fmla="*/ 559511 w 818377"/>
                    <a:gd name="connsiteY35" fmla="*/ 847259 h 1087466"/>
                    <a:gd name="connsiteX36" fmla="*/ 597877 w 818377"/>
                    <a:gd name="connsiteY36" fmla="*/ 856850 h 1087466"/>
                    <a:gd name="connsiteX37" fmla="*/ 601074 w 818377"/>
                    <a:gd name="connsiteY37" fmla="*/ 869639 h 1087466"/>
                    <a:gd name="connsiteX38" fmla="*/ 610666 w 818377"/>
                    <a:gd name="connsiteY38" fmla="*/ 872836 h 1087466"/>
                    <a:gd name="connsiteX39" fmla="*/ 623455 w 818377"/>
                    <a:gd name="connsiteY39" fmla="*/ 885625 h 1087466"/>
                    <a:gd name="connsiteX40" fmla="*/ 639441 w 818377"/>
                    <a:gd name="connsiteY40" fmla="*/ 901611 h 1087466"/>
                    <a:gd name="connsiteX41" fmla="*/ 668215 w 818377"/>
                    <a:gd name="connsiteY41" fmla="*/ 949569 h 1087466"/>
                    <a:gd name="connsiteX42" fmla="*/ 677807 w 818377"/>
                    <a:gd name="connsiteY42" fmla="*/ 962358 h 1087466"/>
                    <a:gd name="connsiteX43" fmla="*/ 687399 w 818377"/>
                    <a:gd name="connsiteY43" fmla="*/ 984738 h 1087466"/>
                    <a:gd name="connsiteX44" fmla="*/ 693793 w 818377"/>
                    <a:gd name="connsiteY44" fmla="*/ 997527 h 1087466"/>
                    <a:gd name="connsiteX45" fmla="*/ 700187 w 818377"/>
                    <a:gd name="connsiteY45" fmla="*/ 1007119 h 1087466"/>
                    <a:gd name="connsiteX46" fmla="*/ 712976 w 818377"/>
                    <a:gd name="connsiteY46" fmla="*/ 1029499 h 1087466"/>
                    <a:gd name="connsiteX47" fmla="*/ 722568 w 818377"/>
                    <a:gd name="connsiteY47" fmla="*/ 1042288 h 1087466"/>
                    <a:gd name="connsiteX48" fmla="*/ 732160 w 818377"/>
                    <a:gd name="connsiteY48" fmla="*/ 1067866 h 1087466"/>
                    <a:gd name="connsiteX49" fmla="*/ 735357 w 818377"/>
                    <a:gd name="connsiteY49" fmla="*/ 1083852 h 1087466"/>
                    <a:gd name="connsiteX50" fmla="*/ 754540 w 818377"/>
                    <a:gd name="connsiteY50" fmla="*/ 1087049 h 1087466"/>
                    <a:gd name="connsiteX51" fmla="*/ 815287 w 818377"/>
                    <a:gd name="connsiteY51" fmla="*/ 1080654 h 1087466"/>
                    <a:gd name="connsiteX52" fmla="*/ 808892 w 818377"/>
                    <a:gd name="connsiteY52" fmla="*/ 1048682 h 1087466"/>
                    <a:gd name="connsiteX53" fmla="*/ 796104 w 818377"/>
                    <a:gd name="connsiteY53" fmla="*/ 1019907 h 1087466"/>
                    <a:gd name="connsiteX54" fmla="*/ 789709 w 818377"/>
                    <a:gd name="connsiteY54" fmla="*/ 1003921 h 1087466"/>
                    <a:gd name="connsiteX55" fmla="*/ 786512 w 818377"/>
                    <a:gd name="connsiteY55" fmla="*/ 978344 h 1087466"/>
                    <a:gd name="connsiteX56" fmla="*/ 780118 w 818377"/>
                    <a:gd name="connsiteY56" fmla="*/ 959161 h 1087466"/>
                    <a:gd name="connsiteX57" fmla="*/ 773723 w 818377"/>
                    <a:gd name="connsiteY57" fmla="*/ 936780 h 1087466"/>
                    <a:gd name="connsiteX58" fmla="*/ 767329 w 818377"/>
                    <a:gd name="connsiteY58" fmla="*/ 923991 h 1087466"/>
                    <a:gd name="connsiteX59" fmla="*/ 760934 w 818377"/>
                    <a:gd name="connsiteY59" fmla="*/ 904808 h 1087466"/>
                    <a:gd name="connsiteX60" fmla="*/ 757737 w 818377"/>
                    <a:gd name="connsiteY60" fmla="*/ 892019 h 1087466"/>
                    <a:gd name="connsiteX61" fmla="*/ 748146 w 818377"/>
                    <a:gd name="connsiteY61" fmla="*/ 882428 h 1087466"/>
                    <a:gd name="connsiteX62" fmla="*/ 741751 w 818377"/>
                    <a:gd name="connsiteY62" fmla="*/ 856850 h 1087466"/>
                    <a:gd name="connsiteX63" fmla="*/ 738554 w 818377"/>
                    <a:gd name="connsiteY63" fmla="*/ 844061 h 1087466"/>
                    <a:gd name="connsiteX64" fmla="*/ 744948 w 818377"/>
                    <a:gd name="connsiteY64" fmla="*/ 776920 h 1087466"/>
                    <a:gd name="connsiteX65" fmla="*/ 748146 w 818377"/>
                    <a:gd name="connsiteY65" fmla="*/ 767328 h 1087466"/>
                    <a:gd name="connsiteX66" fmla="*/ 744948 w 818377"/>
                    <a:gd name="connsiteY66" fmla="*/ 712976 h 1087466"/>
                    <a:gd name="connsiteX67" fmla="*/ 728962 w 818377"/>
                    <a:gd name="connsiteY67" fmla="*/ 681004 h 1087466"/>
                    <a:gd name="connsiteX68" fmla="*/ 725765 w 818377"/>
                    <a:gd name="connsiteY68" fmla="*/ 658624 h 1087466"/>
                    <a:gd name="connsiteX69" fmla="*/ 709779 w 818377"/>
                    <a:gd name="connsiteY69" fmla="*/ 623454 h 1087466"/>
                    <a:gd name="connsiteX70" fmla="*/ 696990 w 818377"/>
                    <a:gd name="connsiteY70" fmla="*/ 610666 h 1087466"/>
                    <a:gd name="connsiteX71" fmla="*/ 661821 w 818377"/>
                    <a:gd name="connsiteY71" fmla="*/ 601074 h 1087466"/>
                    <a:gd name="connsiteX72" fmla="*/ 649032 w 818377"/>
                    <a:gd name="connsiteY72" fmla="*/ 594680 h 1087466"/>
                    <a:gd name="connsiteX73" fmla="*/ 613863 w 818377"/>
                    <a:gd name="connsiteY73" fmla="*/ 575496 h 1087466"/>
                    <a:gd name="connsiteX74" fmla="*/ 581891 w 818377"/>
                    <a:gd name="connsiteY74" fmla="*/ 562707 h 1087466"/>
                    <a:gd name="connsiteX75" fmla="*/ 546722 w 818377"/>
                    <a:gd name="connsiteY75" fmla="*/ 553116 h 1087466"/>
                    <a:gd name="connsiteX76" fmla="*/ 489172 w 818377"/>
                    <a:gd name="connsiteY76" fmla="*/ 537130 h 1087466"/>
                    <a:gd name="connsiteX77" fmla="*/ 457200 w 818377"/>
                    <a:gd name="connsiteY77" fmla="*/ 514749 h 1087466"/>
                    <a:gd name="connsiteX78" fmla="*/ 454003 w 818377"/>
                    <a:gd name="connsiteY78" fmla="*/ 505158 h 1087466"/>
                    <a:gd name="connsiteX79" fmla="*/ 447608 w 818377"/>
                    <a:gd name="connsiteY79" fmla="*/ 495566 h 1087466"/>
                    <a:gd name="connsiteX80" fmla="*/ 444411 w 818377"/>
                    <a:gd name="connsiteY80" fmla="*/ 466791 h 1087466"/>
                    <a:gd name="connsiteX81" fmla="*/ 431622 w 818377"/>
                    <a:gd name="connsiteY81" fmla="*/ 386861 h 1087466"/>
                    <a:gd name="connsiteX82" fmla="*/ 418834 w 818377"/>
                    <a:gd name="connsiteY82" fmla="*/ 329312 h 1087466"/>
                    <a:gd name="connsiteX83" fmla="*/ 396453 w 818377"/>
                    <a:gd name="connsiteY83" fmla="*/ 316523 h 1087466"/>
                    <a:gd name="connsiteX84" fmla="*/ 361284 w 818377"/>
                    <a:gd name="connsiteY84" fmla="*/ 300537 h 1087466"/>
                    <a:gd name="connsiteX85" fmla="*/ 351692 w 818377"/>
                    <a:gd name="connsiteY85" fmla="*/ 290945 h 1087466"/>
                    <a:gd name="connsiteX86" fmla="*/ 342101 w 818377"/>
                    <a:gd name="connsiteY86" fmla="*/ 287748 h 1087466"/>
                    <a:gd name="connsiteX87" fmla="*/ 313326 w 818377"/>
                    <a:gd name="connsiteY87" fmla="*/ 274959 h 1087466"/>
                    <a:gd name="connsiteX88" fmla="*/ 300537 w 818377"/>
                    <a:gd name="connsiteY88" fmla="*/ 268565 h 1087466"/>
                    <a:gd name="connsiteX89" fmla="*/ 284551 w 818377"/>
                    <a:gd name="connsiteY89" fmla="*/ 262170 h 1087466"/>
                    <a:gd name="connsiteX90" fmla="*/ 274960 w 818377"/>
                    <a:gd name="connsiteY90" fmla="*/ 255776 h 1087466"/>
                    <a:gd name="connsiteX91" fmla="*/ 265368 w 818377"/>
                    <a:gd name="connsiteY91" fmla="*/ 252579 h 1087466"/>
                    <a:gd name="connsiteX92" fmla="*/ 249382 w 818377"/>
                    <a:gd name="connsiteY92" fmla="*/ 246184 h 1087466"/>
                    <a:gd name="connsiteX93" fmla="*/ 227001 w 818377"/>
                    <a:gd name="connsiteY93" fmla="*/ 239790 h 1087466"/>
                    <a:gd name="connsiteX94" fmla="*/ 211015 w 818377"/>
                    <a:gd name="connsiteY94" fmla="*/ 230198 h 1087466"/>
                    <a:gd name="connsiteX95" fmla="*/ 191832 w 818377"/>
                    <a:gd name="connsiteY95" fmla="*/ 220607 h 1087466"/>
                    <a:gd name="connsiteX96" fmla="*/ 179043 w 818377"/>
                    <a:gd name="connsiteY96" fmla="*/ 204621 h 1087466"/>
                    <a:gd name="connsiteX97" fmla="*/ 172649 w 818377"/>
                    <a:gd name="connsiteY97" fmla="*/ 198226 h 1087466"/>
                    <a:gd name="connsiteX98" fmla="*/ 150269 w 818377"/>
                    <a:gd name="connsiteY98" fmla="*/ 153466 h 1087466"/>
                    <a:gd name="connsiteX99" fmla="*/ 140677 w 818377"/>
                    <a:gd name="connsiteY99" fmla="*/ 137480 h 1087466"/>
                    <a:gd name="connsiteX100" fmla="*/ 137480 w 818377"/>
                    <a:gd name="connsiteY100" fmla="*/ 127888 h 1087466"/>
                    <a:gd name="connsiteX101" fmla="*/ 127888 w 818377"/>
                    <a:gd name="connsiteY101" fmla="*/ 115099 h 1087466"/>
                    <a:gd name="connsiteX102" fmla="*/ 121494 w 818377"/>
                    <a:gd name="connsiteY102" fmla="*/ 105507 h 1087466"/>
                    <a:gd name="connsiteX103" fmla="*/ 108705 w 818377"/>
                    <a:gd name="connsiteY103" fmla="*/ 89521 h 1087466"/>
                    <a:gd name="connsiteX104" fmla="*/ 92719 w 818377"/>
                    <a:gd name="connsiteY104" fmla="*/ 63944 h 1087466"/>
                    <a:gd name="connsiteX105" fmla="*/ 89522 w 818377"/>
                    <a:gd name="connsiteY105" fmla="*/ 54352 h 1087466"/>
                    <a:gd name="connsiteX106" fmla="*/ 83127 w 818377"/>
                    <a:gd name="connsiteY106" fmla="*/ 44761 h 1087466"/>
                    <a:gd name="connsiteX107" fmla="*/ 83127 w 818377"/>
                    <a:gd name="connsiteY107"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31085 w 818377"/>
                    <a:gd name="connsiteY3" fmla="*/ 271762 h 1087466"/>
                    <a:gd name="connsiteX4" fmla="*/ 147071 w 818377"/>
                    <a:gd name="connsiteY4" fmla="*/ 300537 h 1087466"/>
                    <a:gd name="connsiteX5" fmla="*/ 172649 w 818377"/>
                    <a:gd name="connsiteY5" fmla="*/ 367678 h 1087466"/>
                    <a:gd name="connsiteX6" fmla="*/ 179043 w 818377"/>
                    <a:gd name="connsiteY6" fmla="*/ 399650 h 1087466"/>
                    <a:gd name="connsiteX7" fmla="*/ 188635 w 818377"/>
                    <a:gd name="connsiteY7" fmla="*/ 438017 h 1087466"/>
                    <a:gd name="connsiteX8" fmla="*/ 191832 w 818377"/>
                    <a:gd name="connsiteY8" fmla="*/ 447608 h 1087466"/>
                    <a:gd name="connsiteX9" fmla="*/ 195029 w 818377"/>
                    <a:gd name="connsiteY9" fmla="*/ 457200 h 1087466"/>
                    <a:gd name="connsiteX10" fmla="*/ 211015 w 818377"/>
                    <a:gd name="connsiteY10" fmla="*/ 479580 h 1087466"/>
                    <a:gd name="connsiteX11" fmla="*/ 242987 w 818377"/>
                    <a:gd name="connsiteY11" fmla="*/ 517947 h 1087466"/>
                    <a:gd name="connsiteX12" fmla="*/ 252579 w 818377"/>
                    <a:gd name="connsiteY12" fmla="*/ 521144 h 1087466"/>
                    <a:gd name="connsiteX13" fmla="*/ 322918 w 818377"/>
                    <a:gd name="connsiteY13" fmla="*/ 524341 h 1087466"/>
                    <a:gd name="connsiteX14" fmla="*/ 335706 w 818377"/>
                    <a:gd name="connsiteY14" fmla="*/ 530735 h 1087466"/>
                    <a:gd name="connsiteX15" fmla="*/ 354890 w 818377"/>
                    <a:gd name="connsiteY15" fmla="*/ 553116 h 1087466"/>
                    <a:gd name="connsiteX16" fmla="*/ 364481 w 818377"/>
                    <a:gd name="connsiteY16" fmla="*/ 556313 h 1087466"/>
                    <a:gd name="connsiteX17" fmla="*/ 370876 w 818377"/>
                    <a:gd name="connsiteY17" fmla="*/ 569102 h 1087466"/>
                    <a:gd name="connsiteX18" fmla="*/ 383664 w 818377"/>
                    <a:gd name="connsiteY18" fmla="*/ 588285 h 1087466"/>
                    <a:gd name="connsiteX19" fmla="*/ 390059 w 818377"/>
                    <a:gd name="connsiteY19" fmla="*/ 597877 h 1087466"/>
                    <a:gd name="connsiteX20" fmla="*/ 406045 w 818377"/>
                    <a:gd name="connsiteY20" fmla="*/ 626652 h 1087466"/>
                    <a:gd name="connsiteX21" fmla="*/ 409242 w 818377"/>
                    <a:gd name="connsiteY21" fmla="*/ 639440 h 1087466"/>
                    <a:gd name="connsiteX22" fmla="*/ 418834 w 818377"/>
                    <a:gd name="connsiteY22" fmla="*/ 652229 h 1087466"/>
                    <a:gd name="connsiteX23" fmla="*/ 428425 w 818377"/>
                    <a:gd name="connsiteY23" fmla="*/ 671412 h 1087466"/>
                    <a:gd name="connsiteX24" fmla="*/ 431622 w 818377"/>
                    <a:gd name="connsiteY24" fmla="*/ 690596 h 1087466"/>
                    <a:gd name="connsiteX25" fmla="*/ 438017 w 818377"/>
                    <a:gd name="connsiteY25" fmla="*/ 700187 h 1087466"/>
                    <a:gd name="connsiteX26" fmla="*/ 447608 w 818377"/>
                    <a:gd name="connsiteY26" fmla="*/ 722568 h 1087466"/>
                    <a:gd name="connsiteX27" fmla="*/ 457200 w 818377"/>
                    <a:gd name="connsiteY27" fmla="*/ 748145 h 1087466"/>
                    <a:gd name="connsiteX28" fmla="*/ 463594 w 818377"/>
                    <a:gd name="connsiteY28" fmla="*/ 754540 h 1087466"/>
                    <a:gd name="connsiteX29" fmla="*/ 469989 w 818377"/>
                    <a:gd name="connsiteY29" fmla="*/ 767328 h 1087466"/>
                    <a:gd name="connsiteX30" fmla="*/ 482778 w 818377"/>
                    <a:gd name="connsiteY30" fmla="*/ 786512 h 1087466"/>
                    <a:gd name="connsiteX31" fmla="*/ 495567 w 818377"/>
                    <a:gd name="connsiteY31" fmla="*/ 805695 h 1087466"/>
                    <a:gd name="connsiteX32" fmla="*/ 524341 w 818377"/>
                    <a:gd name="connsiteY32" fmla="*/ 831273 h 1087466"/>
                    <a:gd name="connsiteX33" fmla="*/ 537130 w 818377"/>
                    <a:gd name="connsiteY33" fmla="*/ 834470 h 1087466"/>
                    <a:gd name="connsiteX34" fmla="*/ 559511 w 818377"/>
                    <a:gd name="connsiteY34" fmla="*/ 847259 h 1087466"/>
                    <a:gd name="connsiteX35" fmla="*/ 597877 w 818377"/>
                    <a:gd name="connsiteY35" fmla="*/ 856850 h 1087466"/>
                    <a:gd name="connsiteX36" fmla="*/ 601074 w 818377"/>
                    <a:gd name="connsiteY36" fmla="*/ 869639 h 1087466"/>
                    <a:gd name="connsiteX37" fmla="*/ 610666 w 818377"/>
                    <a:gd name="connsiteY37" fmla="*/ 872836 h 1087466"/>
                    <a:gd name="connsiteX38" fmla="*/ 623455 w 818377"/>
                    <a:gd name="connsiteY38" fmla="*/ 885625 h 1087466"/>
                    <a:gd name="connsiteX39" fmla="*/ 639441 w 818377"/>
                    <a:gd name="connsiteY39" fmla="*/ 901611 h 1087466"/>
                    <a:gd name="connsiteX40" fmla="*/ 668215 w 818377"/>
                    <a:gd name="connsiteY40" fmla="*/ 949569 h 1087466"/>
                    <a:gd name="connsiteX41" fmla="*/ 677807 w 818377"/>
                    <a:gd name="connsiteY41" fmla="*/ 962358 h 1087466"/>
                    <a:gd name="connsiteX42" fmla="*/ 687399 w 818377"/>
                    <a:gd name="connsiteY42" fmla="*/ 984738 h 1087466"/>
                    <a:gd name="connsiteX43" fmla="*/ 693793 w 818377"/>
                    <a:gd name="connsiteY43" fmla="*/ 997527 h 1087466"/>
                    <a:gd name="connsiteX44" fmla="*/ 700187 w 818377"/>
                    <a:gd name="connsiteY44" fmla="*/ 1007119 h 1087466"/>
                    <a:gd name="connsiteX45" fmla="*/ 712976 w 818377"/>
                    <a:gd name="connsiteY45" fmla="*/ 1029499 h 1087466"/>
                    <a:gd name="connsiteX46" fmla="*/ 722568 w 818377"/>
                    <a:gd name="connsiteY46" fmla="*/ 1042288 h 1087466"/>
                    <a:gd name="connsiteX47" fmla="*/ 732160 w 818377"/>
                    <a:gd name="connsiteY47" fmla="*/ 1067866 h 1087466"/>
                    <a:gd name="connsiteX48" fmla="*/ 735357 w 818377"/>
                    <a:gd name="connsiteY48" fmla="*/ 1083852 h 1087466"/>
                    <a:gd name="connsiteX49" fmla="*/ 754540 w 818377"/>
                    <a:gd name="connsiteY49" fmla="*/ 1087049 h 1087466"/>
                    <a:gd name="connsiteX50" fmla="*/ 815287 w 818377"/>
                    <a:gd name="connsiteY50" fmla="*/ 1080654 h 1087466"/>
                    <a:gd name="connsiteX51" fmla="*/ 808892 w 818377"/>
                    <a:gd name="connsiteY51" fmla="*/ 1048682 h 1087466"/>
                    <a:gd name="connsiteX52" fmla="*/ 796104 w 818377"/>
                    <a:gd name="connsiteY52" fmla="*/ 1019907 h 1087466"/>
                    <a:gd name="connsiteX53" fmla="*/ 789709 w 818377"/>
                    <a:gd name="connsiteY53" fmla="*/ 1003921 h 1087466"/>
                    <a:gd name="connsiteX54" fmla="*/ 786512 w 818377"/>
                    <a:gd name="connsiteY54" fmla="*/ 978344 h 1087466"/>
                    <a:gd name="connsiteX55" fmla="*/ 780118 w 818377"/>
                    <a:gd name="connsiteY55" fmla="*/ 959161 h 1087466"/>
                    <a:gd name="connsiteX56" fmla="*/ 773723 w 818377"/>
                    <a:gd name="connsiteY56" fmla="*/ 936780 h 1087466"/>
                    <a:gd name="connsiteX57" fmla="*/ 767329 w 818377"/>
                    <a:gd name="connsiteY57" fmla="*/ 923991 h 1087466"/>
                    <a:gd name="connsiteX58" fmla="*/ 760934 w 818377"/>
                    <a:gd name="connsiteY58" fmla="*/ 904808 h 1087466"/>
                    <a:gd name="connsiteX59" fmla="*/ 757737 w 818377"/>
                    <a:gd name="connsiteY59" fmla="*/ 892019 h 1087466"/>
                    <a:gd name="connsiteX60" fmla="*/ 748146 w 818377"/>
                    <a:gd name="connsiteY60" fmla="*/ 882428 h 1087466"/>
                    <a:gd name="connsiteX61" fmla="*/ 741751 w 818377"/>
                    <a:gd name="connsiteY61" fmla="*/ 856850 h 1087466"/>
                    <a:gd name="connsiteX62" fmla="*/ 738554 w 818377"/>
                    <a:gd name="connsiteY62" fmla="*/ 844061 h 1087466"/>
                    <a:gd name="connsiteX63" fmla="*/ 744948 w 818377"/>
                    <a:gd name="connsiteY63" fmla="*/ 776920 h 1087466"/>
                    <a:gd name="connsiteX64" fmla="*/ 748146 w 818377"/>
                    <a:gd name="connsiteY64" fmla="*/ 767328 h 1087466"/>
                    <a:gd name="connsiteX65" fmla="*/ 744948 w 818377"/>
                    <a:gd name="connsiteY65" fmla="*/ 712976 h 1087466"/>
                    <a:gd name="connsiteX66" fmla="*/ 728962 w 818377"/>
                    <a:gd name="connsiteY66" fmla="*/ 681004 h 1087466"/>
                    <a:gd name="connsiteX67" fmla="*/ 725765 w 818377"/>
                    <a:gd name="connsiteY67" fmla="*/ 658624 h 1087466"/>
                    <a:gd name="connsiteX68" fmla="*/ 709779 w 818377"/>
                    <a:gd name="connsiteY68" fmla="*/ 623454 h 1087466"/>
                    <a:gd name="connsiteX69" fmla="*/ 696990 w 818377"/>
                    <a:gd name="connsiteY69" fmla="*/ 610666 h 1087466"/>
                    <a:gd name="connsiteX70" fmla="*/ 661821 w 818377"/>
                    <a:gd name="connsiteY70" fmla="*/ 601074 h 1087466"/>
                    <a:gd name="connsiteX71" fmla="*/ 649032 w 818377"/>
                    <a:gd name="connsiteY71" fmla="*/ 594680 h 1087466"/>
                    <a:gd name="connsiteX72" fmla="*/ 613863 w 818377"/>
                    <a:gd name="connsiteY72" fmla="*/ 575496 h 1087466"/>
                    <a:gd name="connsiteX73" fmla="*/ 581891 w 818377"/>
                    <a:gd name="connsiteY73" fmla="*/ 562707 h 1087466"/>
                    <a:gd name="connsiteX74" fmla="*/ 546722 w 818377"/>
                    <a:gd name="connsiteY74" fmla="*/ 553116 h 1087466"/>
                    <a:gd name="connsiteX75" fmla="*/ 489172 w 818377"/>
                    <a:gd name="connsiteY75" fmla="*/ 537130 h 1087466"/>
                    <a:gd name="connsiteX76" fmla="*/ 457200 w 818377"/>
                    <a:gd name="connsiteY76" fmla="*/ 514749 h 1087466"/>
                    <a:gd name="connsiteX77" fmla="*/ 454003 w 818377"/>
                    <a:gd name="connsiteY77" fmla="*/ 505158 h 1087466"/>
                    <a:gd name="connsiteX78" fmla="*/ 447608 w 818377"/>
                    <a:gd name="connsiteY78" fmla="*/ 495566 h 1087466"/>
                    <a:gd name="connsiteX79" fmla="*/ 444411 w 818377"/>
                    <a:gd name="connsiteY79" fmla="*/ 466791 h 1087466"/>
                    <a:gd name="connsiteX80" fmla="*/ 431622 w 818377"/>
                    <a:gd name="connsiteY80" fmla="*/ 386861 h 1087466"/>
                    <a:gd name="connsiteX81" fmla="*/ 418834 w 818377"/>
                    <a:gd name="connsiteY81" fmla="*/ 329312 h 1087466"/>
                    <a:gd name="connsiteX82" fmla="*/ 396453 w 818377"/>
                    <a:gd name="connsiteY82" fmla="*/ 316523 h 1087466"/>
                    <a:gd name="connsiteX83" fmla="*/ 361284 w 818377"/>
                    <a:gd name="connsiteY83" fmla="*/ 300537 h 1087466"/>
                    <a:gd name="connsiteX84" fmla="*/ 351692 w 818377"/>
                    <a:gd name="connsiteY84" fmla="*/ 290945 h 1087466"/>
                    <a:gd name="connsiteX85" fmla="*/ 342101 w 818377"/>
                    <a:gd name="connsiteY85" fmla="*/ 287748 h 1087466"/>
                    <a:gd name="connsiteX86" fmla="*/ 313326 w 818377"/>
                    <a:gd name="connsiteY86" fmla="*/ 274959 h 1087466"/>
                    <a:gd name="connsiteX87" fmla="*/ 300537 w 818377"/>
                    <a:gd name="connsiteY87" fmla="*/ 268565 h 1087466"/>
                    <a:gd name="connsiteX88" fmla="*/ 284551 w 818377"/>
                    <a:gd name="connsiteY88" fmla="*/ 262170 h 1087466"/>
                    <a:gd name="connsiteX89" fmla="*/ 274960 w 818377"/>
                    <a:gd name="connsiteY89" fmla="*/ 255776 h 1087466"/>
                    <a:gd name="connsiteX90" fmla="*/ 265368 w 818377"/>
                    <a:gd name="connsiteY90" fmla="*/ 252579 h 1087466"/>
                    <a:gd name="connsiteX91" fmla="*/ 249382 w 818377"/>
                    <a:gd name="connsiteY91" fmla="*/ 246184 h 1087466"/>
                    <a:gd name="connsiteX92" fmla="*/ 227001 w 818377"/>
                    <a:gd name="connsiteY92" fmla="*/ 239790 h 1087466"/>
                    <a:gd name="connsiteX93" fmla="*/ 211015 w 818377"/>
                    <a:gd name="connsiteY93" fmla="*/ 230198 h 1087466"/>
                    <a:gd name="connsiteX94" fmla="*/ 191832 w 818377"/>
                    <a:gd name="connsiteY94" fmla="*/ 220607 h 1087466"/>
                    <a:gd name="connsiteX95" fmla="*/ 179043 w 818377"/>
                    <a:gd name="connsiteY95" fmla="*/ 204621 h 1087466"/>
                    <a:gd name="connsiteX96" fmla="*/ 172649 w 818377"/>
                    <a:gd name="connsiteY96" fmla="*/ 198226 h 1087466"/>
                    <a:gd name="connsiteX97" fmla="*/ 150269 w 818377"/>
                    <a:gd name="connsiteY97" fmla="*/ 153466 h 1087466"/>
                    <a:gd name="connsiteX98" fmla="*/ 140677 w 818377"/>
                    <a:gd name="connsiteY98" fmla="*/ 137480 h 1087466"/>
                    <a:gd name="connsiteX99" fmla="*/ 137480 w 818377"/>
                    <a:gd name="connsiteY99" fmla="*/ 127888 h 1087466"/>
                    <a:gd name="connsiteX100" fmla="*/ 127888 w 818377"/>
                    <a:gd name="connsiteY100" fmla="*/ 115099 h 1087466"/>
                    <a:gd name="connsiteX101" fmla="*/ 121494 w 818377"/>
                    <a:gd name="connsiteY101" fmla="*/ 105507 h 1087466"/>
                    <a:gd name="connsiteX102" fmla="*/ 108705 w 818377"/>
                    <a:gd name="connsiteY102" fmla="*/ 89521 h 1087466"/>
                    <a:gd name="connsiteX103" fmla="*/ 92719 w 818377"/>
                    <a:gd name="connsiteY103" fmla="*/ 63944 h 1087466"/>
                    <a:gd name="connsiteX104" fmla="*/ 89522 w 818377"/>
                    <a:gd name="connsiteY104" fmla="*/ 54352 h 1087466"/>
                    <a:gd name="connsiteX105" fmla="*/ 83127 w 818377"/>
                    <a:gd name="connsiteY105" fmla="*/ 44761 h 1087466"/>
                    <a:gd name="connsiteX106" fmla="*/ 83127 w 818377"/>
                    <a:gd name="connsiteY106" fmla="*/ 0 h 1087466"/>
                    <a:gd name="connsiteX0" fmla="*/ 0 w 818377"/>
                    <a:gd name="connsiteY0" fmla="*/ 201424 h 1087466"/>
                    <a:gd name="connsiteX1" fmla="*/ 70339 w 818377"/>
                    <a:gd name="connsiteY1" fmla="*/ 204621 h 1087466"/>
                    <a:gd name="connsiteX2" fmla="*/ 108705 w 818377"/>
                    <a:gd name="connsiteY2" fmla="*/ 230198 h 1087466"/>
                    <a:gd name="connsiteX3" fmla="*/ 147071 w 818377"/>
                    <a:gd name="connsiteY3" fmla="*/ 300537 h 1087466"/>
                    <a:gd name="connsiteX4" fmla="*/ 172649 w 818377"/>
                    <a:gd name="connsiteY4" fmla="*/ 367678 h 1087466"/>
                    <a:gd name="connsiteX5" fmla="*/ 179043 w 818377"/>
                    <a:gd name="connsiteY5" fmla="*/ 399650 h 1087466"/>
                    <a:gd name="connsiteX6" fmla="*/ 188635 w 818377"/>
                    <a:gd name="connsiteY6" fmla="*/ 438017 h 1087466"/>
                    <a:gd name="connsiteX7" fmla="*/ 191832 w 818377"/>
                    <a:gd name="connsiteY7" fmla="*/ 447608 h 1087466"/>
                    <a:gd name="connsiteX8" fmla="*/ 195029 w 818377"/>
                    <a:gd name="connsiteY8" fmla="*/ 457200 h 1087466"/>
                    <a:gd name="connsiteX9" fmla="*/ 211015 w 818377"/>
                    <a:gd name="connsiteY9" fmla="*/ 479580 h 1087466"/>
                    <a:gd name="connsiteX10" fmla="*/ 242987 w 818377"/>
                    <a:gd name="connsiteY10" fmla="*/ 517947 h 1087466"/>
                    <a:gd name="connsiteX11" fmla="*/ 252579 w 818377"/>
                    <a:gd name="connsiteY11" fmla="*/ 521144 h 1087466"/>
                    <a:gd name="connsiteX12" fmla="*/ 322918 w 818377"/>
                    <a:gd name="connsiteY12" fmla="*/ 524341 h 1087466"/>
                    <a:gd name="connsiteX13" fmla="*/ 335706 w 818377"/>
                    <a:gd name="connsiteY13" fmla="*/ 530735 h 1087466"/>
                    <a:gd name="connsiteX14" fmla="*/ 354890 w 818377"/>
                    <a:gd name="connsiteY14" fmla="*/ 553116 h 1087466"/>
                    <a:gd name="connsiteX15" fmla="*/ 364481 w 818377"/>
                    <a:gd name="connsiteY15" fmla="*/ 556313 h 1087466"/>
                    <a:gd name="connsiteX16" fmla="*/ 370876 w 818377"/>
                    <a:gd name="connsiteY16" fmla="*/ 569102 h 1087466"/>
                    <a:gd name="connsiteX17" fmla="*/ 383664 w 818377"/>
                    <a:gd name="connsiteY17" fmla="*/ 588285 h 1087466"/>
                    <a:gd name="connsiteX18" fmla="*/ 390059 w 818377"/>
                    <a:gd name="connsiteY18" fmla="*/ 597877 h 1087466"/>
                    <a:gd name="connsiteX19" fmla="*/ 406045 w 818377"/>
                    <a:gd name="connsiteY19" fmla="*/ 626652 h 1087466"/>
                    <a:gd name="connsiteX20" fmla="*/ 409242 w 818377"/>
                    <a:gd name="connsiteY20" fmla="*/ 639440 h 1087466"/>
                    <a:gd name="connsiteX21" fmla="*/ 418834 w 818377"/>
                    <a:gd name="connsiteY21" fmla="*/ 652229 h 1087466"/>
                    <a:gd name="connsiteX22" fmla="*/ 428425 w 818377"/>
                    <a:gd name="connsiteY22" fmla="*/ 671412 h 1087466"/>
                    <a:gd name="connsiteX23" fmla="*/ 431622 w 818377"/>
                    <a:gd name="connsiteY23" fmla="*/ 690596 h 1087466"/>
                    <a:gd name="connsiteX24" fmla="*/ 438017 w 818377"/>
                    <a:gd name="connsiteY24" fmla="*/ 700187 h 1087466"/>
                    <a:gd name="connsiteX25" fmla="*/ 447608 w 818377"/>
                    <a:gd name="connsiteY25" fmla="*/ 722568 h 1087466"/>
                    <a:gd name="connsiteX26" fmla="*/ 457200 w 818377"/>
                    <a:gd name="connsiteY26" fmla="*/ 748145 h 1087466"/>
                    <a:gd name="connsiteX27" fmla="*/ 463594 w 818377"/>
                    <a:gd name="connsiteY27" fmla="*/ 754540 h 1087466"/>
                    <a:gd name="connsiteX28" fmla="*/ 469989 w 818377"/>
                    <a:gd name="connsiteY28" fmla="*/ 767328 h 1087466"/>
                    <a:gd name="connsiteX29" fmla="*/ 482778 w 818377"/>
                    <a:gd name="connsiteY29" fmla="*/ 786512 h 1087466"/>
                    <a:gd name="connsiteX30" fmla="*/ 495567 w 818377"/>
                    <a:gd name="connsiteY30" fmla="*/ 805695 h 1087466"/>
                    <a:gd name="connsiteX31" fmla="*/ 524341 w 818377"/>
                    <a:gd name="connsiteY31" fmla="*/ 831273 h 1087466"/>
                    <a:gd name="connsiteX32" fmla="*/ 537130 w 818377"/>
                    <a:gd name="connsiteY32" fmla="*/ 834470 h 1087466"/>
                    <a:gd name="connsiteX33" fmla="*/ 559511 w 818377"/>
                    <a:gd name="connsiteY33" fmla="*/ 847259 h 1087466"/>
                    <a:gd name="connsiteX34" fmla="*/ 597877 w 818377"/>
                    <a:gd name="connsiteY34" fmla="*/ 856850 h 1087466"/>
                    <a:gd name="connsiteX35" fmla="*/ 601074 w 818377"/>
                    <a:gd name="connsiteY35" fmla="*/ 869639 h 1087466"/>
                    <a:gd name="connsiteX36" fmla="*/ 610666 w 818377"/>
                    <a:gd name="connsiteY36" fmla="*/ 872836 h 1087466"/>
                    <a:gd name="connsiteX37" fmla="*/ 623455 w 818377"/>
                    <a:gd name="connsiteY37" fmla="*/ 885625 h 1087466"/>
                    <a:gd name="connsiteX38" fmla="*/ 639441 w 818377"/>
                    <a:gd name="connsiteY38" fmla="*/ 901611 h 1087466"/>
                    <a:gd name="connsiteX39" fmla="*/ 668215 w 818377"/>
                    <a:gd name="connsiteY39" fmla="*/ 949569 h 1087466"/>
                    <a:gd name="connsiteX40" fmla="*/ 677807 w 818377"/>
                    <a:gd name="connsiteY40" fmla="*/ 962358 h 1087466"/>
                    <a:gd name="connsiteX41" fmla="*/ 687399 w 818377"/>
                    <a:gd name="connsiteY41" fmla="*/ 984738 h 1087466"/>
                    <a:gd name="connsiteX42" fmla="*/ 693793 w 818377"/>
                    <a:gd name="connsiteY42" fmla="*/ 997527 h 1087466"/>
                    <a:gd name="connsiteX43" fmla="*/ 700187 w 818377"/>
                    <a:gd name="connsiteY43" fmla="*/ 1007119 h 1087466"/>
                    <a:gd name="connsiteX44" fmla="*/ 712976 w 818377"/>
                    <a:gd name="connsiteY44" fmla="*/ 1029499 h 1087466"/>
                    <a:gd name="connsiteX45" fmla="*/ 722568 w 818377"/>
                    <a:gd name="connsiteY45" fmla="*/ 1042288 h 1087466"/>
                    <a:gd name="connsiteX46" fmla="*/ 732160 w 818377"/>
                    <a:gd name="connsiteY46" fmla="*/ 1067866 h 1087466"/>
                    <a:gd name="connsiteX47" fmla="*/ 735357 w 818377"/>
                    <a:gd name="connsiteY47" fmla="*/ 1083852 h 1087466"/>
                    <a:gd name="connsiteX48" fmla="*/ 754540 w 818377"/>
                    <a:gd name="connsiteY48" fmla="*/ 1087049 h 1087466"/>
                    <a:gd name="connsiteX49" fmla="*/ 815287 w 818377"/>
                    <a:gd name="connsiteY49" fmla="*/ 1080654 h 1087466"/>
                    <a:gd name="connsiteX50" fmla="*/ 808892 w 818377"/>
                    <a:gd name="connsiteY50" fmla="*/ 1048682 h 1087466"/>
                    <a:gd name="connsiteX51" fmla="*/ 796104 w 818377"/>
                    <a:gd name="connsiteY51" fmla="*/ 1019907 h 1087466"/>
                    <a:gd name="connsiteX52" fmla="*/ 789709 w 818377"/>
                    <a:gd name="connsiteY52" fmla="*/ 1003921 h 1087466"/>
                    <a:gd name="connsiteX53" fmla="*/ 786512 w 818377"/>
                    <a:gd name="connsiteY53" fmla="*/ 978344 h 1087466"/>
                    <a:gd name="connsiteX54" fmla="*/ 780118 w 818377"/>
                    <a:gd name="connsiteY54" fmla="*/ 959161 h 1087466"/>
                    <a:gd name="connsiteX55" fmla="*/ 773723 w 818377"/>
                    <a:gd name="connsiteY55" fmla="*/ 936780 h 1087466"/>
                    <a:gd name="connsiteX56" fmla="*/ 767329 w 818377"/>
                    <a:gd name="connsiteY56" fmla="*/ 923991 h 1087466"/>
                    <a:gd name="connsiteX57" fmla="*/ 760934 w 818377"/>
                    <a:gd name="connsiteY57" fmla="*/ 904808 h 1087466"/>
                    <a:gd name="connsiteX58" fmla="*/ 757737 w 818377"/>
                    <a:gd name="connsiteY58" fmla="*/ 892019 h 1087466"/>
                    <a:gd name="connsiteX59" fmla="*/ 748146 w 818377"/>
                    <a:gd name="connsiteY59" fmla="*/ 882428 h 1087466"/>
                    <a:gd name="connsiteX60" fmla="*/ 741751 w 818377"/>
                    <a:gd name="connsiteY60" fmla="*/ 856850 h 1087466"/>
                    <a:gd name="connsiteX61" fmla="*/ 738554 w 818377"/>
                    <a:gd name="connsiteY61" fmla="*/ 844061 h 1087466"/>
                    <a:gd name="connsiteX62" fmla="*/ 744948 w 818377"/>
                    <a:gd name="connsiteY62" fmla="*/ 776920 h 1087466"/>
                    <a:gd name="connsiteX63" fmla="*/ 748146 w 818377"/>
                    <a:gd name="connsiteY63" fmla="*/ 767328 h 1087466"/>
                    <a:gd name="connsiteX64" fmla="*/ 744948 w 818377"/>
                    <a:gd name="connsiteY64" fmla="*/ 712976 h 1087466"/>
                    <a:gd name="connsiteX65" fmla="*/ 728962 w 818377"/>
                    <a:gd name="connsiteY65" fmla="*/ 681004 h 1087466"/>
                    <a:gd name="connsiteX66" fmla="*/ 725765 w 818377"/>
                    <a:gd name="connsiteY66" fmla="*/ 658624 h 1087466"/>
                    <a:gd name="connsiteX67" fmla="*/ 709779 w 818377"/>
                    <a:gd name="connsiteY67" fmla="*/ 623454 h 1087466"/>
                    <a:gd name="connsiteX68" fmla="*/ 696990 w 818377"/>
                    <a:gd name="connsiteY68" fmla="*/ 610666 h 1087466"/>
                    <a:gd name="connsiteX69" fmla="*/ 661821 w 818377"/>
                    <a:gd name="connsiteY69" fmla="*/ 601074 h 1087466"/>
                    <a:gd name="connsiteX70" fmla="*/ 649032 w 818377"/>
                    <a:gd name="connsiteY70" fmla="*/ 594680 h 1087466"/>
                    <a:gd name="connsiteX71" fmla="*/ 613863 w 818377"/>
                    <a:gd name="connsiteY71" fmla="*/ 575496 h 1087466"/>
                    <a:gd name="connsiteX72" fmla="*/ 581891 w 818377"/>
                    <a:gd name="connsiteY72" fmla="*/ 562707 h 1087466"/>
                    <a:gd name="connsiteX73" fmla="*/ 546722 w 818377"/>
                    <a:gd name="connsiteY73" fmla="*/ 553116 h 1087466"/>
                    <a:gd name="connsiteX74" fmla="*/ 489172 w 818377"/>
                    <a:gd name="connsiteY74" fmla="*/ 537130 h 1087466"/>
                    <a:gd name="connsiteX75" fmla="*/ 457200 w 818377"/>
                    <a:gd name="connsiteY75" fmla="*/ 514749 h 1087466"/>
                    <a:gd name="connsiteX76" fmla="*/ 454003 w 818377"/>
                    <a:gd name="connsiteY76" fmla="*/ 505158 h 1087466"/>
                    <a:gd name="connsiteX77" fmla="*/ 447608 w 818377"/>
                    <a:gd name="connsiteY77" fmla="*/ 495566 h 1087466"/>
                    <a:gd name="connsiteX78" fmla="*/ 444411 w 818377"/>
                    <a:gd name="connsiteY78" fmla="*/ 466791 h 1087466"/>
                    <a:gd name="connsiteX79" fmla="*/ 431622 w 818377"/>
                    <a:gd name="connsiteY79" fmla="*/ 386861 h 1087466"/>
                    <a:gd name="connsiteX80" fmla="*/ 418834 w 818377"/>
                    <a:gd name="connsiteY80" fmla="*/ 329312 h 1087466"/>
                    <a:gd name="connsiteX81" fmla="*/ 396453 w 818377"/>
                    <a:gd name="connsiteY81" fmla="*/ 316523 h 1087466"/>
                    <a:gd name="connsiteX82" fmla="*/ 361284 w 818377"/>
                    <a:gd name="connsiteY82" fmla="*/ 300537 h 1087466"/>
                    <a:gd name="connsiteX83" fmla="*/ 351692 w 818377"/>
                    <a:gd name="connsiteY83" fmla="*/ 290945 h 1087466"/>
                    <a:gd name="connsiteX84" fmla="*/ 342101 w 818377"/>
                    <a:gd name="connsiteY84" fmla="*/ 287748 h 1087466"/>
                    <a:gd name="connsiteX85" fmla="*/ 313326 w 818377"/>
                    <a:gd name="connsiteY85" fmla="*/ 274959 h 1087466"/>
                    <a:gd name="connsiteX86" fmla="*/ 300537 w 818377"/>
                    <a:gd name="connsiteY86" fmla="*/ 268565 h 1087466"/>
                    <a:gd name="connsiteX87" fmla="*/ 284551 w 818377"/>
                    <a:gd name="connsiteY87" fmla="*/ 262170 h 1087466"/>
                    <a:gd name="connsiteX88" fmla="*/ 274960 w 818377"/>
                    <a:gd name="connsiteY88" fmla="*/ 255776 h 1087466"/>
                    <a:gd name="connsiteX89" fmla="*/ 265368 w 818377"/>
                    <a:gd name="connsiteY89" fmla="*/ 252579 h 1087466"/>
                    <a:gd name="connsiteX90" fmla="*/ 249382 w 818377"/>
                    <a:gd name="connsiteY90" fmla="*/ 246184 h 1087466"/>
                    <a:gd name="connsiteX91" fmla="*/ 227001 w 818377"/>
                    <a:gd name="connsiteY91" fmla="*/ 239790 h 1087466"/>
                    <a:gd name="connsiteX92" fmla="*/ 211015 w 818377"/>
                    <a:gd name="connsiteY92" fmla="*/ 230198 h 1087466"/>
                    <a:gd name="connsiteX93" fmla="*/ 191832 w 818377"/>
                    <a:gd name="connsiteY93" fmla="*/ 220607 h 1087466"/>
                    <a:gd name="connsiteX94" fmla="*/ 179043 w 818377"/>
                    <a:gd name="connsiteY94" fmla="*/ 204621 h 1087466"/>
                    <a:gd name="connsiteX95" fmla="*/ 172649 w 818377"/>
                    <a:gd name="connsiteY95" fmla="*/ 198226 h 1087466"/>
                    <a:gd name="connsiteX96" fmla="*/ 150269 w 818377"/>
                    <a:gd name="connsiteY96" fmla="*/ 153466 h 1087466"/>
                    <a:gd name="connsiteX97" fmla="*/ 140677 w 818377"/>
                    <a:gd name="connsiteY97" fmla="*/ 137480 h 1087466"/>
                    <a:gd name="connsiteX98" fmla="*/ 137480 w 818377"/>
                    <a:gd name="connsiteY98" fmla="*/ 127888 h 1087466"/>
                    <a:gd name="connsiteX99" fmla="*/ 127888 w 818377"/>
                    <a:gd name="connsiteY99" fmla="*/ 115099 h 1087466"/>
                    <a:gd name="connsiteX100" fmla="*/ 121494 w 818377"/>
                    <a:gd name="connsiteY100" fmla="*/ 105507 h 1087466"/>
                    <a:gd name="connsiteX101" fmla="*/ 108705 w 818377"/>
                    <a:gd name="connsiteY101" fmla="*/ 89521 h 1087466"/>
                    <a:gd name="connsiteX102" fmla="*/ 92719 w 818377"/>
                    <a:gd name="connsiteY102" fmla="*/ 63944 h 1087466"/>
                    <a:gd name="connsiteX103" fmla="*/ 89522 w 818377"/>
                    <a:gd name="connsiteY103" fmla="*/ 54352 h 1087466"/>
                    <a:gd name="connsiteX104" fmla="*/ 83127 w 818377"/>
                    <a:gd name="connsiteY104" fmla="*/ 44761 h 1087466"/>
                    <a:gd name="connsiteX105" fmla="*/ 83127 w 818377"/>
                    <a:gd name="connsiteY10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2649 w 818377"/>
                    <a:gd name="connsiteY4" fmla="*/ 367678 h 1087466"/>
                    <a:gd name="connsiteX5" fmla="*/ 179043 w 818377"/>
                    <a:gd name="connsiteY5" fmla="*/ 399650 h 1087466"/>
                    <a:gd name="connsiteX6" fmla="*/ 188635 w 818377"/>
                    <a:gd name="connsiteY6" fmla="*/ 438017 h 1087466"/>
                    <a:gd name="connsiteX7" fmla="*/ 191832 w 818377"/>
                    <a:gd name="connsiteY7" fmla="*/ 447608 h 1087466"/>
                    <a:gd name="connsiteX8" fmla="*/ 195029 w 818377"/>
                    <a:gd name="connsiteY8" fmla="*/ 457200 h 1087466"/>
                    <a:gd name="connsiteX9" fmla="*/ 211015 w 818377"/>
                    <a:gd name="connsiteY9" fmla="*/ 479580 h 1087466"/>
                    <a:gd name="connsiteX10" fmla="*/ 242987 w 818377"/>
                    <a:gd name="connsiteY10" fmla="*/ 517947 h 1087466"/>
                    <a:gd name="connsiteX11" fmla="*/ 252579 w 818377"/>
                    <a:gd name="connsiteY11" fmla="*/ 521144 h 1087466"/>
                    <a:gd name="connsiteX12" fmla="*/ 322918 w 818377"/>
                    <a:gd name="connsiteY12" fmla="*/ 524341 h 1087466"/>
                    <a:gd name="connsiteX13" fmla="*/ 335706 w 818377"/>
                    <a:gd name="connsiteY13" fmla="*/ 530735 h 1087466"/>
                    <a:gd name="connsiteX14" fmla="*/ 354890 w 818377"/>
                    <a:gd name="connsiteY14" fmla="*/ 553116 h 1087466"/>
                    <a:gd name="connsiteX15" fmla="*/ 364481 w 818377"/>
                    <a:gd name="connsiteY15" fmla="*/ 556313 h 1087466"/>
                    <a:gd name="connsiteX16" fmla="*/ 370876 w 818377"/>
                    <a:gd name="connsiteY16" fmla="*/ 569102 h 1087466"/>
                    <a:gd name="connsiteX17" fmla="*/ 383664 w 818377"/>
                    <a:gd name="connsiteY17" fmla="*/ 588285 h 1087466"/>
                    <a:gd name="connsiteX18" fmla="*/ 390059 w 818377"/>
                    <a:gd name="connsiteY18" fmla="*/ 597877 h 1087466"/>
                    <a:gd name="connsiteX19" fmla="*/ 406045 w 818377"/>
                    <a:gd name="connsiteY19" fmla="*/ 626652 h 1087466"/>
                    <a:gd name="connsiteX20" fmla="*/ 409242 w 818377"/>
                    <a:gd name="connsiteY20" fmla="*/ 639440 h 1087466"/>
                    <a:gd name="connsiteX21" fmla="*/ 418834 w 818377"/>
                    <a:gd name="connsiteY21" fmla="*/ 652229 h 1087466"/>
                    <a:gd name="connsiteX22" fmla="*/ 428425 w 818377"/>
                    <a:gd name="connsiteY22" fmla="*/ 671412 h 1087466"/>
                    <a:gd name="connsiteX23" fmla="*/ 431622 w 818377"/>
                    <a:gd name="connsiteY23" fmla="*/ 690596 h 1087466"/>
                    <a:gd name="connsiteX24" fmla="*/ 438017 w 818377"/>
                    <a:gd name="connsiteY24" fmla="*/ 700187 h 1087466"/>
                    <a:gd name="connsiteX25" fmla="*/ 447608 w 818377"/>
                    <a:gd name="connsiteY25" fmla="*/ 722568 h 1087466"/>
                    <a:gd name="connsiteX26" fmla="*/ 457200 w 818377"/>
                    <a:gd name="connsiteY26" fmla="*/ 748145 h 1087466"/>
                    <a:gd name="connsiteX27" fmla="*/ 463594 w 818377"/>
                    <a:gd name="connsiteY27" fmla="*/ 754540 h 1087466"/>
                    <a:gd name="connsiteX28" fmla="*/ 469989 w 818377"/>
                    <a:gd name="connsiteY28" fmla="*/ 767328 h 1087466"/>
                    <a:gd name="connsiteX29" fmla="*/ 482778 w 818377"/>
                    <a:gd name="connsiteY29" fmla="*/ 786512 h 1087466"/>
                    <a:gd name="connsiteX30" fmla="*/ 495567 w 818377"/>
                    <a:gd name="connsiteY30" fmla="*/ 805695 h 1087466"/>
                    <a:gd name="connsiteX31" fmla="*/ 524341 w 818377"/>
                    <a:gd name="connsiteY31" fmla="*/ 831273 h 1087466"/>
                    <a:gd name="connsiteX32" fmla="*/ 537130 w 818377"/>
                    <a:gd name="connsiteY32" fmla="*/ 834470 h 1087466"/>
                    <a:gd name="connsiteX33" fmla="*/ 559511 w 818377"/>
                    <a:gd name="connsiteY33" fmla="*/ 847259 h 1087466"/>
                    <a:gd name="connsiteX34" fmla="*/ 597877 w 818377"/>
                    <a:gd name="connsiteY34" fmla="*/ 856850 h 1087466"/>
                    <a:gd name="connsiteX35" fmla="*/ 601074 w 818377"/>
                    <a:gd name="connsiteY35" fmla="*/ 869639 h 1087466"/>
                    <a:gd name="connsiteX36" fmla="*/ 610666 w 818377"/>
                    <a:gd name="connsiteY36" fmla="*/ 872836 h 1087466"/>
                    <a:gd name="connsiteX37" fmla="*/ 623455 w 818377"/>
                    <a:gd name="connsiteY37" fmla="*/ 885625 h 1087466"/>
                    <a:gd name="connsiteX38" fmla="*/ 639441 w 818377"/>
                    <a:gd name="connsiteY38" fmla="*/ 901611 h 1087466"/>
                    <a:gd name="connsiteX39" fmla="*/ 668215 w 818377"/>
                    <a:gd name="connsiteY39" fmla="*/ 949569 h 1087466"/>
                    <a:gd name="connsiteX40" fmla="*/ 677807 w 818377"/>
                    <a:gd name="connsiteY40" fmla="*/ 962358 h 1087466"/>
                    <a:gd name="connsiteX41" fmla="*/ 687399 w 818377"/>
                    <a:gd name="connsiteY41" fmla="*/ 984738 h 1087466"/>
                    <a:gd name="connsiteX42" fmla="*/ 693793 w 818377"/>
                    <a:gd name="connsiteY42" fmla="*/ 997527 h 1087466"/>
                    <a:gd name="connsiteX43" fmla="*/ 700187 w 818377"/>
                    <a:gd name="connsiteY43" fmla="*/ 1007119 h 1087466"/>
                    <a:gd name="connsiteX44" fmla="*/ 712976 w 818377"/>
                    <a:gd name="connsiteY44" fmla="*/ 1029499 h 1087466"/>
                    <a:gd name="connsiteX45" fmla="*/ 722568 w 818377"/>
                    <a:gd name="connsiteY45" fmla="*/ 1042288 h 1087466"/>
                    <a:gd name="connsiteX46" fmla="*/ 732160 w 818377"/>
                    <a:gd name="connsiteY46" fmla="*/ 1067866 h 1087466"/>
                    <a:gd name="connsiteX47" fmla="*/ 735357 w 818377"/>
                    <a:gd name="connsiteY47" fmla="*/ 1083852 h 1087466"/>
                    <a:gd name="connsiteX48" fmla="*/ 754540 w 818377"/>
                    <a:gd name="connsiteY48" fmla="*/ 1087049 h 1087466"/>
                    <a:gd name="connsiteX49" fmla="*/ 815287 w 818377"/>
                    <a:gd name="connsiteY49" fmla="*/ 1080654 h 1087466"/>
                    <a:gd name="connsiteX50" fmla="*/ 808892 w 818377"/>
                    <a:gd name="connsiteY50" fmla="*/ 1048682 h 1087466"/>
                    <a:gd name="connsiteX51" fmla="*/ 796104 w 818377"/>
                    <a:gd name="connsiteY51" fmla="*/ 1019907 h 1087466"/>
                    <a:gd name="connsiteX52" fmla="*/ 789709 w 818377"/>
                    <a:gd name="connsiteY52" fmla="*/ 1003921 h 1087466"/>
                    <a:gd name="connsiteX53" fmla="*/ 786512 w 818377"/>
                    <a:gd name="connsiteY53" fmla="*/ 978344 h 1087466"/>
                    <a:gd name="connsiteX54" fmla="*/ 780118 w 818377"/>
                    <a:gd name="connsiteY54" fmla="*/ 959161 h 1087466"/>
                    <a:gd name="connsiteX55" fmla="*/ 773723 w 818377"/>
                    <a:gd name="connsiteY55" fmla="*/ 936780 h 1087466"/>
                    <a:gd name="connsiteX56" fmla="*/ 767329 w 818377"/>
                    <a:gd name="connsiteY56" fmla="*/ 923991 h 1087466"/>
                    <a:gd name="connsiteX57" fmla="*/ 760934 w 818377"/>
                    <a:gd name="connsiteY57" fmla="*/ 904808 h 1087466"/>
                    <a:gd name="connsiteX58" fmla="*/ 757737 w 818377"/>
                    <a:gd name="connsiteY58" fmla="*/ 892019 h 1087466"/>
                    <a:gd name="connsiteX59" fmla="*/ 748146 w 818377"/>
                    <a:gd name="connsiteY59" fmla="*/ 882428 h 1087466"/>
                    <a:gd name="connsiteX60" fmla="*/ 741751 w 818377"/>
                    <a:gd name="connsiteY60" fmla="*/ 856850 h 1087466"/>
                    <a:gd name="connsiteX61" fmla="*/ 738554 w 818377"/>
                    <a:gd name="connsiteY61" fmla="*/ 844061 h 1087466"/>
                    <a:gd name="connsiteX62" fmla="*/ 744948 w 818377"/>
                    <a:gd name="connsiteY62" fmla="*/ 776920 h 1087466"/>
                    <a:gd name="connsiteX63" fmla="*/ 748146 w 818377"/>
                    <a:gd name="connsiteY63" fmla="*/ 767328 h 1087466"/>
                    <a:gd name="connsiteX64" fmla="*/ 744948 w 818377"/>
                    <a:gd name="connsiteY64" fmla="*/ 712976 h 1087466"/>
                    <a:gd name="connsiteX65" fmla="*/ 728962 w 818377"/>
                    <a:gd name="connsiteY65" fmla="*/ 681004 h 1087466"/>
                    <a:gd name="connsiteX66" fmla="*/ 725765 w 818377"/>
                    <a:gd name="connsiteY66" fmla="*/ 658624 h 1087466"/>
                    <a:gd name="connsiteX67" fmla="*/ 709779 w 818377"/>
                    <a:gd name="connsiteY67" fmla="*/ 623454 h 1087466"/>
                    <a:gd name="connsiteX68" fmla="*/ 696990 w 818377"/>
                    <a:gd name="connsiteY68" fmla="*/ 610666 h 1087466"/>
                    <a:gd name="connsiteX69" fmla="*/ 661821 w 818377"/>
                    <a:gd name="connsiteY69" fmla="*/ 601074 h 1087466"/>
                    <a:gd name="connsiteX70" fmla="*/ 649032 w 818377"/>
                    <a:gd name="connsiteY70" fmla="*/ 594680 h 1087466"/>
                    <a:gd name="connsiteX71" fmla="*/ 613863 w 818377"/>
                    <a:gd name="connsiteY71" fmla="*/ 575496 h 1087466"/>
                    <a:gd name="connsiteX72" fmla="*/ 581891 w 818377"/>
                    <a:gd name="connsiteY72" fmla="*/ 562707 h 1087466"/>
                    <a:gd name="connsiteX73" fmla="*/ 546722 w 818377"/>
                    <a:gd name="connsiteY73" fmla="*/ 553116 h 1087466"/>
                    <a:gd name="connsiteX74" fmla="*/ 489172 w 818377"/>
                    <a:gd name="connsiteY74" fmla="*/ 537130 h 1087466"/>
                    <a:gd name="connsiteX75" fmla="*/ 457200 w 818377"/>
                    <a:gd name="connsiteY75" fmla="*/ 514749 h 1087466"/>
                    <a:gd name="connsiteX76" fmla="*/ 454003 w 818377"/>
                    <a:gd name="connsiteY76" fmla="*/ 505158 h 1087466"/>
                    <a:gd name="connsiteX77" fmla="*/ 447608 w 818377"/>
                    <a:gd name="connsiteY77" fmla="*/ 495566 h 1087466"/>
                    <a:gd name="connsiteX78" fmla="*/ 444411 w 818377"/>
                    <a:gd name="connsiteY78" fmla="*/ 466791 h 1087466"/>
                    <a:gd name="connsiteX79" fmla="*/ 431622 w 818377"/>
                    <a:gd name="connsiteY79" fmla="*/ 386861 h 1087466"/>
                    <a:gd name="connsiteX80" fmla="*/ 418834 w 818377"/>
                    <a:gd name="connsiteY80" fmla="*/ 329312 h 1087466"/>
                    <a:gd name="connsiteX81" fmla="*/ 396453 w 818377"/>
                    <a:gd name="connsiteY81" fmla="*/ 316523 h 1087466"/>
                    <a:gd name="connsiteX82" fmla="*/ 361284 w 818377"/>
                    <a:gd name="connsiteY82" fmla="*/ 300537 h 1087466"/>
                    <a:gd name="connsiteX83" fmla="*/ 351692 w 818377"/>
                    <a:gd name="connsiteY83" fmla="*/ 290945 h 1087466"/>
                    <a:gd name="connsiteX84" fmla="*/ 342101 w 818377"/>
                    <a:gd name="connsiteY84" fmla="*/ 287748 h 1087466"/>
                    <a:gd name="connsiteX85" fmla="*/ 313326 w 818377"/>
                    <a:gd name="connsiteY85" fmla="*/ 274959 h 1087466"/>
                    <a:gd name="connsiteX86" fmla="*/ 300537 w 818377"/>
                    <a:gd name="connsiteY86" fmla="*/ 268565 h 1087466"/>
                    <a:gd name="connsiteX87" fmla="*/ 284551 w 818377"/>
                    <a:gd name="connsiteY87" fmla="*/ 262170 h 1087466"/>
                    <a:gd name="connsiteX88" fmla="*/ 274960 w 818377"/>
                    <a:gd name="connsiteY88" fmla="*/ 255776 h 1087466"/>
                    <a:gd name="connsiteX89" fmla="*/ 265368 w 818377"/>
                    <a:gd name="connsiteY89" fmla="*/ 252579 h 1087466"/>
                    <a:gd name="connsiteX90" fmla="*/ 249382 w 818377"/>
                    <a:gd name="connsiteY90" fmla="*/ 246184 h 1087466"/>
                    <a:gd name="connsiteX91" fmla="*/ 227001 w 818377"/>
                    <a:gd name="connsiteY91" fmla="*/ 239790 h 1087466"/>
                    <a:gd name="connsiteX92" fmla="*/ 211015 w 818377"/>
                    <a:gd name="connsiteY92" fmla="*/ 230198 h 1087466"/>
                    <a:gd name="connsiteX93" fmla="*/ 191832 w 818377"/>
                    <a:gd name="connsiteY93" fmla="*/ 220607 h 1087466"/>
                    <a:gd name="connsiteX94" fmla="*/ 179043 w 818377"/>
                    <a:gd name="connsiteY94" fmla="*/ 204621 h 1087466"/>
                    <a:gd name="connsiteX95" fmla="*/ 172649 w 818377"/>
                    <a:gd name="connsiteY95" fmla="*/ 198226 h 1087466"/>
                    <a:gd name="connsiteX96" fmla="*/ 150269 w 818377"/>
                    <a:gd name="connsiteY96" fmla="*/ 153466 h 1087466"/>
                    <a:gd name="connsiteX97" fmla="*/ 140677 w 818377"/>
                    <a:gd name="connsiteY97" fmla="*/ 137480 h 1087466"/>
                    <a:gd name="connsiteX98" fmla="*/ 137480 w 818377"/>
                    <a:gd name="connsiteY98" fmla="*/ 127888 h 1087466"/>
                    <a:gd name="connsiteX99" fmla="*/ 127888 w 818377"/>
                    <a:gd name="connsiteY99" fmla="*/ 115099 h 1087466"/>
                    <a:gd name="connsiteX100" fmla="*/ 121494 w 818377"/>
                    <a:gd name="connsiteY100" fmla="*/ 105507 h 1087466"/>
                    <a:gd name="connsiteX101" fmla="*/ 108705 w 818377"/>
                    <a:gd name="connsiteY101" fmla="*/ 89521 h 1087466"/>
                    <a:gd name="connsiteX102" fmla="*/ 92719 w 818377"/>
                    <a:gd name="connsiteY102" fmla="*/ 63944 h 1087466"/>
                    <a:gd name="connsiteX103" fmla="*/ 89522 w 818377"/>
                    <a:gd name="connsiteY103" fmla="*/ 54352 h 1087466"/>
                    <a:gd name="connsiteX104" fmla="*/ 83127 w 818377"/>
                    <a:gd name="connsiteY104" fmla="*/ 44761 h 1087466"/>
                    <a:gd name="connsiteX105" fmla="*/ 83127 w 818377"/>
                    <a:gd name="connsiteY10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88635 w 818377"/>
                    <a:gd name="connsiteY5" fmla="*/ 438017 h 1087466"/>
                    <a:gd name="connsiteX6" fmla="*/ 191832 w 818377"/>
                    <a:gd name="connsiteY6" fmla="*/ 447608 h 1087466"/>
                    <a:gd name="connsiteX7" fmla="*/ 195029 w 818377"/>
                    <a:gd name="connsiteY7" fmla="*/ 457200 h 1087466"/>
                    <a:gd name="connsiteX8" fmla="*/ 211015 w 818377"/>
                    <a:gd name="connsiteY8" fmla="*/ 479580 h 1087466"/>
                    <a:gd name="connsiteX9" fmla="*/ 242987 w 818377"/>
                    <a:gd name="connsiteY9" fmla="*/ 517947 h 1087466"/>
                    <a:gd name="connsiteX10" fmla="*/ 252579 w 818377"/>
                    <a:gd name="connsiteY10" fmla="*/ 521144 h 1087466"/>
                    <a:gd name="connsiteX11" fmla="*/ 322918 w 818377"/>
                    <a:gd name="connsiteY11" fmla="*/ 524341 h 1087466"/>
                    <a:gd name="connsiteX12" fmla="*/ 335706 w 818377"/>
                    <a:gd name="connsiteY12" fmla="*/ 530735 h 1087466"/>
                    <a:gd name="connsiteX13" fmla="*/ 354890 w 818377"/>
                    <a:gd name="connsiteY13" fmla="*/ 553116 h 1087466"/>
                    <a:gd name="connsiteX14" fmla="*/ 364481 w 818377"/>
                    <a:gd name="connsiteY14" fmla="*/ 556313 h 1087466"/>
                    <a:gd name="connsiteX15" fmla="*/ 370876 w 818377"/>
                    <a:gd name="connsiteY15" fmla="*/ 569102 h 1087466"/>
                    <a:gd name="connsiteX16" fmla="*/ 383664 w 818377"/>
                    <a:gd name="connsiteY16" fmla="*/ 588285 h 1087466"/>
                    <a:gd name="connsiteX17" fmla="*/ 390059 w 818377"/>
                    <a:gd name="connsiteY17" fmla="*/ 597877 h 1087466"/>
                    <a:gd name="connsiteX18" fmla="*/ 406045 w 818377"/>
                    <a:gd name="connsiteY18" fmla="*/ 626652 h 1087466"/>
                    <a:gd name="connsiteX19" fmla="*/ 409242 w 818377"/>
                    <a:gd name="connsiteY19" fmla="*/ 639440 h 1087466"/>
                    <a:gd name="connsiteX20" fmla="*/ 418834 w 818377"/>
                    <a:gd name="connsiteY20" fmla="*/ 652229 h 1087466"/>
                    <a:gd name="connsiteX21" fmla="*/ 428425 w 818377"/>
                    <a:gd name="connsiteY21" fmla="*/ 671412 h 1087466"/>
                    <a:gd name="connsiteX22" fmla="*/ 431622 w 818377"/>
                    <a:gd name="connsiteY22" fmla="*/ 690596 h 1087466"/>
                    <a:gd name="connsiteX23" fmla="*/ 438017 w 818377"/>
                    <a:gd name="connsiteY23" fmla="*/ 700187 h 1087466"/>
                    <a:gd name="connsiteX24" fmla="*/ 447608 w 818377"/>
                    <a:gd name="connsiteY24" fmla="*/ 722568 h 1087466"/>
                    <a:gd name="connsiteX25" fmla="*/ 457200 w 818377"/>
                    <a:gd name="connsiteY25" fmla="*/ 748145 h 1087466"/>
                    <a:gd name="connsiteX26" fmla="*/ 463594 w 818377"/>
                    <a:gd name="connsiteY26" fmla="*/ 754540 h 1087466"/>
                    <a:gd name="connsiteX27" fmla="*/ 469989 w 818377"/>
                    <a:gd name="connsiteY27" fmla="*/ 767328 h 1087466"/>
                    <a:gd name="connsiteX28" fmla="*/ 482778 w 818377"/>
                    <a:gd name="connsiteY28" fmla="*/ 786512 h 1087466"/>
                    <a:gd name="connsiteX29" fmla="*/ 495567 w 818377"/>
                    <a:gd name="connsiteY29" fmla="*/ 805695 h 1087466"/>
                    <a:gd name="connsiteX30" fmla="*/ 524341 w 818377"/>
                    <a:gd name="connsiteY30" fmla="*/ 831273 h 1087466"/>
                    <a:gd name="connsiteX31" fmla="*/ 537130 w 818377"/>
                    <a:gd name="connsiteY31" fmla="*/ 834470 h 1087466"/>
                    <a:gd name="connsiteX32" fmla="*/ 559511 w 818377"/>
                    <a:gd name="connsiteY32" fmla="*/ 847259 h 1087466"/>
                    <a:gd name="connsiteX33" fmla="*/ 597877 w 818377"/>
                    <a:gd name="connsiteY33" fmla="*/ 856850 h 1087466"/>
                    <a:gd name="connsiteX34" fmla="*/ 601074 w 818377"/>
                    <a:gd name="connsiteY34" fmla="*/ 869639 h 1087466"/>
                    <a:gd name="connsiteX35" fmla="*/ 610666 w 818377"/>
                    <a:gd name="connsiteY35" fmla="*/ 872836 h 1087466"/>
                    <a:gd name="connsiteX36" fmla="*/ 623455 w 818377"/>
                    <a:gd name="connsiteY36" fmla="*/ 885625 h 1087466"/>
                    <a:gd name="connsiteX37" fmla="*/ 639441 w 818377"/>
                    <a:gd name="connsiteY37" fmla="*/ 901611 h 1087466"/>
                    <a:gd name="connsiteX38" fmla="*/ 668215 w 818377"/>
                    <a:gd name="connsiteY38" fmla="*/ 949569 h 1087466"/>
                    <a:gd name="connsiteX39" fmla="*/ 677807 w 818377"/>
                    <a:gd name="connsiteY39" fmla="*/ 962358 h 1087466"/>
                    <a:gd name="connsiteX40" fmla="*/ 687399 w 818377"/>
                    <a:gd name="connsiteY40" fmla="*/ 984738 h 1087466"/>
                    <a:gd name="connsiteX41" fmla="*/ 693793 w 818377"/>
                    <a:gd name="connsiteY41" fmla="*/ 997527 h 1087466"/>
                    <a:gd name="connsiteX42" fmla="*/ 700187 w 818377"/>
                    <a:gd name="connsiteY42" fmla="*/ 1007119 h 1087466"/>
                    <a:gd name="connsiteX43" fmla="*/ 712976 w 818377"/>
                    <a:gd name="connsiteY43" fmla="*/ 1029499 h 1087466"/>
                    <a:gd name="connsiteX44" fmla="*/ 722568 w 818377"/>
                    <a:gd name="connsiteY44" fmla="*/ 1042288 h 1087466"/>
                    <a:gd name="connsiteX45" fmla="*/ 732160 w 818377"/>
                    <a:gd name="connsiteY45" fmla="*/ 1067866 h 1087466"/>
                    <a:gd name="connsiteX46" fmla="*/ 735357 w 818377"/>
                    <a:gd name="connsiteY46" fmla="*/ 1083852 h 1087466"/>
                    <a:gd name="connsiteX47" fmla="*/ 754540 w 818377"/>
                    <a:gd name="connsiteY47" fmla="*/ 1087049 h 1087466"/>
                    <a:gd name="connsiteX48" fmla="*/ 815287 w 818377"/>
                    <a:gd name="connsiteY48" fmla="*/ 1080654 h 1087466"/>
                    <a:gd name="connsiteX49" fmla="*/ 808892 w 818377"/>
                    <a:gd name="connsiteY49" fmla="*/ 1048682 h 1087466"/>
                    <a:gd name="connsiteX50" fmla="*/ 796104 w 818377"/>
                    <a:gd name="connsiteY50" fmla="*/ 1019907 h 1087466"/>
                    <a:gd name="connsiteX51" fmla="*/ 789709 w 818377"/>
                    <a:gd name="connsiteY51" fmla="*/ 1003921 h 1087466"/>
                    <a:gd name="connsiteX52" fmla="*/ 786512 w 818377"/>
                    <a:gd name="connsiteY52" fmla="*/ 978344 h 1087466"/>
                    <a:gd name="connsiteX53" fmla="*/ 780118 w 818377"/>
                    <a:gd name="connsiteY53" fmla="*/ 959161 h 1087466"/>
                    <a:gd name="connsiteX54" fmla="*/ 773723 w 818377"/>
                    <a:gd name="connsiteY54" fmla="*/ 936780 h 1087466"/>
                    <a:gd name="connsiteX55" fmla="*/ 767329 w 818377"/>
                    <a:gd name="connsiteY55" fmla="*/ 923991 h 1087466"/>
                    <a:gd name="connsiteX56" fmla="*/ 760934 w 818377"/>
                    <a:gd name="connsiteY56" fmla="*/ 904808 h 1087466"/>
                    <a:gd name="connsiteX57" fmla="*/ 757737 w 818377"/>
                    <a:gd name="connsiteY57" fmla="*/ 892019 h 1087466"/>
                    <a:gd name="connsiteX58" fmla="*/ 748146 w 818377"/>
                    <a:gd name="connsiteY58" fmla="*/ 882428 h 1087466"/>
                    <a:gd name="connsiteX59" fmla="*/ 741751 w 818377"/>
                    <a:gd name="connsiteY59" fmla="*/ 856850 h 1087466"/>
                    <a:gd name="connsiteX60" fmla="*/ 738554 w 818377"/>
                    <a:gd name="connsiteY60" fmla="*/ 844061 h 1087466"/>
                    <a:gd name="connsiteX61" fmla="*/ 744948 w 818377"/>
                    <a:gd name="connsiteY61" fmla="*/ 776920 h 1087466"/>
                    <a:gd name="connsiteX62" fmla="*/ 748146 w 818377"/>
                    <a:gd name="connsiteY62" fmla="*/ 767328 h 1087466"/>
                    <a:gd name="connsiteX63" fmla="*/ 744948 w 818377"/>
                    <a:gd name="connsiteY63" fmla="*/ 712976 h 1087466"/>
                    <a:gd name="connsiteX64" fmla="*/ 728962 w 818377"/>
                    <a:gd name="connsiteY64" fmla="*/ 681004 h 1087466"/>
                    <a:gd name="connsiteX65" fmla="*/ 725765 w 818377"/>
                    <a:gd name="connsiteY65" fmla="*/ 658624 h 1087466"/>
                    <a:gd name="connsiteX66" fmla="*/ 709779 w 818377"/>
                    <a:gd name="connsiteY66" fmla="*/ 623454 h 1087466"/>
                    <a:gd name="connsiteX67" fmla="*/ 696990 w 818377"/>
                    <a:gd name="connsiteY67" fmla="*/ 610666 h 1087466"/>
                    <a:gd name="connsiteX68" fmla="*/ 661821 w 818377"/>
                    <a:gd name="connsiteY68" fmla="*/ 601074 h 1087466"/>
                    <a:gd name="connsiteX69" fmla="*/ 649032 w 818377"/>
                    <a:gd name="connsiteY69" fmla="*/ 594680 h 1087466"/>
                    <a:gd name="connsiteX70" fmla="*/ 613863 w 818377"/>
                    <a:gd name="connsiteY70" fmla="*/ 575496 h 1087466"/>
                    <a:gd name="connsiteX71" fmla="*/ 581891 w 818377"/>
                    <a:gd name="connsiteY71" fmla="*/ 562707 h 1087466"/>
                    <a:gd name="connsiteX72" fmla="*/ 546722 w 818377"/>
                    <a:gd name="connsiteY72" fmla="*/ 553116 h 1087466"/>
                    <a:gd name="connsiteX73" fmla="*/ 489172 w 818377"/>
                    <a:gd name="connsiteY73" fmla="*/ 537130 h 1087466"/>
                    <a:gd name="connsiteX74" fmla="*/ 457200 w 818377"/>
                    <a:gd name="connsiteY74" fmla="*/ 514749 h 1087466"/>
                    <a:gd name="connsiteX75" fmla="*/ 454003 w 818377"/>
                    <a:gd name="connsiteY75" fmla="*/ 505158 h 1087466"/>
                    <a:gd name="connsiteX76" fmla="*/ 447608 w 818377"/>
                    <a:gd name="connsiteY76" fmla="*/ 495566 h 1087466"/>
                    <a:gd name="connsiteX77" fmla="*/ 444411 w 818377"/>
                    <a:gd name="connsiteY77" fmla="*/ 466791 h 1087466"/>
                    <a:gd name="connsiteX78" fmla="*/ 431622 w 818377"/>
                    <a:gd name="connsiteY78" fmla="*/ 386861 h 1087466"/>
                    <a:gd name="connsiteX79" fmla="*/ 418834 w 818377"/>
                    <a:gd name="connsiteY79" fmla="*/ 329312 h 1087466"/>
                    <a:gd name="connsiteX80" fmla="*/ 396453 w 818377"/>
                    <a:gd name="connsiteY80" fmla="*/ 316523 h 1087466"/>
                    <a:gd name="connsiteX81" fmla="*/ 361284 w 818377"/>
                    <a:gd name="connsiteY81" fmla="*/ 300537 h 1087466"/>
                    <a:gd name="connsiteX82" fmla="*/ 351692 w 818377"/>
                    <a:gd name="connsiteY82" fmla="*/ 290945 h 1087466"/>
                    <a:gd name="connsiteX83" fmla="*/ 342101 w 818377"/>
                    <a:gd name="connsiteY83" fmla="*/ 287748 h 1087466"/>
                    <a:gd name="connsiteX84" fmla="*/ 313326 w 818377"/>
                    <a:gd name="connsiteY84" fmla="*/ 274959 h 1087466"/>
                    <a:gd name="connsiteX85" fmla="*/ 300537 w 818377"/>
                    <a:gd name="connsiteY85" fmla="*/ 268565 h 1087466"/>
                    <a:gd name="connsiteX86" fmla="*/ 284551 w 818377"/>
                    <a:gd name="connsiteY86" fmla="*/ 262170 h 1087466"/>
                    <a:gd name="connsiteX87" fmla="*/ 274960 w 818377"/>
                    <a:gd name="connsiteY87" fmla="*/ 255776 h 1087466"/>
                    <a:gd name="connsiteX88" fmla="*/ 265368 w 818377"/>
                    <a:gd name="connsiteY88" fmla="*/ 252579 h 1087466"/>
                    <a:gd name="connsiteX89" fmla="*/ 249382 w 818377"/>
                    <a:gd name="connsiteY89" fmla="*/ 246184 h 1087466"/>
                    <a:gd name="connsiteX90" fmla="*/ 227001 w 818377"/>
                    <a:gd name="connsiteY90" fmla="*/ 239790 h 1087466"/>
                    <a:gd name="connsiteX91" fmla="*/ 211015 w 818377"/>
                    <a:gd name="connsiteY91" fmla="*/ 230198 h 1087466"/>
                    <a:gd name="connsiteX92" fmla="*/ 191832 w 818377"/>
                    <a:gd name="connsiteY92" fmla="*/ 220607 h 1087466"/>
                    <a:gd name="connsiteX93" fmla="*/ 179043 w 818377"/>
                    <a:gd name="connsiteY93" fmla="*/ 204621 h 1087466"/>
                    <a:gd name="connsiteX94" fmla="*/ 172649 w 818377"/>
                    <a:gd name="connsiteY94" fmla="*/ 198226 h 1087466"/>
                    <a:gd name="connsiteX95" fmla="*/ 150269 w 818377"/>
                    <a:gd name="connsiteY95" fmla="*/ 153466 h 1087466"/>
                    <a:gd name="connsiteX96" fmla="*/ 140677 w 818377"/>
                    <a:gd name="connsiteY96" fmla="*/ 137480 h 1087466"/>
                    <a:gd name="connsiteX97" fmla="*/ 137480 w 818377"/>
                    <a:gd name="connsiteY97" fmla="*/ 127888 h 1087466"/>
                    <a:gd name="connsiteX98" fmla="*/ 127888 w 818377"/>
                    <a:gd name="connsiteY98" fmla="*/ 115099 h 1087466"/>
                    <a:gd name="connsiteX99" fmla="*/ 121494 w 818377"/>
                    <a:gd name="connsiteY99" fmla="*/ 105507 h 1087466"/>
                    <a:gd name="connsiteX100" fmla="*/ 108705 w 818377"/>
                    <a:gd name="connsiteY100" fmla="*/ 89521 h 1087466"/>
                    <a:gd name="connsiteX101" fmla="*/ 92719 w 818377"/>
                    <a:gd name="connsiteY101" fmla="*/ 63944 h 1087466"/>
                    <a:gd name="connsiteX102" fmla="*/ 89522 w 818377"/>
                    <a:gd name="connsiteY102" fmla="*/ 54352 h 1087466"/>
                    <a:gd name="connsiteX103" fmla="*/ 83127 w 818377"/>
                    <a:gd name="connsiteY103" fmla="*/ 44761 h 1087466"/>
                    <a:gd name="connsiteX104" fmla="*/ 83127 w 818377"/>
                    <a:gd name="connsiteY104"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88635 w 818377"/>
                    <a:gd name="connsiteY5" fmla="*/ 438017 h 1087466"/>
                    <a:gd name="connsiteX6" fmla="*/ 195029 w 818377"/>
                    <a:gd name="connsiteY6" fmla="*/ 457200 h 1087466"/>
                    <a:gd name="connsiteX7" fmla="*/ 211015 w 818377"/>
                    <a:gd name="connsiteY7" fmla="*/ 479580 h 1087466"/>
                    <a:gd name="connsiteX8" fmla="*/ 242987 w 818377"/>
                    <a:gd name="connsiteY8" fmla="*/ 517947 h 1087466"/>
                    <a:gd name="connsiteX9" fmla="*/ 252579 w 818377"/>
                    <a:gd name="connsiteY9" fmla="*/ 521144 h 1087466"/>
                    <a:gd name="connsiteX10" fmla="*/ 322918 w 818377"/>
                    <a:gd name="connsiteY10" fmla="*/ 524341 h 1087466"/>
                    <a:gd name="connsiteX11" fmla="*/ 335706 w 818377"/>
                    <a:gd name="connsiteY11" fmla="*/ 530735 h 1087466"/>
                    <a:gd name="connsiteX12" fmla="*/ 354890 w 818377"/>
                    <a:gd name="connsiteY12" fmla="*/ 553116 h 1087466"/>
                    <a:gd name="connsiteX13" fmla="*/ 364481 w 818377"/>
                    <a:gd name="connsiteY13" fmla="*/ 556313 h 1087466"/>
                    <a:gd name="connsiteX14" fmla="*/ 370876 w 818377"/>
                    <a:gd name="connsiteY14" fmla="*/ 569102 h 1087466"/>
                    <a:gd name="connsiteX15" fmla="*/ 383664 w 818377"/>
                    <a:gd name="connsiteY15" fmla="*/ 588285 h 1087466"/>
                    <a:gd name="connsiteX16" fmla="*/ 390059 w 818377"/>
                    <a:gd name="connsiteY16" fmla="*/ 597877 h 1087466"/>
                    <a:gd name="connsiteX17" fmla="*/ 406045 w 818377"/>
                    <a:gd name="connsiteY17" fmla="*/ 626652 h 1087466"/>
                    <a:gd name="connsiteX18" fmla="*/ 409242 w 818377"/>
                    <a:gd name="connsiteY18" fmla="*/ 639440 h 1087466"/>
                    <a:gd name="connsiteX19" fmla="*/ 418834 w 818377"/>
                    <a:gd name="connsiteY19" fmla="*/ 652229 h 1087466"/>
                    <a:gd name="connsiteX20" fmla="*/ 428425 w 818377"/>
                    <a:gd name="connsiteY20" fmla="*/ 671412 h 1087466"/>
                    <a:gd name="connsiteX21" fmla="*/ 431622 w 818377"/>
                    <a:gd name="connsiteY21" fmla="*/ 690596 h 1087466"/>
                    <a:gd name="connsiteX22" fmla="*/ 438017 w 818377"/>
                    <a:gd name="connsiteY22" fmla="*/ 700187 h 1087466"/>
                    <a:gd name="connsiteX23" fmla="*/ 447608 w 818377"/>
                    <a:gd name="connsiteY23" fmla="*/ 722568 h 1087466"/>
                    <a:gd name="connsiteX24" fmla="*/ 457200 w 818377"/>
                    <a:gd name="connsiteY24" fmla="*/ 748145 h 1087466"/>
                    <a:gd name="connsiteX25" fmla="*/ 463594 w 818377"/>
                    <a:gd name="connsiteY25" fmla="*/ 754540 h 1087466"/>
                    <a:gd name="connsiteX26" fmla="*/ 469989 w 818377"/>
                    <a:gd name="connsiteY26" fmla="*/ 767328 h 1087466"/>
                    <a:gd name="connsiteX27" fmla="*/ 482778 w 818377"/>
                    <a:gd name="connsiteY27" fmla="*/ 786512 h 1087466"/>
                    <a:gd name="connsiteX28" fmla="*/ 495567 w 818377"/>
                    <a:gd name="connsiteY28" fmla="*/ 805695 h 1087466"/>
                    <a:gd name="connsiteX29" fmla="*/ 524341 w 818377"/>
                    <a:gd name="connsiteY29" fmla="*/ 831273 h 1087466"/>
                    <a:gd name="connsiteX30" fmla="*/ 537130 w 818377"/>
                    <a:gd name="connsiteY30" fmla="*/ 834470 h 1087466"/>
                    <a:gd name="connsiteX31" fmla="*/ 559511 w 818377"/>
                    <a:gd name="connsiteY31" fmla="*/ 847259 h 1087466"/>
                    <a:gd name="connsiteX32" fmla="*/ 597877 w 818377"/>
                    <a:gd name="connsiteY32" fmla="*/ 856850 h 1087466"/>
                    <a:gd name="connsiteX33" fmla="*/ 601074 w 818377"/>
                    <a:gd name="connsiteY33" fmla="*/ 869639 h 1087466"/>
                    <a:gd name="connsiteX34" fmla="*/ 610666 w 818377"/>
                    <a:gd name="connsiteY34" fmla="*/ 872836 h 1087466"/>
                    <a:gd name="connsiteX35" fmla="*/ 623455 w 818377"/>
                    <a:gd name="connsiteY35" fmla="*/ 885625 h 1087466"/>
                    <a:gd name="connsiteX36" fmla="*/ 639441 w 818377"/>
                    <a:gd name="connsiteY36" fmla="*/ 901611 h 1087466"/>
                    <a:gd name="connsiteX37" fmla="*/ 668215 w 818377"/>
                    <a:gd name="connsiteY37" fmla="*/ 949569 h 1087466"/>
                    <a:gd name="connsiteX38" fmla="*/ 677807 w 818377"/>
                    <a:gd name="connsiteY38" fmla="*/ 962358 h 1087466"/>
                    <a:gd name="connsiteX39" fmla="*/ 687399 w 818377"/>
                    <a:gd name="connsiteY39" fmla="*/ 984738 h 1087466"/>
                    <a:gd name="connsiteX40" fmla="*/ 693793 w 818377"/>
                    <a:gd name="connsiteY40" fmla="*/ 997527 h 1087466"/>
                    <a:gd name="connsiteX41" fmla="*/ 700187 w 818377"/>
                    <a:gd name="connsiteY41" fmla="*/ 1007119 h 1087466"/>
                    <a:gd name="connsiteX42" fmla="*/ 712976 w 818377"/>
                    <a:gd name="connsiteY42" fmla="*/ 1029499 h 1087466"/>
                    <a:gd name="connsiteX43" fmla="*/ 722568 w 818377"/>
                    <a:gd name="connsiteY43" fmla="*/ 1042288 h 1087466"/>
                    <a:gd name="connsiteX44" fmla="*/ 732160 w 818377"/>
                    <a:gd name="connsiteY44" fmla="*/ 1067866 h 1087466"/>
                    <a:gd name="connsiteX45" fmla="*/ 735357 w 818377"/>
                    <a:gd name="connsiteY45" fmla="*/ 1083852 h 1087466"/>
                    <a:gd name="connsiteX46" fmla="*/ 754540 w 818377"/>
                    <a:gd name="connsiteY46" fmla="*/ 1087049 h 1087466"/>
                    <a:gd name="connsiteX47" fmla="*/ 815287 w 818377"/>
                    <a:gd name="connsiteY47" fmla="*/ 1080654 h 1087466"/>
                    <a:gd name="connsiteX48" fmla="*/ 808892 w 818377"/>
                    <a:gd name="connsiteY48" fmla="*/ 1048682 h 1087466"/>
                    <a:gd name="connsiteX49" fmla="*/ 796104 w 818377"/>
                    <a:gd name="connsiteY49" fmla="*/ 1019907 h 1087466"/>
                    <a:gd name="connsiteX50" fmla="*/ 789709 w 818377"/>
                    <a:gd name="connsiteY50" fmla="*/ 1003921 h 1087466"/>
                    <a:gd name="connsiteX51" fmla="*/ 786512 w 818377"/>
                    <a:gd name="connsiteY51" fmla="*/ 978344 h 1087466"/>
                    <a:gd name="connsiteX52" fmla="*/ 780118 w 818377"/>
                    <a:gd name="connsiteY52" fmla="*/ 959161 h 1087466"/>
                    <a:gd name="connsiteX53" fmla="*/ 773723 w 818377"/>
                    <a:gd name="connsiteY53" fmla="*/ 936780 h 1087466"/>
                    <a:gd name="connsiteX54" fmla="*/ 767329 w 818377"/>
                    <a:gd name="connsiteY54" fmla="*/ 923991 h 1087466"/>
                    <a:gd name="connsiteX55" fmla="*/ 760934 w 818377"/>
                    <a:gd name="connsiteY55" fmla="*/ 904808 h 1087466"/>
                    <a:gd name="connsiteX56" fmla="*/ 757737 w 818377"/>
                    <a:gd name="connsiteY56" fmla="*/ 892019 h 1087466"/>
                    <a:gd name="connsiteX57" fmla="*/ 748146 w 818377"/>
                    <a:gd name="connsiteY57" fmla="*/ 882428 h 1087466"/>
                    <a:gd name="connsiteX58" fmla="*/ 741751 w 818377"/>
                    <a:gd name="connsiteY58" fmla="*/ 856850 h 1087466"/>
                    <a:gd name="connsiteX59" fmla="*/ 738554 w 818377"/>
                    <a:gd name="connsiteY59" fmla="*/ 844061 h 1087466"/>
                    <a:gd name="connsiteX60" fmla="*/ 744948 w 818377"/>
                    <a:gd name="connsiteY60" fmla="*/ 776920 h 1087466"/>
                    <a:gd name="connsiteX61" fmla="*/ 748146 w 818377"/>
                    <a:gd name="connsiteY61" fmla="*/ 767328 h 1087466"/>
                    <a:gd name="connsiteX62" fmla="*/ 744948 w 818377"/>
                    <a:gd name="connsiteY62" fmla="*/ 712976 h 1087466"/>
                    <a:gd name="connsiteX63" fmla="*/ 728962 w 818377"/>
                    <a:gd name="connsiteY63" fmla="*/ 681004 h 1087466"/>
                    <a:gd name="connsiteX64" fmla="*/ 725765 w 818377"/>
                    <a:gd name="connsiteY64" fmla="*/ 658624 h 1087466"/>
                    <a:gd name="connsiteX65" fmla="*/ 709779 w 818377"/>
                    <a:gd name="connsiteY65" fmla="*/ 623454 h 1087466"/>
                    <a:gd name="connsiteX66" fmla="*/ 696990 w 818377"/>
                    <a:gd name="connsiteY66" fmla="*/ 610666 h 1087466"/>
                    <a:gd name="connsiteX67" fmla="*/ 661821 w 818377"/>
                    <a:gd name="connsiteY67" fmla="*/ 601074 h 1087466"/>
                    <a:gd name="connsiteX68" fmla="*/ 649032 w 818377"/>
                    <a:gd name="connsiteY68" fmla="*/ 594680 h 1087466"/>
                    <a:gd name="connsiteX69" fmla="*/ 613863 w 818377"/>
                    <a:gd name="connsiteY69" fmla="*/ 575496 h 1087466"/>
                    <a:gd name="connsiteX70" fmla="*/ 581891 w 818377"/>
                    <a:gd name="connsiteY70" fmla="*/ 562707 h 1087466"/>
                    <a:gd name="connsiteX71" fmla="*/ 546722 w 818377"/>
                    <a:gd name="connsiteY71" fmla="*/ 553116 h 1087466"/>
                    <a:gd name="connsiteX72" fmla="*/ 489172 w 818377"/>
                    <a:gd name="connsiteY72" fmla="*/ 537130 h 1087466"/>
                    <a:gd name="connsiteX73" fmla="*/ 457200 w 818377"/>
                    <a:gd name="connsiteY73" fmla="*/ 514749 h 1087466"/>
                    <a:gd name="connsiteX74" fmla="*/ 454003 w 818377"/>
                    <a:gd name="connsiteY74" fmla="*/ 505158 h 1087466"/>
                    <a:gd name="connsiteX75" fmla="*/ 447608 w 818377"/>
                    <a:gd name="connsiteY75" fmla="*/ 495566 h 1087466"/>
                    <a:gd name="connsiteX76" fmla="*/ 444411 w 818377"/>
                    <a:gd name="connsiteY76" fmla="*/ 466791 h 1087466"/>
                    <a:gd name="connsiteX77" fmla="*/ 431622 w 818377"/>
                    <a:gd name="connsiteY77" fmla="*/ 386861 h 1087466"/>
                    <a:gd name="connsiteX78" fmla="*/ 418834 w 818377"/>
                    <a:gd name="connsiteY78" fmla="*/ 329312 h 1087466"/>
                    <a:gd name="connsiteX79" fmla="*/ 396453 w 818377"/>
                    <a:gd name="connsiteY79" fmla="*/ 316523 h 1087466"/>
                    <a:gd name="connsiteX80" fmla="*/ 361284 w 818377"/>
                    <a:gd name="connsiteY80" fmla="*/ 300537 h 1087466"/>
                    <a:gd name="connsiteX81" fmla="*/ 351692 w 818377"/>
                    <a:gd name="connsiteY81" fmla="*/ 290945 h 1087466"/>
                    <a:gd name="connsiteX82" fmla="*/ 342101 w 818377"/>
                    <a:gd name="connsiteY82" fmla="*/ 287748 h 1087466"/>
                    <a:gd name="connsiteX83" fmla="*/ 313326 w 818377"/>
                    <a:gd name="connsiteY83" fmla="*/ 274959 h 1087466"/>
                    <a:gd name="connsiteX84" fmla="*/ 300537 w 818377"/>
                    <a:gd name="connsiteY84" fmla="*/ 268565 h 1087466"/>
                    <a:gd name="connsiteX85" fmla="*/ 284551 w 818377"/>
                    <a:gd name="connsiteY85" fmla="*/ 262170 h 1087466"/>
                    <a:gd name="connsiteX86" fmla="*/ 274960 w 818377"/>
                    <a:gd name="connsiteY86" fmla="*/ 255776 h 1087466"/>
                    <a:gd name="connsiteX87" fmla="*/ 265368 w 818377"/>
                    <a:gd name="connsiteY87" fmla="*/ 252579 h 1087466"/>
                    <a:gd name="connsiteX88" fmla="*/ 249382 w 818377"/>
                    <a:gd name="connsiteY88" fmla="*/ 246184 h 1087466"/>
                    <a:gd name="connsiteX89" fmla="*/ 227001 w 818377"/>
                    <a:gd name="connsiteY89" fmla="*/ 239790 h 1087466"/>
                    <a:gd name="connsiteX90" fmla="*/ 211015 w 818377"/>
                    <a:gd name="connsiteY90" fmla="*/ 230198 h 1087466"/>
                    <a:gd name="connsiteX91" fmla="*/ 191832 w 818377"/>
                    <a:gd name="connsiteY91" fmla="*/ 220607 h 1087466"/>
                    <a:gd name="connsiteX92" fmla="*/ 179043 w 818377"/>
                    <a:gd name="connsiteY92" fmla="*/ 204621 h 1087466"/>
                    <a:gd name="connsiteX93" fmla="*/ 172649 w 818377"/>
                    <a:gd name="connsiteY93" fmla="*/ 198226 h 1087466"/>
                    <a:gd name="connsiteX94" fmla="*/ 150269 w 818377"/>
                    <a:gd name="connsiteY94" fmla="*/ 153466 h 1087466"/>
                    <a:gd name="connsiteX95" fmla="*/ 140677 w 818377"/>
                    <a:gd name="connsiteY95" fmla="*/ 137480 h 1087466"/>
                    <a:gd name="connsiteX96" fmla="*/ 137480 w 818377"/>
                    <a:gd name="connsiteY96" fmla="*/ 127888 h 1087466"/>
                    <a:gd name="connsiteX97" fmla="*/ 127888 w 818377"/>
                    <a:gd name="connsiteY97" fmla="*/ 115099 h 1087466"/>
                    <a:gd name="connsiteX98" fmla="*/ 121494 w 818377"/>
                    <a:gd name="connsiteY98" fmla="*/ 105507 h 1087466"/>
                    <a:gd name="connsiteX99" fmla="*/ 108705 w 818377"/>
                    <a:gd name="connsiteY99" fmla="*/ 89521 h 1087466"/>
                    <a:gd name="connsiteX100" fmla="*/ 92719 w 818377"/>
                    <a:gd name="connsiteY100" fmla="*/ 63944 h 1087466"/>
                    <a:gd name="connsiteX101" fmla="*/ 89522 w 818377"/>
                    <a:gd name="connsiteY101" fmla="*/ 54352 h 1087466"/>
                    <a:gd name="connsiteX102" fmla="*/ 83127 w 818377"/>
                    <a:gd name="connsiteY102" fmla="*/ 44761 h 1087466"/>
                    <a:gd name="connsiteX103" fmla="*/ 83127 w 818377"/>
                    <a:gd name="connsiteY103"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11015 w 818377"/>
                    <a:gd name="connsiteY6" fmla="*/ 479580 h 1087466"/>
                    <a:gd name="connsiteX7" fmla="*/ 242987 w 818377"/>
                    <a:gd name="connsiteY7" fmla="*/ 517947 h 1087466"/>
                    <a:gd name="connsiteX8" fmla="*/ 252579 w 818377"/>
                    <a:gd name="connsiteY8" fmla="*/ 521144 h 1087466"/>
                    <a:gd name="connsiteX9" fmla="*/ 322918 w 818377"/>
                    <a:gd name="connsiteY9" fmla="*/ 524341 h 1087466"/>
                    <a:gd name="connsiteX10" fmla="*/ 335706 w 818377"/>
                    <a:gd name="connsiteY10" fmla="*/ 530735 h 1087466"/>
                    <a:gd name="connsiteX11" fmla="*/ 354890 w 818377"/>
                    <a:gd name="connsiteY11" fmla="*/ 553116 h 1087466"/>
                    <a:gd name="connsiteX12" fmla="*/ 364481 w 818377"/>
                    <a:gd name="connsiteY12" fmla="*/ 556313 h 1087466"/>
                    <a:gd name="connsiteX13" fmla="*/ 370876 w 818377"/>
                    <a:gd name="connsiteY13" fmla="*/ 569102 h 1087466"/>
                    <a:gd name="connsiteX14" fmla="*/ 383664 w 818377"/>
                    <a:gd name="connsiteY14" fmla="*/ 588285 h 1087466"/>
                    <a:gd name="connsiteX15" fmla="*/ 390059 w 818377"/>
                    <a:gd name="connsiteY15" fmla="*/ 597877 h 1087466"/>
                    <a:gd name="connsiteX16" fmla="*/ 406045 w 818377"/>
                    <a:gd name="connsiteY16" fmla="*/ 626652 h 1087466"/>
                    <a:gd name="connsiteX17" fmla="*/ 409242 w 818377"/>
                    <a:gd name="connsiteY17" fmla="*/ 639440 h 1087466"/>
                    <a:gd name="connsiteX18" fmla="*/ 418834 w 818377"/>
                    <a:gd name="connsiteY18" fmla="*/ 652229 h 1087466"/>
                    <a:gd name="connsiteX19" fmla="*/ 428425 w 818377"/>
                    <a:gd name="connsiteY19" fmla="*/ 671412 h 1087466"/>
                    <a:gd name="connsiteX20" fmla="*/ 431622 w 818377"/>
                    <a:gd name="connsiteY20" fmla="*/ 690596 h 1087466"/>
                    <a:gd name="connsiteX21" fmla="*/ 438017 w 818377"/>
                    <a:gd name="connsiteY21" fmla="*/ 700187 h 1087466"/>
                    <a:gd name="connsiteX22" fmla="*/ 447608 w 818377"/>
                    <a:gd name="connsiteY22" fmla="*/ 722568 h 1087466"/>
                    <a:gd name="connsiteX23" fmla="*/ 457200 w 818377"/>
                    <a:gd name="connsiteY23" fmla="*/ 748145 h 1087466"/>
                    <a:gd name="connsiteX24" fmla="*/ 463594 w 818377"/>
                    <a:gd name="connsiteY24" fmla="*/ 754540 h 1087466"/>
                    <a:gd name="connsiteX25" fmla="*/ 469989 w 818377"/>
                    <a:gd name="connsiteY25" fmla="*/ 767328 h 1087466"/>
                    <a:gd name="connsiteX26" fmla="*/ 482778 w 818377"/>
                    <a:gd name="connsiteY26" fmla="*/ 786512 h 1087466"/>
                    <a:gd name="connsiteX27" fmla="*/ 495567 w 818377"/>
                    <a:gd name="connsiteY27" fmla="*/ 805695 h 1087466"/>
                    <a:gd name="connsiteX28" fmla="*/ 524341 w 818377"/>
                    <a:gd name="connsiteY28" fmla="*/ 831273 h 1087466"/>
                    <a:gd name="connsiteX29" fmla="*/ 537130 w 818377"/>
                    <a:gd name="connsiteY29" fmla="*/ 834470 h 1087466"/>
                    <a:gd name="connsiteX30" fmla="*/ 559511 w 818377"/>
                    <a:gd name="connsiteY30" fmla="*/ 847259 h 1087466"/>
                    <a:gd name="connsiteX31" fmla="*/ 597877 w 818377"/>
                    <a:gd name="connsiteY31" fmla="*/ 856850 h 1087466"/>
                    <a:gd name="connsiteX32" fmla="*/ 601074 w 818377"/>
                    <a:gd name="connsiteY32" fmla="*/ 869639 h 1087466"/>
                    <a:gd name="connsiteX33" fmla="*/ 610666 w 818377"/>
                    <a:gd name="connsiteY33" fmla="*/ 872836 h 1087466"/>
                    <a:gd name="connsiteX34" fmla="*/ 623455 w 818377"/>
                    <a:gd name="connsiteY34" fmla="*/ 885625 h 1087466"/>
                    <a:gd name="connsiteX35" fmla="*/ 639441 w 818377"/>
                    <a:gd name="connsiteY35" fmla="*/ 901611 h 1087466"/>
                    <a:gd name="connsiteX36" fmla="*/ 668215 w 818377"/>
                    <a:gd name="connsiteY36" fmla="*/ 949569 h 1087466"/>
                    <a:gd name="connsiteX37" fmla="*/ 677807 w 818377"/>
                    <a:gd name="connsiteY37" fmla="*/ 962358 h 1087466"/>
                    <a:gd name="connsiteX38" fmla="*/ 687399 w 818377"/>
                    <a:gd name="connsiteY38" fmla="*/ 984738 h 1087466"/>
                    <a:gd name="connsiteX39" fmla="*/ 693793 w 818377"/>
                    <a:gd name="connsiteY39" fmla="*/ 997527 h 1087466"/>
                    <a:gd name="connsiteX40" fmla="*/ 700187 w 818377"/>
                    <a:gd name="connsiteY40" fmla="*/ 1007119 h 1087466"/>
                    <a:gd name="connsiteX41" fmla="*/ 712976 w 818377"/>
                    <a:gd name="connsiteY41" fmla="*/ 1029499 h 1087466"/>
                    <a:gd name="connsiteX42" fmla="*/ 722568 w 818377"/>
                    <a:gd name="connsiteY42" fmla="*/ 1042288 h 1087466"/>
                    <a:gd name="connsiteX43" fmla="*/ 732160 w 818377"/>
                    <a:gd name="connsiteY43" fmla="*/ 1067866 h 1087466"/>
                    <a:gd name="connsiteX44" fmla="*/ 735357 w 818377"/>
                    <a:gd name="connsiteY44" fmla="*/ 1083852 h 1087466"/>
                    <a:gd name="connsiteX45" fmla="*/ 754540 w 818377"/>
                    <a:gd name="connsiteY45" fmla="*/ 1087049 h 1087466"/>
                    <a:gd name="connsiteX46" fmla="*/ 815287 w 818377"/>
                    <a:gd name="connsiteY46" fmla="*/ 1080654 h 1087466"/>
                    <a:gd name="connsiteX47" fmla="*/ 808892 w 818377"/>
                    <a:gd name="connsiteY47" fmla="*/ 1048682 h 1087466"/>
                    <a:gd name="connsiteX48" fmla="*/ 796104 w 818377"/>
                    <a:gd name="connsiteY48" fmla="*/ 1019907 h 1087466"/>
                    <a:gd name="connsiteX49" fmla="*/ 789709 w 818377"/>
                    <a:gd name="connsiteY49" fmla="*/ 1003921 h 1087466"/>
                    <a:gd name="connsiteX50" fmla="*/ 786512 w 818377"/>
                    <a:gd name="connsiteY50" fmla="*/ 978344 h 1087466"/>
                    <a:gd name="connsiteX51" fmla="*/ 780118 w 818377"/>
                    <a:gd name="connsiteY51" fmla="*/ 959161 h 1087466"/>
                    <a:gd name="connsiteX52" fmla="*/ 773723 w 818377"/>
                    <a:gd name="connsiteY52" fmla="*/ 936780 h 1087466"/>
                    <a:gd name="connsiteX53" fmla="*/ 767329 w 818377"/>
                    <a:gd name="connsiteY53" fmla="*/ 923991 h 1087466"/>
                    <a:gd name="connsiteX54" fmla="*/ 760934 w 818377"/>
                    <a:gd name="connsiteY54" fmla="*/ 904808 h 1087466"/>
                    <a:gd name="connsiteX55" fmla="*/ 757737 w 818377"/>
                    <a:gd name="connsiteY55" fmla="*/ 892019 h 1087466"/>
                    <a:gd name="connsiteX56" fmla="*/ 748146 w 818377"/>
                    <a:gd name="connsiteY56" fmla="*/ 882428 h 1087466"/>
                    <a:gd name="connsiteX57" fmla="*/ 741751 w 818377"/>
                    <a:gd name="connsiteY57" fmla="*/ 856850 h 1087466"/>
                    <a:gd name="connsiteX58" fmla="*/ 738554 w 818377"/>
                    <a:gd name="connsiteY58" fmla="*/ 844061 h 1087466"/>
                    <a:gd name="connsiteX59" fmla="*/ 744948 w 818377"/>
                    <a:gd name="connsiteY59" fmla="*/ 776920 h 1087466"/>
                    <a:gd name="connsiteX60" fmla="*/ 748146 w 818377"/>
                    <a:gd name="connsiteY60" fmla="*/ 767328 h 1087466"/>
                    <a:gd name="connsiteX61" fmla="*/ 744948 w 818377"/>
                    <a:gd name="connsiteY61" fmla="*/ 712976 h 1087466"/>
                    <a:gd name="connsiteX62" fmla="*/ 728962 w 818377"/>
                    <a:gd name="connsiteY62" fmla="*/ 681004 h 1087466"/>
                    <a:gd name="connsiteX63" fmla="*/ 725765 w 818377"/>
                    <a:gd name="connsiteY63" fmla="*/ 658624 h 1087466"/>
                    <a:gd name="connsiteX64" fmla="*/ 709779 w 818377"/>
                    <a:gd name="connsiteY64" fmla="*/ 623454 h 1087466"/>
                    <a:gd name="connsiteX65" fmla="*/ 696990 w 818377"/>
                    <a:gd name="connsiteY65" fmla="*/ 610666 h 1087466"/>
                    <a:gd name="connsiteX66" fmla="*/ 661821 w 818377"/>
                    <a:gd name="connsiteY66" fmla="*/ 601074 h 1087466"/>
                    <a:gd name="connsiteX67" fmla="*/ 649032 w 818377"/>
                    <a:gd name="connsiteY67" fmla="*/ 594680 h 1087466"/>
                    <a:gd name="connsiteX68" fmla="*/ 613863 w 818377"/>
                    <a:gd name="connsiteY68" fmla="*/ 575496 h 1087466"/>
                    <a:gd name="connsiteX69" fmla="*/ 581891 w 818377"/>
                    <a:gd name="connsiteY69" fmla="*/ 562707 h 1087466"/>
                    <a:gd name="connsiteX70" fmla="*/ 546722 w 818377"/>
                    <a:gd name="connsiteY70" fmla="*/ 553116 h 1087466"/>
                    <a:gd name="connsiteX71" fmla="*/ 489172 w 818377"/>
                    <a:gd name="connsiteY71" fmla="*/ 537130 h 1087466"/>
                    <a:gd name="connsiteX72" fmla="*/ 457200 w 818377"/>
                    <a:gd name="connsiteY72" fmla="*/ 514749 h 1087466"/>
                    <a:gd name="connsiteX73" fmla="*/ 454003 w 818377"/>
                    <a:gd name="connsiteY73" fmla="*/ 505158 h 1087466"/>
                    <a:gd name="connsiteX74" fmla="*/ 447608 w 818377"/>
                    <a:gd name="connsiteY74" fmla="*/ 495566 h 1087466"/>
                    <a:gd name="connsiteX75" fmla="*/ 444411 w 818377"/>
                    <a:gd name="connsiteY75" fmla="*/ 466791 h 1087466"/>
                    <a:gd name="connsiteX76" fmla="*/ 431622 w 818377"/>
                    <a:gd name="connsiteY76" fmla="*/ 386861 h 1087466"/>
                    <a:gd name="connsiteX77" fmla="*/ 418834 w 818377"/>
                    <a:gd name="connsiteY77" fmla="*/ 329312 h 1087466"/>
                    <a:gd name="connsiteX78" fmla="*/ 396453 w 818377"/>
                    <a:gd name="connsiteY78" fmla="*/ 316523 h 1087466"/>
                    <a:gd name="connsiteX79" fmla="*/ 361284 w 818377"/>
                    <a:gd name="connsiteY79" fmla="*/ 300537 h 1087466"/>
                    <a:gd name="connsiteX80" fmla="*/ 351692 w 818377"/>
                    <a:gd name="connsiteY80" fmla="*/ 290945 h 1087466"/>
                    <a:gd name="connsiteX81" fmla="*/ 342101 w 818377"/>
                    <a:gd name="connsiteY81" fmla="*/ 287748 h 1087466"/>
                    <a:gd name="connsiteX82" fmla="*/ 313326 w 818377"/>
                    <a:gd name="connsiteY82" fmla="*/ 274959 h 1087466"/>
                    <a:gd name="connsiteX83" fmla="*/ 300537 w 818377"/>
                    <a:gd name="connsiteY83" fmla="*/ 268565 h 1087466"/>
                    <a:gd name="connsiteX84" fmla="*/ 284551 w 818377"/>
                    <a:gd name="connsiteY84" fmla="*/ 262170 h 1087466"/>
                    <a:gd name="connsiteX85" fmla="*/ 274960 w 818377"/>
                    <a:gd name="connsiteY85" fmla="*/ 255776 h 1087466"/>
                    <a:gd name="connsiteX86" fmla="*/ 265368 w 818377"/>
                    <a:gd name="connsiteY86" fmla="*/ 252579 h 1087466"/>
                    <a:gd name="connsiteX87" fmla="*/ 249382 w 818377"/>
                    <a:gd name="connsiteY87" fmla="*/ 246184 h 1087466"/>
                    <a:gd name="connsiteX88" fmla="*/ 227001 w 818377"/>
                    <a:gd name="connsiteY88" fmla="*/ 239790 h 1087466"/>
                    <a:gd name="connsiteX89" fmla="*/ 211015 w 818377"/>
                    <a:gd name="connsiteY89" fmla="*/ 230198 h 1087466"/>
                    <a:gd name="connsiteX90" fmla="*/ 191832 w 818377"/>
                    <a:gd name="connsiteY90" fmla="*/ 220607 h 1087466"/>
                    <a:gd name="connsiteX91" fmla="*/ 179043 w 818377"/>
                    <a:gd name="connsiteY91" fmla="*/ 204621 h 1087466"/>
                    <a:gd name="connsiteX92" fmla="*/ 172649 w 818377"/>
                    <a:gd name="connsiteY92" fmla="*/ 198226 h 1087466"/>
                    <a:gd name="connsiteX93" fmla="*/ 150269 w 818377"/>
                    <a:gd name="connsiteY93" fmla="*/ 153466 h 1087466"/>
                    <a:gd name="connsiteX94" fmla="*/ 140677 w 818377"/>
                    <a:gd name="connsiteY94" fmla="*/ 137480 h 1087466"/>
                    <a:gd name="connsiteX95" fmla="*/ 137480 w 818377"/>
                    <a:gd name="connsiteY95" fmla="*/ 127888 h 1087466"/>
                    <a:gd name="connsiteX96" fmla="*/ 127888 w 818377"/>
                    <a:gd name="connsiteY96" fmla="*/ 115099 h 1087466"/>
                    <a:gd name="connsiteX97" fmla="*/ 121494 w 818377"/>
                    <a:gd name="connsiteY97" fmla="*/ 105507 h 1087466"/>
                    <a:gd name="connsiteX98" fmla="*/ 108705 w 818377"/>
                    <a:gd name="connsiteY98" fmla="*/ 89521 h 1087466"/>
                    <a:gd name="connsiteX99" fmla="*/ 92719 w 818377"/>
                    <a:gd name="connsiteY99" fmla="*/ 63944 h 1087466"/>
                    <a:gd name="connsiteX100" fmla="*/ 89522 w 818377"/>
                    <a:gd name="connsiteY100" fmla="*/ 54352 h 1087466"/>
                    <a:gd name="connsiteX101" fmla="*/ 83127 w 818377"/>
                    <a:gd name="connsiteY101" fmla="*/ 44761 h 1087466"/>
                    <a:gd name="connsiteX102" fmla="*/ 83127 w 818377"/>
                    <a:gd name="connsiteY102"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11015 w 818377"/>
                    <a:gd name="connsiteY6" fmla="*/ 479580 h 1087466"/>
                    <a:gd name="connsiteX7" fmla="*/ 242987 w 818377"/>
                    <a:gd name="connsiteY7" fmla="*/ 517947 h 1087466"/>
                    <a:gd name="connsiteX8" fmla="*/ 322918 w 818377"/>
                    <a:gd name="connsiteY8" fmla="*/ 524341 h 1087466"/>
                    <a:gd name="connsiteX9" fmla="*/ 335706 w 818377"/>
                    <a:gd name="connsiteY9" fmla="*/ 530735 h 1087466"/>
                    <a:gd name="connsiteX10" fmla="*/ 354890 w 818377"/>
                    <a:gd name="connsiteY10" fmla="*/ 553116 h 1087466"/>
                    <a:gd name="connsiteX11" fmla="*/ 364481 w 818377"/>
                    <a:gd name="connsiteY11" fmla="*/ 556313 h 1087466"/>
                    <a:gd name="connsiteX12" fmla="*/ 370876 w 818377"/>
                    <a:gd name="connsiteY12" fmla="*/ 569102 h 1087466"/>
                    <a:gd name="connsiteX13" fmla="*/ 383664 w 818377"/>
                    <a:gd name="connsiteY13" fmla="*/ 588285 h 1087466"/>
                    <a:gd name="connsiteX14" fmla="*/ 390059 w 818377"/>
                    <a:gd name="connsiteY14" fmla="*/ 597877 h 1087466"/>
                    <a:gd name="connsiteX15" fmla="*/ 406045 w 818377"/>
                    <a:gd name="connsiteY15" fmla="*/ 626652 h 1087466"/>
                    <a:gd name="connsiteX16" fmla="*/ 409242 w 818377"/>
                    <a:gd name="connsiteY16" fmla="*/ 639440 h 1087466"/>
                    <a:gd name="connsiteX17" fmla="*/ 418834 w 818377"/>
                    <a:gd name="connsiteY17" fmla="*/ 652229 h 1087466"/>
                    <a:gd name="connsiteX18" fmla="*/ 428425 w 818377"/>
                    <a:gd name="connsiteY18" fmla="*/ 671412 h 1087466"/>
                    <a:gd name="connsiteX19" fmla="*/ 431622 w 818377"/>
                    <a:gd name="connsiteY19" fmla="*/ 690596 h 1087466"/>
                    <a:gd name="connsiteX20" fmla="*/ 438017 w 818377"/>
                    <a:gd name="connsiteY20" fmla="*/ 700187 h 1087466"/>
                    <a:gd name="connsiteX21" fmla="*/ 447608 w 818377"/>
                    <a:gd name="connsiteY21" fmla="*/ 722568 h 1087466"/>
                    <a:gd name="connsiteX22" fmla="*/ 457200 w 818377"/>
                    <a:gd name="connsiteY22" fmla="*/ 748145 h 1087466"/>
                    <a:gd name="connsiteX23" fmla="*/ 463594 w 818377"/>
                    <a:gd name="connsiteY23" fmla="*/ 754540 h 1087466"/>
                    <a:gd name="connsiteX24" fmla="*/ 469989 w 818377"/>
                    <a:gd name="connsiteY24" fmla="*/ 767328 h 1087466"/>
                    <a:gd name="connsiteX25" fmla="*/ 482778 w 818377"/>
                    <a:gd name="connsiteY25" fmla="*/ 786512 h 1087466"/>
                    <a:gd name="connsiteX26" fmla="*/ 495567 w 818377"/>
                    <a:gd name="connsiteY26" fmla="*/ 805695 h 1087466"/>
                    <a:gd name="connsiteX27" fmla="*/ 524341 w 818377"/>
                    <a:gd name="connsiteY27" fmla="*/ 831273 h 1087466"/>
                    <a:gd name="connsiteX28" fmla="*/ 537130 w 818377"/>
                    <a:gd name="connsiteY28" fmla="*/ 834470 h 1087466"/>
                    <a:gd name="connsiteX29" fmla="*/ 559511 w 818377"/>
                    <a:gd name="connsiteY29" fmla="*/ 847259 h 1087466"/>
                    <a:gd name="connsiteX30" fmla="*/ 597877 w 818377"/>
                    <a:gd name="connsiteY30" fmla="*/ 856850 h 1087466"/>
                    <a:gd name="connsiteX31" fmla="*/ 601074 w 818377"/>
                    <a:gd name="connsiteY31" fmla="*/ 869639 h 1087466"/>
                    <a:gd name="connsiteX32" fmla="*/ 610666 w 818377"/>
                    <a:gd name="connsiteY32" fmla="*/ 872836 h 1087466"/>
                    <a:gd name="connsiteX33" fmla="*/ 623455 w 818377"/>
                    <a:gd name="connsiteY33" fmla="*/ 885625 h 1087466"/>
                    <a:gd name="connsiteX34" fmla="*/ 639441 w 818377"/>
                    <a:gd name="connsiteY34" fmla="*/ 901611 h 1087466"/>
                    <a:gd name="connsiteX35" fmla="*/ 668215 w 818377"/>
                    <a:gd name="connsiteY35" fmla="*/ 949569 h 1087466"/>
                    <a:gd name="connsiteX36" fmla="*/ 677807 w 818377"/>
                    <a:gd name="connsiteY36" fmla="*/ 962358 h 1087466"/>
                    <a:gd name="connsiteX37" fmla="*/ 687399 w 818377"/>
                    <a:gd name="connsiteY37" fmla="*/ 984738 h 1087466"/>
                    <a:gd name="connsiteX38" fmla="*/ 693793 w 818377"/>
                    <a:gd name="connsiteY38" fmla="*/ 997527 h 1087466"/>
                    <a:gd name="connsiteX39" fmla="*/ 700187 w 818377"/>
                    <a:gd name="connsiteY39" fmla="*/ 1007119 h 1087466"/>
                    <a:gd name="connsiteX40" fmla="*/ 712976 w 818377"/>
                    <a:gd name="connsiteY40" fmla="*/ 1029499 h 1087466"/>
                    <a:gd name="connsiteX41" fmla="*/ 722568 w 818377"/>
                    <a:gd name="connsiteY41" fmla="*/ 1042288 h 1087466"/>
                    <a:gd name="connsiteX42" fmla="*/ 732160 w 818377"/>
                    <a:gd name="connsiteY42" fmla="*/ 1067866 h 1087466"/>
                    <a:gd name="connsiteX43" fmla="*/ 735357 w 818377"/>
                    <a:gd name="connsiteY43" fmla="*/ 1083852 h 1087466"/>
                    <a:gd name="connsiteX44" fmla="*/ 754540 w 818377"/>
                    <a:gd name="connsiteY44" fmla="*/ 1087049 h 1087466"/>
                    <a:gd name="connsiteX45" fmla="*/ 815287 w 818377"/>
                    <a:gd name="connsiteY45" fmla="*/ 1080654 h 1087466"/>
                    <a:gd name="connsiteX46" fmla="*/ 808892 w 818377"/>
                    <a:gd name="connsiteY46" fmla="*/ 1048682 h 1087466"/>
                    <a:gd name="connsiteX47" fmla="*/ 796104 w 818377"/>
                    <a:gd name="connsiteY47" fmla="*/ 1019907 h 1087466"/>
                    <a:gd name="connsiteX48" fmla="*/ 789709 w 818377"/>
                    <a:gd name="connsiteY48" fmla="*/ 1003921 h 1087466"/>
                    <a:gd name="connsiteX49" fmla="*/ 786512 w 818377"/>
                    <a:gd name="connsiteY49" fmla="*/ 978344 h 1087466"/>
                    <a:gd name="connsiteX50" fmla="*/ 780118 w 818377"/>
                    <a:gd name="connsiteY50" fmla="*/ 959161 h 1087466"/>
                    <a:gd name="connsiteX51" fmla="*/ 773723 w 818377"/>
                    <a:gd name="connsiteY51" fmla="*/ 936780 h 1087466"/>
                    <a:gd name="connsiteX52" fmla="*/ 767329 w 818377"/>
                    <a:gd name="connsiteY52" fmla="*/ 923991 h 1087466"/>
                    <a:gd name="connsiteX53" fmla="*/ 760934 w 818377"/>
                    <a:gd name="connsiteY53" fmla="*/ 904808 h 1087466"/>
                    <a:gd name="connsiteX54" fmla="*/ 757737 w 818377"/>
                    <a:gd name="connsiteY54" fmla="*/ 892019 h 1087466"/>
                    <a:gd name="connsiteX55" fmla="*/ 748146 w 818377"/>
                    <a:gd name="connsiteY55" fmla="*/ 882428 h 1087466"/>
                    <a:gd name="connsiteX56" fmla="*/ 741751 w 818377"/>
                    <a:gd name="connsiteY56" fmla="*/ 856850 h 1087466"/>
                    <a:gd name="connsiteX57" fmla="*/ 738554 w 818377"/>
                    <a:gd name="connsiteY57" fmla="*/ 844061 h 1087466"/>
                    <a:gd name="connsiteX58" fmla="*/ 744948 w 818377"/>
                    <a:gd name="connsiteY58" fmla="*/ 776920 h 1087466"/>
                    <a:gd name="connsiteX59" fmla="*/ 748146 w 818377"/>
                    <a:gd name="connsiteY59" fmla="*/ 767328 h 1087466"/>
                    <a:gd name="connsiteX60" fmla="*/ 744948 w 818377"/>
                    <a:gd name="connsiteY60" fmla="*/ 712976 h 1087466"/>
                    <a:gd name="connsiteX61" fmla="*/ 728962 w 818377"/>
                    <a:gd name="connsiteY61" fmla="*/ 681004 h 1087466"/>
                    <a:gd name="connsiteX62" fmla="*/ 725765 w 818377"/>
                    <a:gd name="connsiteY62" fmla="*/ 658624 h 1087466"/>
                    <a:gd name="connsiteX63" fmla="*/ 709779 w 818377"/>
                    <a:gd name="connsiteY63" fmla="*/ 623454 h 1087466"/>
                    <a:gd name="connsiteX64" fmla="*/ 696990 w 818377"/>
                    <a:gd name="connsiteY64" fmla="*/ 610666 h 1087466"/>
                    <a:gd name="connsiteX65" fmla="*/ 661821 w 818377"/>
                    <a:gd name="connsiteY65" fmla="*/ 601074 h 1087466"/>
                    <a:gd name="connsiteX66" fmla="*/ 649032 w 818377"/>
                    <a:gd name="connsiteY66" fmla="*/ 594680 h 1087466"/>
                    <a:gd name="connsiteX67" fmla="*/ 613863 w 818377"/>
                    <a:gd name="connsiteY67" fmla="*/ 575496 h 1087466"/>
                    <a:gd name="connsiteX68" fmla="*/ 581891 w 818377"/>
                    <a:gd name="connsiteY68" fmla="*/ 562707 h 1087466"/>
                    <a:gd name="connsiteX69" fmla="*/ 546722 w 818377"/>
                    <a:gd name="connsiteY69" fmla="*/ 553116 h 1087466"/>
                    <a:gd name="connsiteX70" fmla="*/ 489172 w 818377"/>
                    <a:gd name="connsiteY70" fmla="*/ 537130 h 1087466"/>
                    <a:gd name="connsiteX71" fmla="*/ 457200 w 818377"/>
                    <a:gd name="connsiteY71" fmla="*/ 514749 h 1087466"/>
                    <a:gd name="connsiteX72" fmla="*/ 454003 w 818377"/>
                    <a:gd name="connsiteY72" fmla="*/ 505158 h 1087466"/>
                    <a:gd name="connsiteX73" fmla="*/ 447608 w 818377"/>
                    <a:gd name="connsiteY73" fmla="*/ 495566 h 1087466"/>
                    <a:gd name="connsiteX74" fmla="*/ 444411 w 818377"/>
                    <a:gd name="connsiteY74" fmla="*/ 466791 h 1087466"/>
                    <a:gd name="connsiteX75" fmla="*/ 431622 w 818377"/>
                    <a:gd name="connsiteY75" fmla="*/ 386861 h 1087466"/>
                    <a:gd name="connsiteX76" fmla="*/ 418834 w 818377"/>
                    <a:gd name="connsiteY76" fmla="*/ 329312 h 1087466"/>
                    <a:gd name="connsiteX77" fmla="*/ 396453 w 818377"/>
                    <a:gd name="connsiteY77" fmla="*/ 316523 h 1087466"/>
                    <a:gd name="connsiteX78" fmla="*/ 361284 w 818377"/>
                    <a:gd name="connsiteY78" fmla="*/ 300537 h 1087466"/>
                    <a:gd name="connsiteX79" fmla="*/ 351692 w 818377"/>
                    <a:gd name="connsiteY79" fmla="*/ 290945 h 1087466"/>
                    <a:gd name="connsiteX80" fmla="*/ 342101 w 818377"/>
                    <a:gd name="connsiteY80" fmla="*/ 287748 h 1087466"/>
                    <a:gd name="connsiteX81" fmla="*/ 313326 w 818377"/>
                    <a:gd name="connsiteY81" fmla="*/ 274959 h 1087466"/>
                    <a:gd name="connsiteX82" fmla="*/ 300537 w 818377"/>
                    <a:gd name="connsiteY82" fmla="*/ 268565 h 1087466"/>
                    <a:gd name="connsiteX83" fmla="*/ 284551 w 818377"/>
                    <a:gd name="connsiteY83" fmla="*/ 262170 h 1087466"/>
                    <a:gd name="connsiteX84" fmla="*/ 274960 w 818377"/>
                    <a:gd name="connsiteY84" fmla="*/ 255776 h 1087466"/>
                    <a:gd name="connsiteX85" fmla="*/ 265368 w 818377"/>
                    <a:gd name="connsiteY85" fmla="*/ 252579 h 1087466"/>
                    <a:gd name="connsiteX86" fmla="*/ 249382 w 818377"/>
                    <a:gd name="connsiteY86" fmla="*/ 246184 h 1087466"/>
                    <a:gd name="connsiteX87" fmla="*/ 227001 w 818377"/>
                    <a:gd name="connsiteY87" fmla="*/ 239790 h 1087466"/>
                    <a:gd name="connsiteX88" fmla="*/ 211015 w 818377"/>
                    <a:gd name="connsiteY88" fmla="*/ 230198 h 1087466"/>
                    <a:gd name="connsiteX89" fmla="*/ 191832 w 818377"/>
                    <a:gd name="connsiteY89" fmla="*/ 220607 h 1087466"/>
                    <a:gd name="connsiteX90" fmla="*/ 179043 w 818377"/>
                    <a:gd name="connsiteY90" fmla="*/ 204621 h 1087466"/>
                    <a:gd name="connsiteX91" fmla="*/ 172649 w 818377"/>
                    <a:gd name="connsiteY91" fmla="*/ 198226 h 1087466"/>
                    <a:gd name="connsiteX92" fmla="*/ 150269 w 818377"/>
                    <a:gd name="connsiteY92" fmla="*/ 153466 h 1087466"/>
                    <a:gd name="connsiteX93" fmla="*/ 140677 w 818377"/>
                    <a:gd name="connsiteY93" fmla="*/ 137480 h 1087466"/>
                    <a:gd name="connsiteX94" fmla="*/ 137480 w 818377"/>
                    <a:gd name="connsiteY94" fmla="*/ 127888 h 1087466"/>
                    <a:gd name="connsiteX95" fmla="*/ 127888 w 818377"/>
                    <a:gd name="connsiteY95" fmla="*/ 115099 h 1087466"/>
                    <a:gd name="connsiteX96" fmla="*/ 121494 w 818377"/>
                    <a:gd name="connsiteY96" fmla="*/ 105507 h 1087466"/>
                    <a:gd name="connsiteX97" fmla="*/ 108705 w 818377"/>
                    <a:gd name="connsiteY97" fmla="*/ 89521 h 1087466"/>
                    <a:gd name="connsiteX98" fmla="*/ 92719 w 818377"/>
                    <a:gd name="connsiteY98" fmla="*/ 63944 h 1087466"/>
                    <a:gd name="connsiteX99" fmla="*/ 89522 w 818377"/>
                    <a:gd name="connsiteY99" fmla="*/ 54352 h 1087466"/>
                    <a:gd name="connsiteX100" fmla="*/ 83127 w 818377"/>
                    <a:gd name="connsiteY100" fmla="*/ 44761 h 1087466"/>
                    <a:gd name="connsiteX101" fmla="*/ 83127 w 818377"/>
                    <a:gd name="connsiteY101"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11015 w 818377"/>
                    <a:gd name="connsiteY6" fmla="*/ 479580 h 1087466"/>
                    <a:gd name="connsiteX7" fmla="*/ 322918 w 818377"/>
                    <a:gd name="connsiteY7" fmla="*/ 524341 h 1087466"/>
                    <a:gd name="connsiteX8" fmla="*/ 335706 w 818377"/>
                    <a:gd name="connsiteY8" fmla="*/ 530735 h 1087466"/>
                    <a:gd name="connsiteX9" fmla="*/ 354890 w 818377"/>
                    <a:gd name="connsiteY9" fmla="*/ 553116 h 1087466"/>
                    <a:gd name="connsiteX10" fmla="*/ 364481 w 818377"/>
                    <a:gd name="connsiteY10" fmla="*/ 556313 h 1087466"/>
                    <a:gd name="connsiteX11" fmla="*/ 370876 w 818377"/>
                    <a:gd name="connsiteY11" fmla="*/ 569102 h 1087466"/>
                    <a:gd name="connsiteX12" fmla="*/ 383664 w 818377"/>
                    <a:gd name="connsiteY12" fmla="*/ 588285 h 1087466"/>
                    <a:gd name="connsiteX13" fmla="*/ 390059 w 818377"/>
                    <a:gd name="connsiteY13" fmla="*/ 597877 h 1087466"/>
                    <a:gd name="connsiteX14" fmla="*/ 406045 w 818377"/>
                    <a:gd name="connsiteY14" fmla="*/ 626652 h 1087466"/>
                    <a:gd name="connsiteX15" fmla="*/ 409242 w 818377"/>
                    <a:gd name="connsiteY15" fmla="*/ 639440 h 1087466"/>
                    <a:gd name="connsiteX16" fmla="*/ 418834 w 818377"/>
                    <a:gd name="connsiteY16" fmla="*/ 652229 h 1087466"/>
                    <a:gd name="connsiteX17" fmla="*/ 428425 w 818377"/>
                    <a:gd name="connsiteY17" fmla="*/ 671412 h 1087466"/>
                    <a:gd name="connsiteX18" fmla="*/ 431622 w 818377"/>
                    <a:gd name="connsiteY18" fmla="*/ 690596 h 1087466"/>
                    <a:gd name="connsiteX19" fmla="*/ 438017 w 818377"/>
                    <a:gd name="connsiteY19" fmla="*/ 700187 h 1087466"/>
                    <a:gd name="connsiteX20" fmla="*/ 447608 w 818377"/>
                    <a:gd name="connsiteY20" fmla="*/ 722568 h 1087466"/>
                    <a:gd name="connsiteX21" fmla="*/ 457200 w 818377"/>
                    <a:gd name="connsiteY21" fmla="*/ 748145 h 1087466"/>
                    <a:gd name="connsiteX22" fmla="*/ 463594 w 818377"/>
                    <a:gd name="connsiteY22" fmla="*/ 754540 h 1087466"/>
                    <a:gd name="connsiteX23" fmla="*/ 469989 w 818377"/>
                    <a:gd name="connsiteY23" fmla="*/ 767328 h 1087466"/>
                    <a:gd name="connsiteX24" fmla="*/ 482778 w 818377"/>
                    <a:gd name="connsiteY24" fmla="*/ 786512 h 1087466"/>
                    <a:gd name="connsiteX25" fmla="*/ 495567 w 818377"/>
                    <a:gd name="connsiteY25" fmla="*/ 805695 h 1087466"/>
                    <a:gd name="connsiteX26" fmla="*/ 524341 w 818377"/>
                    <a:gd name="connsiteY26" fmla="*/ 831273 h 1087466"/>
                    <a:gd name="connsiteX27" fmla="*/ 537130 w 818377"/>
                    <a:gd name="connsiteY27" fmla="*/ 834470 h 1087466"/>
                    <a:gd name="connsiteX28" fmla="*/ 559511 w 818377"/>
                    <a:gd name="connsiteY28" fmla="*/ 847259 h 1087466"/>
                    <a:gd name="connsiteX29" fmla="*/ 597877 w 818377"/>
                    <a:gd name="connsiteY29" fmla="*/ 856850 h 1087466"/>
                    <a:gd name="connsiteX30" fmla="*/ 601074 w 818377"/>
                    <a:gd name="connsiteY30" fmla="*/ 869639 h 1087466"/>
                    <a:gd name="connsiteX31" fmla="*/ 610666 w 818377"/>
                    <a:gd name="connsiteY31" fmla="*/ 872836 h 1087466"/>
                    <a:gd name="connsiteX32" fmla="*/ 623455 w 818377"/>
                    <a:gd name="connsiteY32" fmla="*/ 885625 h 1087466"/>
                    <a:gd name="connsiteX33" fmla="*/ 639441 w 818377"/>
                    <a:gd name="connsiteY33" fmla="*/ 901611 h 1087466"/>
                    <a:gd name="connsiteX34" fmla="*/ 668215 w 818377"/>
                    <a:gd name="connsiteY34" fmla="*/ 949569 h 1087466"/>
                    <a:gd name="connsiteX35" fmla="*/ 677807 w 818377"/>
                    <a:gd name="connsiteY35" fmla="*/ 962358 h 1087466"/>
                    <a:gd name="connsiteX36" fmla="*/ 687399 w 818377"/>
                    <a:gd name="connsiteY36" fmla="*/ 984738 h 1087466"/>
                    <a:gd name="connsiteX37" fmla="*/ 693793 w 818377"/>
                    <a:gd name="connsiteY37" fmla="*/ 997527 h 1087466"/>
                    <a:gd name="connsiteX38" fmla="*/ 700187 w 818377"/>
                    <a:gd name="connsiteY38" fmla="*/ 1007119 h 1087466"/>
                    <a:gd name="connsiteX39" fmla="*/ 712976 w 818377"/>
                    <a:gd name="connsiteY39" fmla="*/ 1029499 h 1087466"/>
                    <a:gd name="connsiteX40" fmla="*/ 722568 w 818377"/>
                    <a:gd name="connsiteY40" fmla="*/ 1042288 h 1087466"/>
                    <a:gd name="connsiteX41" fmla="*/ 732160 w 818377"/>
                    <a:gd name="connsiteY41" fmla="*/ 1067866 h 1087466"/>
                    <a:gd name="connsiteX42" fmla="*/ 735357 w 818377"/>
                    <a:gd name="connsiteY42" fmla="*/ 1083852 h 1087466"/>
                    <a:gd name="connsiteX43" fmla="*/ 754540 w 818377"/>
                    <a:gd name="connsiteY43" fmla="*/ 1087049 h 1087466"/>
                    <a:gd name="connsiteX44" fmla="*/ 815287 w 818377"/>
                    <a:gd name="connsiteY44" fmla="*/ 1080654 h 1087466"/>
                    <a:gd name="connsiteX45" fmla="*/ 808892 w 818377"/>
                    <a:gd name="connsiteY45" fmla="*/ 1048682 h 1087466"/>
                    <a:gd name="connsiteX46" fmla="*/ 796104 w 818377"/>
                    <a:gd name="connsiteY46" fmla="*/ 1019907 h 1087466"/>
                    <a:gd name="connsiteX47" fmla="*/ 789709 w 818377"/>
                    <a:gd name="connsiteY47" fmla="*/ 1003921 h 1087466"/>
                    <a:gd name="connsiteX48" fmla="*/ 786512 w 818377"/>
                    <a:gd name="connsiteY48" fmla="*/ 978344 h 1087466"/>
                    <a:gd name="connsiteX49" fmla="*/ 780118 w 818377"/>
                    <a:gd name="connsiteY49" fmla="*/ 959161 h 1087466"/>
                    <a:gd name="connsiteX50" fmla="*/ 773723 w 818377"/>
                    <a:gd name="connsiteY50" fmla="*/ 936780 h 1087466"/>
                    <a:gd name="connsiteX51" fmla="*/ 767329 w 818377"/>
                    <a:gd name="connsiteY51" fmla="*/ 923991 h 1087466"/>
                    <a:gd name="connsiteX52" fmla="*/ 760934 w 818377"/>
                    <a:gd name="connsiteY52" fmla="*/ 904808 h 1087466"/>
                    <a:gd name="connsiteX53" fmla="*/ 757737 w 818377"/>
                    <a:gd name="connsiteY53" fmla="*/ 892019 h 1087466"/>
                    <a:gd name="connsiteX54" fmla="*/ 748146 w 818377"/>
                    <a:gd name="connsiteY54" fmla="*/ 882428 h 1087466"/>
                    <a:gd name="connsiteX55" fmla="*/ 741751 w 818377"/>
                    <a:gd name="connsiteY55" fmla="*/ 856850 h 1087466"/>
                    <a:gd name="connsiteX56" fmla="*/ 738554 w 818377"/>
                    <a:gd name="connsiteY56" fmla="*/ 844061 h 1087466"/>
                    <a:gd name="connsiteX57" fmla="*/ 744948 w 818377"/>
                    <a:gd name="connsiteY57" fmla="*/ 776920 h 1087466"/>
                    <a:gd name="connsiteX58" fmla="*/ 748146 w 818377"/>
                    <a:gd name="connsiteY58" fmla="*/ 767328 h 1087466"/>
                    <a:gd name="connsiteX59" fmla="*/ 744948 w 818377"/>
                    <a:gd name="connsiteY59" fmla="*/ 712976 h 1087466"/>
                    <a:gd name="connsiteX60" fmla="*/ 728962 w 818377"/>
                    <a:gd name="connsiteY60" fmla="*/ 681004 h 1087466"/>
                    <a:gd name="connsiteX61" fmla="*/ 725765 w 818377"/>
                    <a:gd name="connsiteY61" fmla="*/ 658624 h 1087466"/>
                    <a:gd name="connsiteX62" fmla="*/ 709779 w 818377"/>
                    <a:gd name="connsiteY62" fmla="*/ 623454 h 1087466"/>
                    <a:gd name="connsiteX63" fmla="*/ 696990 w 818377"/>
                    <a:gd name="connsiteY63" fmla="*/ 610666 h 1087466"/>
                    <a:gd name="connsiteX64" fmla="*/ 661821 w 818377"/>
                    <a:gd name="connsiteY64" fmla="*/ 601074 h 1087466"/>
                    <a:gd name="connsiteX65" fmla="*/ 649032 w 818377"/>
                    <a:gd name="connsiteY65" fmla="*/ 594680 h 1087466"/>
                    <a:gd name="connsiteX66" fmla="*/ 613863 w 818377"/>
                    <a:gd name="connsiteY66" fmla="*/ 575496 h 1087466"/>
                    <a:gd name="connsiteX67" fmla="*/ 581891 w 818377"/>
                    <a:gd name="connsiteY67" fmla="*/ 562707 h 1087466"/>
                    <a:gd name="connsiteX68" fmla="*/ 546722 w 818377"/>
                    <a:gd name="connsiteY68" fmla="*/ 553116 h 1087466"/>
                    <a:gd name="connsiteX69" fmla="*/ 489172 w 818377"/>
                    <a:gd name="connsiteY69" fmla="*/ 537130 h 1087466"/>
                    <a:gd name="connsiteX70" fmla="*/ 457200 w 818377"/>
                    <a:gd name="connsiteY70" fmla="*/ 514749 h 1087466"/>
                    <a:gd name="connsiteX71" fmla="*/ 454003 w 818377"/>
                    <a:gd name="connsiteY71" fmla="*/ 505158 h 1087466"/>
                    <a:gd name="connsiteX72" fmla="*/ 447608 w 818377"/>
                    <a:gd name="connsiteY72" fmla="*/ 495566 h 1087466"/>
                    <a:gd name="connsiteX73" fmla="*/ 444411 w 818377"/>
                    <a:gd name="connsiteY73" fmla="*/ 466791 h 1087466"/>
                    <a:gd name="connsiteX74" fmla="*/ 431622 w 818377"/>
                    <a:gd name="connsiteY74" fmla="*/ 386861 h 1087466"/>
                    <a:gd name="connsiteX75" fmla="*/ 418834 w 818377"/>
                    <a:gd name="connsiteY75" fmla="*/ 329312 h 1087466"/>
                    <a:gd name="connsiteX76" fmla="*/ 396453 w 818377"/>
                    <a:gd name="connsiteY76" fmla="*/ 316523 h 1087466"/>
                    <a:gd name="connsiteX77" fmla="*/ 361284 w 818377"/>
                    <a:gd name="connsiteY77" fmla="*/ 300537 h 1087466"/>
                    <a:gd name="connsiteX78" fmla="*/ 351692 w 818377"/>
                    <a:gd name="connsiteY78" fmla="*/ 290945 h 1087466"/>
                    <a:gd name="connsiteX79" fmla="*/ 342101 w 818377"/>
                    <a:gd name="connsiteY79" fmla="*/ 287748 h 1087466"/>
                    <a:gd name="connsiteX80" fmla="*/ 313326 w 818377"/>
                    <a:gd name="connsiteY80" fmla="*/ 274959 h 1087466"/>
                    <a:gd name="connsiteX81" fmla="*/ 300537 w 818377"/>
                    <a:gd name="connsiteY81" fmla="*/ 268565 h 1087466"/>
                    <a:gd name="connsiteX82" fmla="*/ 284551 w 818377"/>
                    <a:gd name="connsiteY82" fmla="*/ 262170 h 1087466"/>
                    <a:gd name="connsiteX83" fmla="*/ 274960 w 818377"/>
                    <a:gd name="connsiteY83" fmla="*/ 255776 h 1087466"/>
                    <a:gd name="connsiteX84" fmla="*/ 265368 w 818377"/>
                    <a:gd name="connsiteY84" fmla="*/ 252579 h 1087466"/>
                    <a:gd name="connsiteX85" fmla="*/ 249382 w 818377"/>
                    <a:gd name="connsiteY85" fmla="*/ 246184 h 1087466"/>
                    <a:gd name="connsiteX86" fmla="*/ 227001 w 818377"/>
                    <a:gd name="connsiteY86" fmla="*/ 239790 h 1087466"/>
                    <a:gd name="connsiteX87" fmla="*/ 211015 w 818377"/>
                    <a:gd name="connsiteY87" fmla="*/ 230198 h 1087466"/>
                    <a:gd name="connsiteX88" fmla="*/ 191832 w 818377"/>
                    <a:gd name="connsiteY88" fmla="*/ 220607 h 1087466"/>
                    <a:gd name="connsiteX89" fmla="*/ 179043 w 818377"/>
                    <a:gd name="connsiteY89" fmla="*/ 204621 h 1087466"/>
                    <a:gd name="connsiteX90" fmla="*/ 172649 w 818377"/>
                    <a:gd name="connsiteY90" fmla="*/ 198226 h 1087466"/>
                    <a:gd name="connsiteX91" fmla="*/ 150269 w 818377"/>
                    <a:gd name="connsiteY91" fmla="*/ 153466 h 1087466"/>
                    <a:gd name="connsiteX92" fmla="*/ 140677 w 818377"/>
                    <a:gd name="connsiteY92" fmla="*/ 137480 h 1087466"/>
                    <a:gd name="connsiteX93" fmla="*/ 137480 w 818377"/>
                    <a:gd name="connsiteY93" fmla="*/ 127888 h 1087466"/>
                    <a:gd name="connsiteX94" fmla="*/ 127888 w 818377"/>
                    <a:gd name="connsiteY94" fmla="*/ 115099 h 1087466"/>
                    <a:gd name="connsiteX95" fmla="*/ 121494 w 818377"/>
                    <a:gd name="connsiteY95" fmla="*/ 105507 h 1087466"/>
                    <a:gd name="connsiteX96" fmla="*/ 108705 w 818377"/>
                    <a:gd name="connsiteY96" fmla="*/ 89521 h 1087466"/>
                    <a:gd name="connsiteX97" fmla="*/ 92719 w 818377"/>
                    <a:gd name="connsiteY97" fmla="*/ 63944 h 1087466"/>
                    <a:gd name="connsiteX98" fmla="*/ 89522 w 818377"/>
                    <a:gd name="connsiteY98" fmla="*/ 54352 h 1087466"/>
                    <a:gd name="connsiteX99" fmla="*/ 83127 w 818377"/>
                    <a:gd name="connsiteY99" fmla="*/ 44761 h 1087466"/>
                    <a:gd name="connsiteX100" fmla="*/ 83127 w 818377"/>
                    <a:gd name="connsiteY10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9043 w 818377"/>
                    <a:gd name="connsiteY4" fmla="*/ 399650 h 1087466"/>
                    <a:gd name="connsiteX5" fmla="*/ 195029 w 818377"/>
                    <a:gd name="connsiteY5" fmla="*/ 457200 h 1087466"/>
                    <a:gd name="connsiteX6" fmla="*/ 251496 w 818377"/>
                    <a:gd name="connsiteY6" fmla="*/ 517680 h 1087466"/>
                    <a:gd name="connsiteX7" fmla="*/ 322918 w 818377"/>
                    <a:gd name="connsiteY7" fmla="*/ 524341 h 1087466"/>
                    <a:gd name="connsiteX8" fmla="*/ 335706 w 818377"/>
                    <a:gd name="connsiteY8" fmla="*/ 530735 h 1087466"/>
                    <a:gd name="connsiteX9" fmla="*/ 354890 w 818377"/>
                    <a:gd name="connsiteY9" fmla="*/ 553116 h 1087466"/>
                    <a:gd name="connsiteX10" fmla="*/ 364481 w 818377"/>
                    <a:gd name="connsiteY10" fmla="*/ 556313 h 1087466"/>
                    <a:gd name="connsiteX11" fmla="*/ 370876 w 818377"/>
                    <a:gd name="connsiteY11" fmla="*/ 569102 h 1087466"/>
                    <a:gd name="connsiteX12" fmla="*/ 383664 w 818377"/>
                    <a:gd name="connsiteY12" fmla="*/ 588285 h 1087466"/>
                    <a:gd name="connsiteX13" fmla="*/ 390059 w 818377"/>
                    <a:gd name="connsiteY13" fmla="*/ 597877 h 1087466"/>
                    <a:gd name="connsiteX14" fmla="*/ 406045 w 818377"/>
                    <a:gd name="connsiteY14" fmla="*/ 626652 h 1087466"/>
                    <a:gd name="connsiteX15" fmla="*/ 409242 w 818377"/>
                    <a:gd name="connsiteY15" fmla="*/ 639440 h 1087466"/>
                    <a:gd name="connsiteX16" fmla="*/ 418834 w 818377"/>
                    <a:gd name="connsiteY16" fmla="*/ 652229 h 1087466"/>
                    <a:gd name="connsiteX17" fmla="*/ 428425 w 818377"/>
                    <a:gd name="connsiteY17" fmla="*/ 671412 h 1087466"/>
                    <a:gd name="connsiteX18" fmla="*/ 431622 w 818377"/>
                    <a:gd name="connsiteY18" fmla="*/ 690596 h 1087466"/>
                    <a:gd name="connsiteX19" fmla="*/ 438017 w 818377"/>
                    <a:gd name="connsiteY19" fmla="*/ 700187 h 1087466"/>
                    <a:gd name="connsiteX20" fmla="*/ 447608 w 818377"/>
                    <a:gd name="connsiteY20" fmla="*/ 722568 h 1087466"/>
                    <a:gd name="connsiteX21" fmla="*/ 457200 w 818377"/>
                    <a:gd name="connsiteY21" fmla="*/ 748145 h 1087466"/>
                    <a:gd name="connsiteX22" fmla="*/ 463594 w 818377"/>
                    <a:gd name="connsiteY22" fmla="*/ 754540 h 1087466"/>
                    <a:gd name="connsiteX23" fmla="*/ 469989 w 818377"/>
                    <a:gd name="connsiteY23" fmla="*/ 767328 h 1087466"/>
                    <a:gd name="connsiteX24" fmla="*/ 482778 w 818377"/>
                    <a:gd name="connsiteY24" fmla="*/ 786512 h 1087466"/>
                    <a:gd name="connsiteX25" fmla="*/ 495567 w 818377"/>
                    <a:gd name="connsiteY25" fmla="*/ 805695 h 1087466"/>
                    <a:gd name="connsiteX26" fmla="*/ 524341 w 818377"/>
                    <a:gd name="connsiteY26" fmla="*/ 831273 h 1087466"/>
                    <a:gd name="connsiteX27" fmla="*/ 537130 w 818377"/>
                    <a:gd name="connsiteY27" fmla="*/ 834470 h 1087466"/>
                    <a:gd name="connsiteX28" fmla="*/ 559511 w 818377"/>
                    <a:gd name="connsiteY28" fmla="*/ 847259 h 1087466"/>
                    <a:gd name="connsiteX29" fmla="*/ 597877 w 818377"/>
                    <a:gd name="connsiteY29" fmla="*/ 856850 h 1087466"/>
                    <a:gd name="connsiteX30" fmla="*/ 601074 w 818377"/>
                    <a:gd name="connsiteY30" fmla="*/ 869639 h 1087466"/>
                    <a:gd name="connsiteX31" fmla="*/ 610666 w 818377"/>
                    <a:gd name="connsiteY31" fmla="*/ 872836 h 1087466"/>
                    <a:gd name="connsiteX32" fmla="*/ 623455 w 818377"/>
                    <a:gd name="connsiteY32" fmla="*/ 885625 h 1087466"/>
                    <a:gd name="connsiteX33" fmla="*/ 639441 w 818377"/>
                    <a:gd name="connsiteY33" fmla="*/ 901611 h 1087466"/>
                    <a:gd name="connsiteX34" fmla="*/ 668215 w 818377"/>
                    <a:gd name="connsiteY34" fmla="*/ 949569 h 1087466"/>
                    <a:gd name="connsiteX35" fmla="*/ 677807 w 818377"/>
                    <a:gd name="connsiteY35" fmla="*/ 962358 h 1087466"/>
                    <a:gd name="connsiteX36" fmla="*/ 687399 w 818377"/>
                    <a:gd name="connsiteY36" fmla="*/ 984738 h 1087466"/>
                    <a:gd name="connsiteX37" fmla="*/ 693793 w 818377"/>
                    <a:gd name="connsiteY37" fmla="*/ 997527 h 1087466"/>
                    <a:gd name="connsiteX38" fmla="*/ 700187 w 818377"/>
                    <a:gd name="connsiteY38" fmla="*/ 1007119 h 1087466"/>
                    <a:gd name="connsiteX39" fmla="*/ 712976 w 818377"/>
                    <a:gd name="connsiteY39" fmla="*/ 1029499 h 1087466"/>
                    <a:gd name="connsiteX40" fmla="*/ 722568 w 818377"/>
                    <a:gd name="connsiteY40" fmla="*/ 1042288 h 1087466"/>
                    <a:gd name="connsiteX41" fmla="*/ 732160 w 818377"/>
                    <a:gd name="connsiteY41" fmla="*/ 1067866 h 1087466"/>
                    <a:gd name="connsiteX42" fmla="*/ 735357 w 818377"/>
                    <a:gd name="connsiteY42" fmla="*/ 1083852 h 1087466"/>
                    <a:gd name="connsiteX43" fmla="*/ 754540 w 818377"/>
                    <a:gd name="connsiteY43" fmla="*/ 1087049 h 1087466"/>
                    <a:gd name="connsiteX44" fmla="*/ 815287 w 818377"/>
                    <a:gd name="connsiteY44" fmla="*/ 1080654 h 1087466"/>
                    <a:gd name="connsiteX45" fmla="*/ 808892 w 818377"/>
                    <a:gd name="connsiteY45" fmla="*/ 1048682 h 1087466"/>
                    <a:gd name="connsiteX46" fmla="*/ 796104 w 818377"/>
                    <a:gd name="connsiteY46" fmla="*/ 1019907 h 1087466"/>
                    <a:gd name="connsiteX47" fmla="*/ 789709 w 818377"/>
                    <a:gd name="connsiteY47" fmla="*/ 1003921 h 1087466"/>
                    <a:gd name="connsiteX48" fmla="*/ 786512 w 818377"/>
                    <a:gd name="connsiteY48" fmla="*/ 978344 h 1087466"/>
                    <a:gd name="connsiteX49" fmla="*/ 780118 w 818377"/>
                    <a:gd name="connsiteY49" fmla="*/ 959161 h 1087466"/>
                    <a:gd name="connsiteX50" fmla="*/ 773723 w 818377"/>
                    <a:gd name="connsiteY50" fmla="*/ 936780 h 1087466"/>
                    <a:gd name="connsiteX51" fmla="*/ 767329 w 818377"/>
                    <a:gd name="connsiteY51" fmla="*/ 923991 h 1087466"/>
                    <a:gd name="connsiteX52" fmla="*/ 760934 w 818377"/>
                    <a:gd name="connsiteY52" fmla="*/ 904808 h 1087466"/>
                    <a:gd name="connsiteX53" fmla="*/ 757737 w 818377"/>
                    <a:gd name="connsiteY53" fmla="*/ 892019 h 1087466"/>
                    <a:gd name="connsiteX54" fmla="*/ 748146 w 818377"/>
                    <a:gd name="connsiteY54" fmla="*/ 882428 h 1087466"/>
                    <a:gd name="connsiteX55" fmla="*/ 741751 w 818377"/>
                    <a:gd name="connsiteY55" fmla="*/ 856850 h 1087466"/>
                    <a:gd name="connsiteX56" fmla="*/ 738554 w 818377"/>
                    <a:gd name="connsiteY56" fmla="*/ 844061 h 1087466"/>
                    <a:gd name="connsiteX57" fmla="*/ 744948 w 818377"/>
                    <a:gd name="connsiteY57" fmla="*/ 776920 h 1087466"/>
                    <a:gd name="connsiteX58" fmla="*/ 748146 w 818377"/>
                    <a:gd name="connsiteY58" fmla="*/ 767328 h 1087466"/>
                    <a:gd name="connsiteX59" fmla="*/ 744948 w 818377"/>
                    <a:gd name="connsiteY59" fmla="*/ 712976 h 1087466"/>
                    <a:gd name="connsiteX60" fmla="*/ 728962 w 818377"/>
                    <a:gd name="connsiteY60" fmla="*/ 681004 h 1087466"/>
                    <a:gd name="connsiteX61" fmla="*/ 725765 w 818377"/>
                    <a:gd name="connsiteY61" fmla="*/ 658624 h 1087466"/>
                    <a:gd name="connsiteX62" fmla="*/ 709779 w 818377"/>
                    <a:gd name="connsiteY62" fmla="*/ 623454 h 1087466"/>
                    <a:gd name="connsiteX63" fmla="*/ 696990 w 818377"/>
                    <a:gd name="connsiteY63" fmla="*/ 610666 h 1087466"/>
                    <a:gd name="connsiteX64" fmla="*/ 661821 w 818377"/>
                    <a:gd name="connsiteY64" fmla="*/ 601074 h 1087466"/>
                    <a:gd name="connsiteX65" fmla="*/ 649032 w 818377"/>
                    <a:gd name="connsiteY65" fmla="*/ 594680 h 1087466"/>
                    <a:gd name="connsiteX66" fmla="*/ 613863 w 818377"/>
                    <a:gd name="connsiteY66" fmla="*/ 575496 h 1087466"/>
                    <a:gd name="connsiteX67" fmla="*/ 581891 w 818377"/>
                    <a:gd name="connsiteY67" fmla="*/ 562707 h 1087466"/>
                    <a:gd name="connsiteX68" fmla="*/ 546722 w 818377"/>
                    <a:gd name="connsiteY68" fmla="*/ 553116 h 1087466"/>
                    <a:gd name="connsiteX69" fmla="*/ 489172 w 818377"/>
                    <a:gd name="connsiteY69" fmla="*/ 537130 h 1087466"/>
                    <a:gd name="connsiteX70" fmla="*/ 457200 w 818377"/>
                    <a:gd name="connsiteY70" fmla="*/ 514749 h 1087466"/>
                    <a:gd name="connsiteX71" fmla="*/ 454003 w 818377"/>
                    <a:gd name="connsiteY71" fmla="*/ 505158 h 1087466"/>
                    <a:gd name="connsiteX72" fmla="*/ 447608 w 818377"/>
                    <a:gd name="connsiteY72" fmla="*/ 495566 h 1087466"/>
                    <a:gd name="connsiteX73" fmla="*/ 444411 w 818377"/>
                    <a:gd name="connsiteY73" fmla="*/ 466791 h 1087466"/>
                    <a:gd name="connsiteX74" fmla="*/ 431622 w 818377"/>
                    <a:gd name="connsiteY74" fmla="*/ 386861 h 1087466"/>
                    <a:gd name="connsiteX75" fmla="*/ 418834 w 818377"/>
                    <a:gd name="connsiteY75" fmla="*/ 329312 h 1087466"/>
                    <a:gd name="connsiteX76" fmla="*/ 396453 w 818377"/>
                    <a:gd name="connsiteY76" fmla="*/ 316523 h 1087466"/>
                    <a:gd name="connsiteX77" fmla="*/ 361284 w 818377"/>
                    <a:gd name="connsiteY77" fmla="*/ 300537 h 1087466"/>
                    <a:gd name="connsiteX78" fmla="*/ 351692 w 818377"/>
                    <a:gd name="connsiteY78" fmla="*/ 290945 h 1087466"/>
                    <a:gd name="connsiteX79" fmla="*/ 342101 w 818377"/>
                    <a:gd name="connsiteY79" fmla="*/ 287748 h 1087466"/>
                    <a:gd name="connsiteX80" fmla="*/ 313326 w 818377"/>
                    <a:gd name="connsiteY80" fmla="*/ 274959 h 1087466"/>
                    <a:gd name="connsiteX81" fmla="*/ 300537 w 818377"/>
                    <a:gd name="connsiteY81" fmla="*/ 268565 h 1087466"/>
                    <a:gd name="connsiteX82" fmla="*/ 284551 w 818377"/>
                    <a:gd name="connsiteY82" fmla="*/ 262170 h 1087466"/>
                    <a:gd name="connsiteX83" fmla="*/ 274960 w 818377"/>
                    <a:gd name="connsiteY83" fmla="*/ 255776 h 1087466"/>
                    <a:gd name="connsiteX84" fmla="*/ 265368 w 818377"/>
                    <a:gd name="connsiteY84" fmla="*/ 252579 h 1087466"/>
                    <a:gd name="connsiteX85" fmla="*/ 249382 w 818377"/>
                    <a:gd name="connsiteY85" fmla="*/ 246184 h 1087466"/>
                    <a:gd name="connsiteX86" fmla="*/ 227001 w 818377"/>
                    <a:gd name="connsiteY86" fmla="*/ 239790 h 1087466"/>
                    <a:gd name="connsiteX87" fmla="*/ 211015 w 818377"/>
                    <a:gd name="connsiteY87" fmla="*/ 230198 h 1087466"/>
                    <a:gd name="connsiteX88" fmla="*/ 191832 w 818377"/>
                    <a:gd name="connsiteY88" fmla="*/ 220607 h 1087466"/>
                    <a:gd name="connsiteX89" fmla="*/ 179043 w 818377"/>
                    <a:gd name="connsiteY89" fmla="*/ 204621 h 1087466"/>
                    <a:gd name="connsiteX90" fmla="*/ 172649 w 818377"/>
                    <a:gd name="connsiteY90" fmla="*/ 198226 h 1087466"/>
                    <a:gd name="connsiteX91" fmla="*/ 150269 w 818377"/>
                    <a:gd name="connsiteY91" fmla="*/ 153466 h 1087466"/>
                    <a:gd name="connsiteX92" fmla="*/ 140677 w 818377"/>
                    <a:gd name="connsiteY92" fmla="*/ 137480 h 1087466"/>
                    <a:gd name="connsiteX93" fmla="*/ 137480 w 818377"/>
                    <a:gd name="connsiteY93" fmla="*/ 127888 h 1087466"/>
                    <a:gd name="connsiteX94" fmla="*/ 127888 w 818377"/>
                    <a:gd name="connsiteY94" fmla="*/ 115099 h 1087466"/>
                    <a:gd name="connsiteX95" fmla="*/ 121494 w 818377"/>
                    <a:gd name="connsiteY95" fmla="*/ 105507 h 1087466"/>
                    <a:gd name="connsiteX96" fmla="*/ 108705 w 818377"/>
                    <a:gd name="connsiteY96" fmla="*/ 89521 h 1087466"/>
                    <a:gd name="connsiteX97" fmla="*/ 92719 w 818377"/>
                    <a:gd name="connsiteY97" fmla="*/ 63944 h 1087466"/>
                    <a:gd name="connsiteX98" fmla="*/ 89522 w 818377"/>
                    <a:gd name="connsiteY98" fmla="*/ 54352 h 1087466"/>
                    <a:gd name="connsiteX99" fmla="*/ 83127 w 818377"/>
                    <a:gd name="connsiteY99" fmla="*/ 44761 h 1087466"/>
                    <a:gd name="connsiteX100" fmla="*/ 83127 w 818377"/>
                    <a:gd name="connsiteY10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35706 w 818377"/>
                    <a:gd name="connsiteY8" fmla="*/ 530735 h 1087466"/>
                    <a:gd name="connsiteX9" fmla="*/ 354890 w 818377"/>
                    <a:gd name="connsiteY9" fmla="*/ 553116 h 1087466"/>
                    <a:gd name="connsiteX10" fmla="*/ 364481 w 818377"/>
                    <a:gd name="connsiteY10" fmla="*/ 556313 h 1087466"/>
                    <a:gd name="connsiteX11" fmla="*/ 370876 w 818377"/>
                    <a:gd name="connsiteY11" fmla="*/ 569102 h 1087466"/>
                    <a:gd name="connsiteX12" fmla="*/ 383664 w 818377"/>
                    <a:gd name="connsiteY12" fmla="*/ 588285 h 1087466"/>
                    <a:gd name="connsiteX13" fmla="*/ 390059 w 818377"/>
                    <a:gd name="connsiteY13" fmla="*/ 597877 h 1087466"/>
                    <a:gd name="connsiteX14" fmla="*/ 406045 w 818377"/>
                    <a:gd name="connsiteY14" fmla="*/ 626652 h 1087466"/>
                    <a:gd name="connsiteX15" fmla="*/ 409242 w 818377"/>
                    <a:gd name="connsiteY15" fmla="*/ 639440 h 1087466"/>
                    <a:gd name="connsiteX16" fmla="*/ 418834 w 818377"/>
                    <a:gd name="connsiteY16" fmla="*/ 652229 h 1087466"/>
                    <a:gd name="connsiteX17" fmla="*/ 428425 w 818377"/>
                    <a:gd name="connsiteY17" fmla="*/ 671412 h 1087466"/>
                    <a:gd name="connsiteX18" fmla="*/ 431622 w 818377"/>
                    <a:gd name="connsiteY18" fmla="*/ 690596 h 1087466"/>
                    <a:gd name="connsiteX19" fmla="*/ 438017 w 818377"/>
                    <a:gd name="connsiteY19" fmla="*/ 700187 h 1087466"/>
                    <a:gd name="connsiteX20" fmla="*/ 447608 w 818377"/>
                    <a:gd name="connsiteY20" fmla="*/ 722568 h 1087466"/>
                    <a:gd name="connsiteX21" fmla="*/ 457200 w 818377"/>
                    <a:gd name="connsiteY21" fmla="*/ 748145 h 1087466"/>
                    <a:gd name="connsiteX22" fmla="*/ 463594 w 818377"/>
                    <a:gd name="connsiteY22" fmla="*/ 754540 h 1087466"/>
                    <a:gd name="connsiteX23" fmla="*/ 469989 w 818377"/>
                    <a:gd name="connsiteY23" fmla="*/ 767328 h 1087466"/>
                    <a:gd name="connsiteX24" fmla="*/ 482778 w 818377"/>
                    <a:gd name="connsiteY24" fmla="*/ 786512 h 1087466"/>
                    <a:gd name="connsiteX25" fmla="*/ 495567 w 818377"/>
                    <a:gd name="connsiteY25" fmla="*/ 805695 h 1087466"/>
                    <a:gd name="connsiteX26" fmla="*/ 524341 w 818377"/>
                    <a:gd name="connsiteY26" fmla="*/ 831273 h 1087466"/>
                    <a:gd name="connsiteX27" fmla="*/ 537130 w 818377"/>
                    <a:gd name="connsiteY27" fmla="*/ 834470 h 1087466"/>
                    <a:gd name="connsiteX28" fmla="*/ 559511 w 818377"/>
                    <a:gd name="connsiteY28" fmla="*/ 847259 h 1087466"/>
                    <a:gd name="connsiteX29" fmla="*/ 597877 w 818377"/>
                    <a:gd name="connsiteY29" fmla="*/ 856850 h 1087466"/>
                    <a:gd name="connsiteX30" fmla="*/ 601074 w 818377"/>
                    <a:gd name="connsiteY30" fmla="*/ 869639 h 1087466"/>
                    <a:gd name="connsiteX31" fmla="*/ 610666 w 818377"/>
                    <a:gd name="connsiteY31" fmla="*/ 872836 h 1087466"/>
                    <a:gd name="connsiteX32" fmla="*/ 623455 w 818377"/>
                    <a:gd name="connsiteY32" fmla="*/ 885625 h 1087466"/>
                    <a:gd name="connsiteX33" fmla="*/ 639441 w 818377"/>
                    <a:gd name="connsiteY33" fmla="*/ 901611 h 1087466"/>
                    <a:gd name="connsiteX34" fmla="*/ 668215 w 818377"/>
                    <a:gd name="connsiteY34" fmla="*/ 949569 h 1087466"/>
                    <a:gd name="connsiteX35" fmla="*/ 677807 w 818377"/>
                    <a:gd name="connsiteY35" fmla="*/ 962358 h 1087466"/>
                    <a:gd name="connsiteX36" fmla="*/ 687399 w 818377"/>
                    <a:gd name="connsiteY36" fmla="*/ 984738 h 1087466"/>
                    <a:gd name="connsiteX37" fmla="*/ 693793 w 818377"/>
                    <a:gd name="connsiteY37" fmla="*/ 997527 h 1087466"/>
                    <a:gd name="connsiteX38" fmla="*/ 700187 w 818377"/>
                    <a:gd name="connsiteY38" fmla="*/ 1007119 h 1087466"/>
                    <a:gd name="connsiteX39" fmla="*/ 712976 w 818377"/>
                    <a:gd name="connsiteY39" fmla="*/ 1029499 h 1087466"/>
                    <a:gd name="connsiteX40" fmla="*/ 722568 w 818377"/>
                    <a:gd name="connsiteY40" fmla="*/ 1042288 h 1087466"/>
                    <a:gd name="connsiteX41" fmla="*/ 732160 w 818377"/>
                    <a:gd name="connsiteY41" fmla="*/ 1067866 h 1087466"/>
                    <a:gd name="connsiteX42" fmla="*/ 735357 w 818377"/>
                    <a:gd name="connsiteY42" fmla="*/ 1083852 h 1087466"/>
                    <a:gd name="connsiteX43" fmla="*/ 754540 w 818377"/>
                    <a:gd name="connsiteY43" fmla="*/ 1087049 h 1087466"/>
                    <a:gd name="connsiteX44" fmla="*/ 815287 w 818377"/>
                    <a:gd name="connsiteY44" fmla="*/ 1080654 h 1087466"/>
                    <a:gd name="connsiteX45" fmla="*/ 808892 w 818377"/>
                    <a:gd name="connsiteY45" fmla="*/ 1048682 h 1087466"/>
                    <a:gd name="connsiteX46" fmla="*/ 796104 w 818377"/>
                    <a:gd name="connsiteY46" fmla="*/ 1019907 h 1087466"/>
                    <a:gd name="connsiteX47" fmla="*/ 789709 w 818377"/>
                    <a:gd name="connsiteY47" fmla="*/ 1003921 h 1087466"/>
                    <a:gd name="connsiteX48" fmla="*/ 786512 w 818377"/>
                    <a:gd name="connsiteY48" fmla="*/ 978344 h 1087466"/>
                    <a:gd name="connsiteX49" fmla="*/ 780118 w 818377"/>
                    <a:gd name="connsiteY49" fmla="*/ 959161 h 1087466"/>
                    <a:gd name="connsiteX50" fmla="*/ 773723 w 818377"/>
                    <a:gd name="connsiteY50" fmla="*/ 936780 h 1087466"/>
                    <a:gd name="connsiteX51" fmla="*/ 767329 w 818377"/>
                    <a:gd name="connsiteY51" fmla="*/ 923991 h 1087466"/>
                    <a:gd name="connsiteX52" fmla="*/ 760934 w 818377"/>
                    <a:gd name="connsiteY52" fmla="*/ 904808 h 1087466"/>
                    <a:gd name="connsiteX53" fmla="*/ 757737 w 818377"/>
                    <a:gd name="connsiteY53" fmla="*/ 892019 h 1087466"/>
                    <a:gd name="connsiteX54" fmla="*/ 748146 w 818377"/>
                    <a:gd name="connsiteY54" fmla="*/ 882428 h 1087466"/>
                    <a:gd name="connsiteX55" fmla="*/ 741751 w 818377"/>
                    <a:gd name="connsiteY55" fmla="*/ 856850 h 1087466"/>
                    <a:gd name="connsiteX56" fmla="*/ 738554 w 818377"/>
                    <a:gd name="connsiteY56" fmla="*/ 844061 h 1087466"/>
                    <a:gd name="connsiteX57" fmla="*/ 744948 w 818377"/>
                    <a:gd name="connsiteY57" fmla="*/ 776920 h 1087466"/>
                    <a:gd name="connsiteX58" fmla="*/ 748146 w 818377"/>
                    <a:gd name="connsiteY58" fmla="*/ 767328 h 1087466"/>
                    <a:gd name="connsiteX59" fmla="*/ 744948 w 818377"/>
                    <a:gd name="connsiteY59" fmla="*/ 712976 h 1087466"/>
                    <a:gd name="connsiteX60" fmla="*/ 728962 w 818377"/>
                    <a:gd name="connsiteY60" fmla="*/ 681004 h 1087466"/>
                    <a:gd name="connsiteX61" fmla="*/ 725765 w 818377"/>
                    <a:gd name="connsiteY61" fmla="*/ 658624 h 1087466"/>
                    <a:gd name="connsiteX62" fmla="*/ 709779 w 818377"/>
                    <a:gd name="connsiteY62" fmla="*/ 623454 h 1087466"/>
                    <a:gd name="connsiteX63" fmla="*/ 696990 w 818377"/>
                    <a:gd name="connsiteY63" fmla="*/ 610666 h 1087466"/>
                    <a:gd name="connsiteX64" fmla="*/ 661821 w 818377"/>
                    <a:gd name="connsiteY64" fmla="*/ 601074 h 1087466"/>
                    <a:gd name="connsiteX65" fmla="*/ 649032 w 818377"/>
                    <a:gd name="connsiteY65" fmla="*/ 594680 h 1087466"/>
                    <a:gd name="connsiteX66" fmla="*/ 613863 w 818377"/>
                    <a:gd name="connsiteY66" fmla="*/ 575496 h 1087466"/>
                    <a:gd name="connsiteX67" fmla="*/ 581891 w 818377"/>
                    <a:gd name="connsiteY67" fmla="*/ 562707 h 1087466"/>
                    <a:gd name="connsiteX68" fmla="*/ 546722 w 818377"/>
                    <a:gd name="connsiteY68" fmla="*/ 553116 h 1087466"/>
                    <a:gd name="connsiteX69" fmla="*/ 489172 w 818377"/>
                    <a:gd name="connsiteY69" fmla="*/ 537130 h 1087466"/>
                    <a:gd name="connsiteX70" fmla="*/ 457200 w 818377"/>
                    <a:gd name="connsiteY70" fmla="*/ 514749 h 1087466"/>
                    <a:gd name="connsiteX71" fmla="*/ 454003 w 818377"/>
                    <a:gd name="connsiteY71" fmla="*/ 505158 h 1087466"/>
                    <a:gd name="connsiteX72" fmla="*/ 447608 w 818377"/>
                    <a:gd name="connsiteY72" fmla="*/ 495566 h 1087466"/>
                    <a:gd name="connsiteX73" fmla="*/ 444411 w 818377"/>
                    <a:gd name="connsiteY73" fmla="*/ 466791 h 1087466"/>
                    <a:gd name="connsiteX74" fmla="*/ 431622 w 818377"/>
                    <a:gd name="connsiteY74" fmla="*/ 386861 h 1087466"/>
                    <a:gd name="connsiteX75" fmla="*/ 418834 w 818377"/>
                    <a:gd name="connsiteY75" fmla="*/ 329312 h 1087466"/>
                    <a:gd name="connsiteX76" fmla="*/ 396453 w 818377"/>
                    <a:gd name="connsiteY76" fmla="*/ 316523 h 1087466"/>
                    <a:gd name="connsiteX77" fmla="*/ 361284 w 818377"/>
                    <a:gd name="connsiteY77" fmla="*/ 300537 h 1087466"/>
                    <a:gd name="connsiteX78" fmla="*/ 351692 w 818377"/>
                    <a:gd name="connsiteY78" fmla="*/ 290945 h 1087466"/>
                    <a:gd name="connsiteX79" fmla="*/ 342101 w 818377"/>
                    <a:gd name="connsiteY79" fmla="*/ 287748 h 1087466"/>
                    <a:gd name="connsiteX80" fmla="*/ 313326 w 818377"/>
                    <a:gd name="connsiteY80" fmla="*/ 274959 h 1087466"/>
                    <a:gd name="connsiteX81" fmla="*/ 300537 w 818377"/>
                    <a:gd name="connsiteY81" fmla="*/ 268565 h 1087466"/>
                    <a:gd name="connsiteX82" fmla="*/ 284551 w 818377"/>
                    <a:gd name="connsiteY82" fmla="*/ 262170 h 1087466"/>
                    <a:gd name="connsiteX83" fmla="*/ 274960 w 818377"/>
                    <a:gd name="connsiteY83" fmla="*/ 255776 h 1087466"/>
                    <a:gd name="connsiteX84" fmla="*/ 265368 w 818377"/>
                    <a:gd name="connsiteY84" fmla="*/ 252579 h 1087466"/>
                    <a:gd name="connsiteX85" fmla="*/ 249382 w 818377"/>
                    <a:gd name="connsiteY85" fmla="*/ 246184 h 1087466"/>
                    <a:gd name="connsiteX86" fmla="*/ 227001 w 818377"/>
                    <a:gd name="connsiteY86" fmla="*/ 239790 h 1087466"/>
                    <a:gd name="connsiteX87" fmla="*/ 211015 w 818377"/>
                    <a:gd name="connsiteY87" fmla="*/ 230198 h 1087466"/>
                    <a:gd name="connsiteX88" fmla="*/ 191832 w 818377"/>
                    <a:gd name="connsiteY88" fmla="*/ 220607 h 1087466"/>
                    <a:gd name="connsiteX89" fmla="*/ 179043 w 818377"/>
                    <a:gd name="connsiteY89" fmla="*/ 204621 h 1087466"/>
                    <a:gd name="connsiteX90" fmla="*/ 172649 w 818377"/>
                    <a:gd name="connsiteY90" fmla="*/ 198226 h 1087466"/>
                    <a:gd name="connsiteX91" fmla="*/ 150269 w 818377"/>
                    <a:gd name="connsiteY91" fmla="*/ 153466 h 1087466"/>
                    <a:gd name="connsiteX92" fmla="*/ 140677 w 818377"/>
                    <a:gd name="connsiteY92" fmla="*/ 137480 h 1087466"/>
                    <a:gd name="connsiteX93" fmla="*/ 137480 w 818377"/>
                    <a:gd name="connsiteY93" fmla="*/ 127888 h 1087466"/>
                    <a:gd name="connsiteX94" fmla="*/ 127888 w 818377"/>
                    <a:gd name="connsiteY94" fmla="*/ 115099 h 1087466"/>
                    <a:gd name="connsiteX95" fmla="*/ 121494 w 818377"/>
                    <a:gd name="connsiteY95" fmla="*/ 105507 h 1087466"/>
                    <a:gd name="connsiteX96" fmla="*/ 108705 w 818377"/>
                    <a:gd name="connsiteY96" fmla="*/ 89521 h 1087466"/>
                    <a:gd name="connsiteX97" fmla="*/ 92719 w 818377"/>
                    <a:gd name="connsiteY97" fmla="*/ 63944 h 1087466"/>
                    <a:gd name="connsiteX98" fmla="*/ 89522 w 818377"/>
                    <a:gd name="connsiteY98" fmla="*/ 54352 h 1087466"/>
                    <a:gd name="connsiteX99" fmla="*/ 83127 w 818377"/>
                    <a:gd name="connsiteY99" fmla="*/ 44761 h 1087466"/>
                    <a:gd name="connsiteX100" fmla="*/ 83127 w 818377"/>
                    <a:gd name="connsiteY10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54890 w 818377"/>
                    <a:gd name="connsiteY8" fmla="*/ 553116 h 1087466"/>
                    <a:gd name="connsiteX9" fmla="*/ 364481 w 818377"/>
                    <a:gd name="connsiteY9" fmla="*/ 556313 h 1087466"/>
                    <a:gd name="connsiteX10" fmla="*/ 370876 w 818377"/>
                    <a:gd name="connsiteY10" fmla="*/ 569102 h 1087466"/>
                    <a:gd name="connsiteX11" fmla="*/ 383664 w 818377"/>
                    <a:gd name="connsiteY11" fmla="*/ 588285 h 1087466"/>
                    <a:gd name="connsiteX12" fmla="*/ 390059 w 818377"/>
                    <a:gd name="connsiteY12" fmla="*/ 597877 h 1087466"/>
                    <a:gd name="connsiteX13" fmla="*/ 406045 w 818377"/>
                    <a:gd name="connsiteY13" fmla="*/ 626652 h 1087466"/>
                    <a:gd name="connsiteX14" fmla="*/ 409242 w 818377"/>
                    <a:gd name="connsiteY14" fmla="*/ 639440 h 1087466"/>
                    <a:gd name="connsiteX15" fmla="*/ 418834 w 818377"/>
                    <a:gd name="connsiteY15" fmla="*/ 652229 h 1087466"/>
                    <a:gd name="connsiteX16" fmla="*/ 428425 w 818377"/>
                    <a:gd name="connsiteY16" fmla="*/ 671412 h 1087466"/>
                    <a:gd name="connsiteX17" fmla="*/ 431622 w 818377"/>
                    <a:gd name="connsiteY17" fmla="*/ 690596 h 1087466"/>
                    <a:gd name="connsiteX18" fmla="*/ 438017 w 818377"/>
                    <a:gd name="connsiteY18" fmla="*/ 700187 h 1087466"/>
                    <a:gd name="connsiteX19" fmla="*/ 447608 w 818377"/>
                    <a:gd name="connsiteY19" fmla="*/ 722568 h 1087466"/>
                    <a:gd name="connsiteX20" fmla="*/ 457200 w 818377"/>
                    <a:gd name="connsiteY20" fmla="*/ 748145 h 1087466"/>
                    <a:gd name="connsiteX21" fmla="*/ 463594 w 818377"/>
                    <a:gd name="connsiteY21" fmla="*/ 754540 h 1087466"/>
                    <a:gd name="connsiteX22" fmla="*/ 469989 w 818377"/>
                    <a:gd name="connsiteY22" fmla="*/ 767328 h 1087466"/>
                    <a:gd name="connsiteX23" fmla="*/ 482778 w 818377"/>
                    <a:gd name="connsiteY23" fmla="*/ 786512 h 1087466"/>
                    <a:gd name="connsiteX24" fmla="*/ 495567 w 818377"/>
                    <a:gd name="connsiteY24" fmla="*/ 805695 h 1087466"/>
                    <a:gd name="connsiteX25" fmla="*/ 524341 w 818377"/>
                    <a:gd name="connsiteY25" fmla="*/ 831273 h 1087466"/>
                    <a:gd name="connsiteX26" fmla="*/ 537130 w 818377"/>
                    <a:gd name="connsiteY26" fmla="*/ 834470 h 1087466"/>
                    <a:gd name="connsiteX27" fmla="*/ 559511 w 818377"/>
                    <a:gd name="connsiteY27" fmla="*/ 847259 h 1087466"/>
                    <a:gd name="connsiteX28" fmla="*/ 597877 w 818377"/>
                    <a:gd name="connsiteY28" fmla="*/ 856850 h 1087466"/>
                    <a:gd name="connsiteX29" fmla="*/ 601074 w 818377"/>
                    <a:gd name="connsiteY29" fmla="*/ 869639 h 1087466"/>
                    <a:gd name="connsiteX30" fmla="*/ 610666 w 818377"/>
                    <a:gd name="connsiteY30" fmla="*/ 872836 h 1087466"/>
                    <a:gd name="connsiteX31" fmla="*/ 623455 w 818377"/>
                    <a:gd name="connsiteY31" fmla="*/ 885625 h 1087466"/>
                    <a:gd name="connsiteX32" fmla="*/ 639441 w 818377"/>
                    <a:gd name="connsiteY32" fmla="*/ 901611 h 1087466"/>
                    <a:gd name="connsiteX33" fmla="*/ 668215 w 818377"/>
                    <a:gd name="connsiteY33" fmla="*/ 949569 h 1087466"/>
                    <a:gd name="connsiteX34" fmla="*/ 677807 w 818377"/>
                    <a:gd name="connsiteY34" fmla="*/ 962358 h 1087466"/>
                    <a:gd name="connsiteX35" fmla="*/ 687399 w 818377"/>
                    <a:gd name="connsiteY35" fmla="*/ 984738 h 1087466"/>
                    <a:gd name="connsiteX36" fmla="*/ 693793 w 818377"/>
                    <a:gd name="connsiteY36" fmla="*/ 997527 h 1087466"/>
                    <a:gd name="connsiteX37" fmla="*/ 700187 w 818377"/>
                    <a:gd name="connsiteY37" fmla="*/ 1007119 h 1087466"/>
                    <a:gd name="connsiteX38" fmla="*/ 712976 w 818377"/>
                    <a:gd name="connsiteY38" fmla="*/ 1029499 h 1087466"/>
                    <a:gd name="connsiteX39" fmla="*/ 722568 w 818377"/>
                    <a:gd name="connsiteY39" fmla="*/ 1042288 h 1087466"/>
                    <a:gd name="connsiteX40" fmla="*/ 732160 w 818377"/>
                    <a:gd name="connsiteY40" fmla="*/ 1067866 h 1087466"/>
                    <a:gd name="connsiteX41" fmla="*/ 735357 w 818377"/>
                    <a:gd name="connsiteY41" fmla="*/ 1083852 h 1087466"/>
                    <a:gd name="connsiteX42" fmla="*/ 754540 w 818377"/>
                    <a:gd name="connsiteY42" fmla="*/ 1087049 h 1087466"/>
                    <a:gd name="connsiteX43" fmla="*/ 815287 w 818377"/>
                    <a:gd name="connsiteY43" fmla="*/ 1080654 h 1087466"/>
                    <a:gd name="connsiteX44" fmla="*/ 808892 w 818377"/>
                    <a:gd name="connsiteY44" fmla="*/ 1048682 h 1087466"/>
                    <a:gd name="connsiteX45" fmla="*/ 796104 w 818377"/>
                    <a:gd name="connsiteY45" fmla="*/ 1019907 h 1087466"/>
                    <a:gd name="connsiteX46" fmla="*/ 789709 w 818377"/>
                    <a:gd name="connsiteY46" fmla="*/ 1003921 h 1087466"/>
                    <a:gd name="connsiteX47" fmla="*/ 786512 w 818377"/>
                    <a:gd name="connsiteY47" fmla="*/ 978344 h 1087466"/>
                    <a:gd name="connsiteX48" fmla="*/ 780118 w 818377"/>
                    <a:gd name="connsiteY48" fmla="*/ 959161 h 1087466"/>
                    <a:gd name="connsiteX49" fmla="*/ 773723 w 818377"/>
                    <a:gd name="connsiteY49" fmla="*/ 936780 h 1087466"/>
                    <a:gd name="connsiteX50" fmla="*/ 767329 w 818377"/>
                    <a:gd name="connsiteY50" fmla="*/ 923991 h 1087466"/>
                    <a:gd name="connsiteX51" fmla="*/ 760934 w 818377"/>
                    <a:gd name="connsiteY51" fmla="*/ 904808 h 1087466"/>
                    <a:gd name="connsiteX52" fmla="*/ 757737 w 818377"/>
                    <a:gd name="connsiteY52" fmla="*/ 892019 h 1087466"/>
                    <a:gd name="connsiteX53" fmla="*/ 748146 w 818377"/>
                    <a:gd name="connsiteY53" fmla="*/ 882428 h 1087466"/>
                    <a:gd name="connsiteX54" fmla="*/ 741751 w 818377"/>
                    <a:gd name="connsiteY54" fmla="*/ 856850 h 1087466"/>
                    <a:gd name="connsiteX55" fmla="*/ 738554 w 818377"/>
                    <a:gd name="connsiteY55" fmla="*/ 844061 h 1087466"/>
                    <a:gd name="connsiteX56" fmla="*/ 744948 w 818377"/>
                    <a:gd name="connsiteY56" fmla="*/ 776920 h 1087466"/>
                    <a:gd name="connsiteX57" fmla="*/ 748146 w 818377"/>
                    <a:gd name="connsiteY57" fmla="*/ 767328 h 1087466"/>
                    <a:gd name="connsiteX58" fmla="*/ 744948 w 818377"/>
                    <a:gd name="connsiteY58" fmla="*/ 712976 h 1087466"/>
                    <a:gd name="connsiteX59" fmla="*/ 728962 w 818377"/>
                    <a:gd name="connsiteY59" fmla="*/ 681004 h 1087466"/>
                    <a:gd name="connsiteX60" fmla="*/ 725765 w 818377"/>
                    <a:gd name="connsiteY60" fmla="*/ 658624 h 1087466"/>
                    <a:gd name="connsiteX61" fmla="*/ 709779 w 818377"/>
                    <a:gd name="connsiteY61" fmla="*/ 623454 h 1087466"/>
                    <a:gd name="connsiteX62" fmla="*/ 696990 w 818377"/>
                    <a:gd name="connsiteY62" fmla="*/ 610666 h 1087466"/>
                    <a:gd name="connsiteX63" fmla="*/ 661821 w 818377"/>
                    <a:gd name="connsiteY63" fmla="*/ 601074 h 1087466"/>
                    <a:gd name="connsiteX64" fmla="*/ 649032 w 818377"/>
                    <a:gd name="connsiteY64" fmla="*/ 594680 h 1087466"/>
                    <a:gd name="connsiteX65" fmla="*/ 613863 w 818377"/>
                    <a:gd name="connsiteY65" fmla="*/ 575496 h 1087466"/>
                    <a:gd name="connsiteX66" fmla="*/ 581891 w 818377"/>
                    <a:gd name="connsiteY66" fmla="*/ 562707 h 1087466"/>
                    <a:gd name="connsiteX67" fmla="*/ 546722 w 818377"/>
                    <a:gd name="connsiteY67" fmla="*/ 553116 h 1087466"/>
                    <a:gd name="connsiteX68" fmla="*/ 489172 w 818377"/>
                    <a:gd name="connsiteY68" fmla="*/ 537130 h 1087466"/>
                    <a:gd name="connsiteX69" fmla="*/ 457200 w 818377"/>
                    <a:gd name="connsiteY69" fmla="*/ 514749 h 1087466"/>
                    <a:gd name="connsiteX70" fmla="*/ 454003 w 818377"/>
                    <a:gd name="connsiteY70" fmla="*/ 505158 h 1087466"/>
                    <a:gd name="connsiteX71" fmla="*/ 447608 w 818377"/>
                    <a:gd name="connsiteY71" fmla="*/ 495566 h 1087466"/>
                    <a:gd name="connsiteX72" fmla="*/ 444411 w 818377"/>
                    <a:gd name="connsiteY72" fmla="*/ 466791 h 1087466"/>
                    <a:gd name="connsiteX73" fmla="*/ 431622 w 818377"/>
                    <a:gd name="connsiteY73" fmla="*/ 386861 h 1087466"/>
                    <a:gd name="connsiteX74" fmla="*/ 418834 w 818377"/>
                    <a:gd name="connsiteY74" fmla="*/ 329312 h 1087466"/>
                    <a:gd name="connsiteX75" fmla="*/ 396453 w 818377"/>
                    <a:gd name="connsiteY75" fmla="*/ 316523 h 1087466"/>
                    <a:gd name="connsiteX76" fmla="*/ 361284 w 818377"/>
                    <a:gd name="connsiteY76" fmla="*/ 300537 h 1087466"/>
                    <a:gd name="connsiteX77" fmla="*/ 351692 w 818377"/>
                    <a:gd name="connsiteY77" fmla="*/ 290945 h 1087466"/>
                    <a:gd name="connsiteX78" fmla="*/ 342101 w 818377"/>
                    <a:gd name="connsiteY78" fmla="*/ 287748 h 1087466"/>
                    <a:gd name="connsiteX79" fmla="*/ 313326 w 818377"/>
                    <a:gd name="connsiteY79" fmla="*/ 274959 h 1087466"/>
                    <a:gd name="connsiteX80" fmla="*/ 300537 w 818377"/>
                    <a:gd name="connsiteY80" fmla="*/ 268565 h 1087466"/>
                    <a:gd name="connsiteX81" fmla="*/ 284551 w 818377"/>
                    <a:gd name="connsiteY81" fmla="*/ 262170 h 1087466"/>
                    <a:gd name="connsiteX82" fmla="*/ 274960 w 818377"/>
                    <a:gd name="connsiteY82" fmla="*/ 255776 h 1087466"/>
                    <a:gd name="connsiteX83" fmla="*/ 265368 w 818377"/>
                    <a:gd name="connsiteY83" fmla="*/ 252579 h 1087466"/>
                    <a:gd name="connsiteX84" fmla="*/ 249382 w 818377"/>
                    <a:gd name="connsiteY84" fmla="*/ 246184 h 1087466"/>
                    <a:gd name="connsiteX85" fmla="*/ 227001 w 818377"/>
                    <a:gd name="connsiteY85" fmla="*/ 239790 h 1087466"/>
                    <a:gd name="connsiteX86" fmla="*/ 211015 w 818377"/>
                    <a:gd name="connsiteY86" fmla="*/ 230198 h 1087466"/>
                    <a:gd name="connsiteX87" fmla="*/ 191832 w 818377"/>
                    <a:gd name="connsiteY87" fmla="*/ 220607 h 1087466"/>
                    <a:gd name="connsiteX88" fmla="*/ 179043 w 818377"/>
                    <a:gd name="connsiteY88" fmla="*/ 204621 h 1087466"/>
                    <a:gd name="connsiteX89" fmla="*/ 172649 w 818377"/>
                    <a:gd name="connsiteY89" fmla="*/ 198226 h 1087466"/>
                    <a:gd name="connsiteX90" fmla="*/ 150269 w 818377"/>
                    <a:gd name="connsiteY90" fmla="*/ 153466 h 1087466"/>
                    <a:gd name="connsiteX91" fmla="*/ 140677 w 818377"/>
                    <a:gd name="connsiteY91" fmla="*/ 137480 h 1087466"/>
                    <a:gd name="connsiteX92" fmla="*/ 137480 w 818377"/>
                    <a:gd name="connsiteY92" fmla="*/ 127888 h 1087466"/>
                    <a:gd name="connsiteX93" fmla="*/ 127888 w 818377"/>
                    <a:gd name="connsiteY93" fmla="*/ 115099 h 1087466"/>
                    <a:gd name="connsiteX94" fmla="*/ 121494 w 818377"/>
                    <a:gd name="connsiteY94" fmla="*/ 105507 h 1087466"/>
                    <a:gd name="connsiteX95" fmla="*/ 108705 w 818377"/>
                    <a:gd name="connsiteY95" fmla="*/ 89521 h 1087466"/>
                    <a:gd name="connsiteX96" fmla="*/ 92719 w 818377"/>
                    <a:gd name="connsiteY96" fmla="*/ 63944 h 1087466"/>
                    <a:gd name="connsiteX97" fmla="*/ 89522 w 818377"/>
                    <a:gd name="connsiteY97" fmla="*/ 54352 h 1087466"/>
                    <a:gd name="connsiteX98" fmla="*/ 83127 w 818377"/>
                    <a:gd name="connsiteY98" fmla="*/ 44761 h 1087466"/>
                    <a:gd name="connsiteX99" fmla="*/ 83127 w 818377"/>
                    <a:gd name="connsiteY99"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54890 w 818377"/>
                    <a:gd name="connsiteY8" fmla="*/ 553116 h 1087466"/>
                    <a:gd name="connsiteX9" fmla="*/ 364481 w 818377"/>
                    <a:gd name="connsiteY9" fmla="*/ 556313 h 1087466"/>
                    <a:gd name="connsiteX10" fmla="*/ 383664 w 818377"/>
                    <a:gd name="connsiteY10" fmla="*/ 588285 h 1087466"/>
                    <a:gd name="connsiteX11" fmla="*/ 390059 w 818377"/>
                    <a:gd name="connsiteY11" fmla="*/ 597877 h 1087466"/>
                    <a:gd name="connsiteX12" fmla="*/ 406045 w 818377"/>
                    <a:gd name="connsiteY12" fmla="*/ 626652 h 1087466"/>
                    <a:gd name="connsiteX13" fmla="*/ 409242 w 818377"/>
                    <a:gd name="connsiteY13" fmla="*/ 639440 h 1087466"/>
                    <a:gd name="connsiteX14" fmla="*/ 418834 w 818377"/>
                    <a:gd name="connsiteY14" fmla="*/ 652229 h 1087466"/>
                    <a:gd name="connsiteX15" fmla="*/ 428425 w 818377"/>
                    <a:gd name="connsiteY15" fmla="*/ 671412 h 1087466"/>
                    <a:gd name="connsiteX16" fmla="*/ 431622 w 818377"/>
                    <a:gd name="connsiteY16" fmla="*/ 690596 h 1087466"/>
                    <a:gd name="connsiteX17" fmla="*/ 438017 w 818377"/>
                    <a:gd name="connsiteY17" fmla="*/ 700187 h 1087466"/>
                    <a:gd name="connsiteX18" fmla="*/ 447608 w 818377"/>
                    <a:gd name="connsiteY18" fmla="*/ 722568 h 1087466"/>
                    <a:gd name="connsiteX19" fmla="*/ 457200 w 818377"/>
                    <a:gd name="connsiteY19" fmla="*/ 748145 h 1087466"/>
                    <a:gd name="connsiteX20" fmla="*/ 463594 w 818377"/>
                    <a:gd name="connsiteY20" fmla="*/ 754540 h 1087466"/>
                    <a:gd name="connsiteX21" fmla="*/ 469989 w 818377"/>
                    <a:gd name="connsiteY21" fmla="*/ 767328 h 1087466"/>
                    <a:gd name="connsiteX22" fmla="*/ 482778 w 818377"/>
                    <a:gd name="connsiteY22" fmla="*/ 786512 h 1087466"/>
                    <a:gd name="connsiteX23" fmla="*/ 495567 w 818377"/>
                    <a:gd name="connsiteY23" fmla="*/ 805695 h 1087466"/>
                    <a:gd name="connsiteX24" fmla="*/ 524341 w 818377"/>
                    <a:gd name="connsiteY24" fmla="*/ 831273 h 1087466"/>
                    <a:gd name="connsiteX25" fmla="*/ 537130 w 818377"/>
                    <a:gd name="connsiteY25" fmla="*/ 834470 h 1087466"/>
                    <a:gd name="connsiteX26" fmla="*/ 559511 w 818377"/>
                    <a:gd name="connsiteY26" fmla="*/ 847259 h 1087466"/>
                    <a:gd name="connsiteX27" fmla="*/ 597877 w 818377"/>
                    <a:gd name="connsiteY27" fmla="*/ 856850 h 1087466"/>
                    <a:gd name="connsiteX28" fmla="*/ 601074 w 818377"/>
                    <a:gd name="connsiteY28" fmla="*/ 869639 h 1087466"/>
                    <a:gd name="connsiteX29" fmla="*/ 610666 w 818377"/>
                    <a:gd name="connsiteY29" fmla="*/ 872836 h 1087466"/>
                    <a:gd name="connsiteX30" fmla="*/ 623455 w 818377"/>
                    <a:gd name="connsiteY30" fmla="*/ 885625 h 1087466"/>
                    <a:gd name="connsiteX31" fmla="*/ 639441 w 818377"/>
                    <a:gd name="connsiteY31" fmla="*/ 901611 h 1087466"/>
                    <a:gd name="connsiteX32" fmla="*/ 668215 w 818377"/>
                    <a:gd name="connsiteY32" fmla="*/ 949569 h 1087466"/>
                    <a:gd name="connsiteX33" fmla="*/ 677807 w 818377"/>
                    <a:gd name="connsiteY33" fmla="*/ 962358 h 1087466"/>
                    <a:gd name="connsiteX34" fmla="*/ 687399 w 818377"/>
                    <a:gd name="connsiteY34" fmla="*/ 984738 h 1087466"/>
                    <a:gd name="connsiteX35" fmla="*/ 693793 w 818377"/>
                    <a:gd name="connsiteY35" fmla="*/ 997527 h 1087466"/>
                    <a:gd name="connsiteX36" fmla="*/ 700187 w 818377"/>
                    <a:gd name="connsiteY36" fmla="*/ 1007119 h 1087466"/>
                    <a:gd name="connsiteX37" fmla="*/ 712976 w 818377"/>
                    <a:gd name="connsiteY37" fmla="*/ 1029499 h 1087466"/>
                    <a:gd name="connsiteX38" fmla="*/ 722568 w 818377"/>
                    <a:gd name="connsiteY38" fmla="*/ 1042288 h 1087466"/>
                    <a:gd name="connsiteX39" fmla="*/ 732160 w 818377"/>
                    <a:gd name="connsiteY39" fmla="*/ 1067866 h 1087466"/>
                    <a:gd name="connsiteX40" fmla="*/ 735357 w 818377"/>
                    <a:gd name="connsiteY40" fmla="*/ 1083852 h 1087466"/>
                    <a:gd name="connsiteX41" fmla="*/ 754540 w 818377"/>
                    <a:gd name="connsiteY41" fmla="*/ 1087049 h 1087466"/>
                    <a:gd name="connsiteX42" fmla="*/ 815287 w 818377"/>
                    <a:gd name="connsiteY42" fmla="*/ 1080654 h 1087466"/>
                    <a:gd name="connsiteX43" fmla="*/ 808892 w 818377"/>
                    <a:gd name="connsiteY43" fmla="*/ 1048682 h 1087466"/>
                    <a:gd name="connsiteX44" fmla="*/ 796104 w 818377"/>
                    <a:gd name="connsiteY44" fmla="*/ 1019907 h 1087466"/>
                    <a:gd name="connsiteX45" fmla="*/ 789709 w 818377"/>
                    <a:gd name="connsiteY45" fmla="*/ 1003921 h 1087466"/>
                    <a:gd name="connsiteX46" fmla="*/ 786512 w 818377"/>
                    <a:gd name="connsiteY46" fmla="*/ 978344 h 1087466"/>
                    <a:gd name="connsiteX47" fmla="*/ 780118 w 818377"/>
                    <a:gd name="connsiteY47" fmla="*/ 959161 h 1087466"/>
                    <a:gd name="connsiteX48" fmla="*/ 773723 w 818377"/>
                    <a:gd name="connsiteY48" fmla="*/ 936780 h 1087466"/>
                    <a:gd name="connsiteX49" fmla="*/ 767329 w 818377"/>
                    <a:gd name="connsiteY49" fmla="*/ 923991 h 1087466"/>
                    <a:gd name="connsiteX50" fmla="*/ 760934 w 818377"/>
                    <a:gd name="connsiteY50" fmla="*/ 904808 h 1087466"/>
                    <a:gd name="connsiteX51" fmla="*/ 757737 w 818377"/>
                    <a:gd name="connsiteY51" fmla="*/ 892019 h 1087466"/>
                    <a:gd name="connsiteX52" fmla="*/ 748146 w 818377"/>
                    <a:gd name="connsiteY52" fmla="*/ 882428 h 1087466"/>
                    <a:gd name="connsiteX53" fmla="*/ 741751 w 818377"/>
                    <a:gd name="connsiteY53" fmla="*/ 856850 h 1087466"/>
                    <a:gd name="connsiteX54" fmla="*/ 738554 w 818377"/>
                    <a:gd name="connsiteY54" fmla="*/ 844061 h 1087466"/>
                    <a:gd name="connsiteX55" fmla="*/ 744948 w 818377"/>
                    <a:gd name="connsiteY55" fmla="*/ 776920 h 1087466"/>
                    <a:gd name="connsiteX56" fmla="*/ 748146 w 818377"/>
                    <a:gd name="connsiteY56" fmla="*/ 767328 h 1087466"/>
                    <a:gd name="connsiteX57" fmla="*/ 744948 w 818377"/>
                    <a:gd name="connsiteY57" fmla="*/ 712976 h 1087466"/>
                    <a:gd name="connsiteX58" fmla="*/ 728962 w 818377"/>
                    <a:gd name="connsiteY58" fmla="*/ 681004 h 1087466"/>
                    <a:gd name="connsiteX59" fmla="*/ 725765 w 818377"/>
                    <a:gd name="connsiteY59" fmla="*/ 658624 h 1087466"/>
                    <a:gd name="connsiteX60" fmla="*/ 709779 w 818377"/>
                    <a:gd name="connsiteY60" fmla="*/ 623454 h 1087466"/>
                    <a:gd name="connsiteX61" fmla="*/ 696990 w 818377"/>
                    <a:gd name="connsiteY61" fmla="*/ 610666 h 1087466"/>
                    <a:gd name="connsiteX62" fmla="*/ 661821 w 818377"/>
                    <a:gd name="connsiteY62" fmla="*/ 601074 h 1087466"/>
                    <a:gd name="connsiteX63" fmla="*/ 649032 w 818377"/>
                    <a:gd name="connsiteY63" fmla="*/ 594680 h 1087466"/>
                    <a:gd name="connsiteX64" fmla="*/ 613863 w 818377"/>
                    <a:gd name="connsiteY64" fmla="*/ 575496 h 1087466"/>
                    <a:gd name="connsiteX65" fmla="*/ 581891 w 818377"/>
                    <a:gd name="connsiteY65" fmla="*/ 562707 h 1087466"/>
                    <a:gd name="connsiteX66" fmla="*/ 546722 w 818377"/>
                    <a:gd name="connsiteY66" fmla="*/ 553116 h 1087466"/>
                    <a:gd name="connsiteX67" fmla="*/ 489172 w 818377"/>
                    <a:gd name="connsiteY67" fmla="*/ 537130 h 1087466"/>
                    <a:gd name="connsiteX68" fmla="*/ 457200 w 818377"/>
                    <a:gd name="connsiteY68" fmla="*/ 514749 h 1087466"/>
                    <a:gd name="connsiteX69" fmla="*/ 454003 w 818377"/>
                    <a:gd name="connsiteY69" fmla="*/ 505158 h 1087466"/>
                    <a:gd name="connsiteX70" fmla="*/ 447608 w 818377"/>
                    <a:gd name="connsiteY70" fmla="*/ 495566 h 1087466"/>
                    <a:gd name="connsiteX71" fmla="*/ 444411 w 818377"/>
                    <a:gd name="connsiteY71" fmla="*/ 466791 h 1087466"/>
                    <a:gd name="connsiteX72" fmla="*/ 431622 w 818377"/>
                    <a:gd name="connsiteY72" fmla="*/ 386861 h 1087466"/>
                    <a:gd name="connsiteX73" fmla="*/ 418834 w 818377"/>
                    <a:gd name="connsiteY73" fmla="*/ 329312 h 1087466"/>
                    <a:gd name="connsiteX74" fmla="*/ 396453 w 818377"/>
                    <a:gd name="connsiteY74" fmla="*/ 316523 h 1087466"/>
                    <a:gd name="connsiteX75" fmla="*/ 361284 w 818377"/>
                    <a:gd name="connsiteY75" fmla="*/ 300537 h 1087466"/>
                    <a:gd name="connsiteX76" fmla="*/ 351692 w 818377"/>
                    <a:gd name="connsiteY76" fmla="*/ 290945 h 1087466"/>
                    <a:gd name="connsiteX77" fmla="*/ 342101 w 818377"/>
                    <a:gd name="connsiteY77" fmla="*/ 287748 h 1087466"/>
                    <a:gd name="connsiteX78" fmla="*/ 313326 w 818377"/>
                    <a:gd name="connsiteY78" fmla="*/ 274959 h 1087466"/>
                    <a:gd name="connsiteX79" fmla="*/ 300537 w 818377"/>
                    <a:gd name="connsiteY79" fmla="*/ 268565 h 1087466"/>
                    <a:gd name="connsiteX80" fmla="*/ 284551 w 818377"/>
                    <a:gd name="connsiteY80" fmla="*/ 262170 h 1087466"/>
                    <a:gd name="connsiteX81" fmla="*/ 274960 w 818377"/>
                    <a:gd name="connsiteY81" fmla="*/ 255776 h 1087466"/>
                    <a:gd name="connsiteX82" fmla="*/ 265368 w 818377"/>
                    <a:gd name="connsiteY82" fmla="*/ 252579 h 1087466"/>
                    <a:gd name="connsiteX83" fmla="*/ 249382 w 818377"/>
                    <a:gd name="connsiteY83" fmla="*/ 246184 h 1087466"/>
                    <a:gd name="connsiteX84" fmla="*/ 227001 w 818377"/>
                    <a:gd name="connsiteY84" fmla="*/ 239790 h 1087466"/>
                    <a:gd name="connsiteX85" fmla="*/ 211015 w 818377"/>
                    <a:gd name="connsiteY85" fmla="*/ 230198 h 1087466"/>
                    <a:gd name="connsiteX86" fmla="*/ 191832 w 818377"/>
                    <a:gd name="connsiteY86" fmla="*/ 220607 h 1087466"/>
                    <a:gd name="connsiteX87" fmla="*/ 179043 w 818377"/>
                    <a:gd name="connsiteY87" fmla="*/ 204621 h 1087466"/>
                    <a:gd name="connsiteX88" fmla="*/ 172649 w 818377"/>
                    <a:gd name="connsiteY88" fmla="*/ 198226 h 1087466"/>
                    <a:gd name="connsiteX89" fmla="*/ 150269 w 818377"/>
                    <a:gd name="connsiteY89" fmla="*/ 153466 h 1087466"/>
                    <a:gd name="connsiteX90" fmla="*/ 140677 w 818377"/>
                    <a:gd name="connsiteY90" fmla="*/ 137480 h 1087466"/>
                    <a:gd name="connsiteX91" fmla="*/ 137480 w 818377"/>
                    <a:gd name="connsiteY91" fmla="*/ 127888 h 1087466"/>
                    <a:gd name="connsiteX92" fmla="*/ 127888 w 818377"/>
                    <a:gd name="connsiteY92" fmla="*/ 115099 h 1087466"/>
                    <a:gd name="connsiteX93" fmla="*/ 121494 w 818377"/>
                    <a:gd name="connsiteY93" fmla="*/ 105507 h 1087466"/>
                    <a:gd name="connsiteX94" fmla="*/ 108705 w 818377"/>
                    <a:gd name="connsiteY94" fmla="*/ 89521 h 1087466"/>
                    <a:gd name="connsiteX95" fmla="*/ 92719 w 818377"/>
                    <a:gd name="connsiteY95" fmla="*/ 63944 h 1087466"/>
                    <a:gd name="connsiteX96" fmla="*/ 89522 w 818377"/>
                    <a:gd name="connsiteY96" fmla="*/ 54352 h 1087466"/>
                    <a:gd name="connsiteX97" fmla="*/ 83127 w 818377"/>
                    <a:gd name="connsiteY97" fmla="*/ 44761 h 1087466"/>
                    <a:gd name="connsiteX98" fmla="*/ 83127 w 818377"/>
                    <a:gd name="connsiteY98"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54890 w 818377"/>
                    <a:gd name="connsiteY8" fmla="*/ 553116 h 1087466"/>
                    <a:gd name="connsiteX9" fmla="*/ 383664 w 818377"/>
                    <a:gd name="connsiteY9" fmla="*/ 588285 h 1087466"/>
                    <a:gd name="connsiteX10" fmla="*/ 390059 w 818377"/>
                    <a:gd name="connsiteY10" fmla="*/ 597877 h 1087466"/>
                    <a:gd name="connsiteX11" fmla="*/ 406045 w 818377"/>
                    <a:gd name="connsiteY11" fmla="*/ 626652 h 1087466"/>
                    <a:gd name="connsiteX12" fmla="*/ 409242 w 818377"/>
                    <a:gd name="connsiteY12" fmla="*/ 639440 h 1087466"/>
                    <a:gd name="connsiteX13" fmla="*/ 418834 w 818377"/>
                    <a:gd name="connsiteY13" fmla="*/ 652229 h 1087466"/>
                    <a:gd name="connsiteX14" fmla="*/ 428425 w 818377"/>
                    <a:gd name="connsiteY14" fmla="*/ 671412 h 1087466"/>
                    <a:gd name="connsiteX15" fmla="*/ 431622 w 818377"/>
                    <a:gd name="connsiteY15" fmla="*/ 690596 h 1087466"/>
                    <a:gd name="connsiteX16" fmla="*/ 438017 w 818377"/>
                    <a:gd name="connsiteY16" fmla="*/ 700187 h 1087466"/>
                    <a:gd name="connsiteX17" fmla="*/ 447608 w 818377"/>
                    <a:gd name="connsiteY17" fmla="*/ 722568 h 1087466"/>
                    <a:gd name="connsiteX18" fmla="*/ 457200 w 818377"/>
                    <a:gd name="connsiteY18" fmla="*/ 748145 h 1087466"/>
                    <a:gd name="connsiteX19" fmla="*/ 463594 w 818377"/>
                    <a:gd name="connsiteY19" fmla="*/ 754540 h 1087466"/>
                    <a:gd name="connsiteX20" fmla="*/ 469989 w 818377"/>
                    <a:gd name="connsiteY20" fmla="*/ 767328 h 1087466"/>
                    <a:gd name="connsiteX21" fmla="*/ 482778 w 818377"/>
                    <a:gd name="connsiteY21" fmla="*/ 786512 h 1087466"/>
                    <a:gd name="connsiteX22" fmla="*/ 495567 w 818377"/>
                    <a:gd name="connsiteY22" fmla="*/ 805695 h 1087466"/>
                    <a:gd name="connsiteX23" fmla="*/ 524341 w 818377"/>
                    <a:gd name="connsiteY23" fmla="*/ 831273 h 1087466"/>
                    <a:gd name="connsiteX24" fmla="*/ 537130 w 818377"/>
                    <a:gd name="connsiteY24" fmla="*/ 834470 h 1087466"/>
                    <a:gd name="connsiteX25" fmla="*/ 559511 w 818377"/>
                    <a:gd name="connsiteY25" fmla="*/ 847259 h 1087466"/>
                    <a:gd name="connsiteX26" fmla="*/ 597877 w 818377"/>
                    <a:gd name="connsiteY26" fmla="*/ 856850 h 1087466"/>
                    <a:gd name="connsiteX27" fmla="*/ 601074 w 818377"/>
                    <a:gd name="connsiteY27" fmla="*/ 869639 h 1087466"/>
                    <a:gd name="connsiteX28" fmla="*/ 610666 w 818377"/>
                    <a:gd name="connsiteY28" fmla="*/ 872836 h 1087466"/>
                    <a:gd name="connsiteX29" fmla="*/ 623455 w 818377"/>
                    <a:gd name="connsiteY29" fmla="*/ 885625 h 1087466"/>
                    <a:gd name="connsiteX30" fmla="*/ 639441 w 818377"/>
                    <a:gd name="connsiteY30" fmla="*/ 901611 h 1087466"/>
                    <a:gd name="connsiteX31" fmla="*/ 668215 w 818377"/>
                    <a:gd name="connsiteY31" fmla="*/ 949569 h 1087466"/>
                    <a:gd name="connsiteX32" fmla="*/ 677807 w 818377"/>
                    <a:gd name="connsiteY32" fmla="*/ 962358 h 1087466"/>
                    <a:gd name="connsiteX33" fmla="*/ 687399 w 818377"/>
                    <a:gd name="connsiteY33" fmla="*/ 984738 h 1087466"/>
                    <a:gd name="connsiteX34" fmla="*/ 693793 w 818377"/>
                    <a:gd name="connsiteY34" fmla="*/ 997527 h 1087466"/>
                    <a:gd name="connsiteX35" fmla="*/ 700187 w 818377"/>
                    <a:gd name="connsiteY35" fmla="*/ 1007119 h 1087466"/>
                    <a:gd name="connsiteX36" fmla="*/ 712976 w 818377"/>
                    <a:gd name="connsiteY36" fmla="*/ 1029499 h 1087466"/>
                    <a:gd name="connsiteX37" fmla="*/ 722568 w 818377"/>
                    <a:gd name="connsiteY37" fmla="*/ 1042288 h 1087466"/>
                    <a:gd name="connsiteX38" fmla="*/ 732160 w 818377"/>
                    <a:gd name="connsiteY38" fmla="*/ 1067866 h 1087466"/>
                    <a:gd name="connsiteX39" fmla="*/ 735357 w 818377"/>
                    <a:gd name="connsiteY39" fmla="*/ 1083852 h 1087466"/>
                    <a:gd name="connsiteX40" fmla="*/ 754540 w 818377"/>
                    <a:gd name="connsiteY40" fmla="*/ 1087049 h 1087466"/>
                    <a:gd name="connsiteX41" fmla="*/ 815287 w 818377"/>
                    <a:gd name="connsiteY41" fmla="*/ 1080654 h 1087466"/>
                    <a:gd name="connsiteX42" fmla="*/ 808892 w 818377"/>
                    <a:gd name="connsiteY42" fmla="*/ 1048682 h 1087466"/>
                    <a:gd name="connsiteX43" fmla="*/ 796104 w 818377"/>
                    <a:gd name="connsiteY43" fmla="*/ 1019907 h 1087466"/>
                    <a:gd name="connsiteX44" fmla="*/ 789709 w 818377"/>
                    <a:gd name="connsiteY44" fmla="*/ 1003921 h 1087466"/>
                    <a:gd name="connsiteX45" fmla="*/ 786512 w 818377"/>
                    <a:gd name="connsiteY45" fmla="*/ 978344 h 1087466"/>
                    <a:gd name="connsiteX46" fmla="*/ 780118 w 818377"/>
                    <a:gd name="connsiteY46" fmla="*/ 959161 h 1087466"/>
                    <a:gd name="connsiteX47" fmla="*/ 773723 w 818377"/>
                    <a:gd name="connsiteY47" fmla="*/ 936780 h 1087466"/>
                    <a:gd name="connsiteX48" fmla="*/ 767329 w 818377"/>
                    <a:gd name="connsiteY48" fmla="*/ 923991 h 1087466"/>
                    <a:gd name="connsiteX49" fmla="*/ 760934 w 818377"/>
                    <a:gd name="connsiteY49" fmla="*/ 904808 h 1087466"/>
                    <a:gd name="connsiteX50" fmla="*/ 757737 w 818377"/>
                    <a:gd name="connsiteY50" fmla="*/ 892019 h 1087466"/>
                    <a:gd name="connsiteX51" fmla="*/ 748146 w 818377"/>
                    <a:gd name="connsiteY51" fmla="*/ 882428 h 1087466"/>
                    <a:gd name="connsiteX52" fmla="*/ 741751 w 818377"/>
                    <a:gd name="connsiteY52" fmla="*/ 856850 h 1087466"/>
                    <a:gd name="connsiteX53" fmla="*/ 738554 w 818377"/>
                    <a:gd name="connsiteY53" fmla="*/ 844061 h 1087466"/>
                    <a:gd name="connsiteX54" fmla="*/ 744948 w 818377"/>
                    <a:gd name="connsiteY54" fmla="*/ 776920 h 1087466"/>
                    <a:gd name="connsiteX55" fmla="*/ 748146 w 818377"/>
                    <a:gd name="connsiteY55" fmla="*/ 767328 h 1087466"/>
                    <a:gd name="connsiteX56" fmla="*/ 744948 w 818377"/>
                    <a:gd name="connsiteY56" fmla="*/ 712976 h 1087466"/>
                    <a:gd name="connsiteX57" fmla="*/ 728962 w 818377"/>
                    <a:gd name="connsiteY57" fmla="*/ 681004 h 1087466"/>
                    <a:gd name="connsiteX58" fmla="*/ 725765 w 818377"/>
                    <a:gd name="connsiteY58" fmla="*/ 658624 h 1087466"/>
                    <a:gd name="connsiteX59" fmla="*/ 709779 w 818377"/>
                    <a:gd name="connsiteY59" fmla="*/ 623454 h 1087466"/>
                    <a:gd name="connsiteX60" fmla="*/ 696990 w 818377"/>
                    <a:gd name="connsiteY60" fmla="*/ 610666 h 1087466"/>
                    <a:gd name="connsiteX61" fmla="*/ 661821 w 818377"/>
                    <a:gd name="connsiteY61" fmla="*/ 601074 h 1087466"/>
                    <a:gd name="connsiteX62" fmla="*/ 649032 w 818377"/>
                    <a:gd name="connsiteY62" fmla="*/ 594680 h 1087466"/>
                    <a:gd name="connsiteX63" fmla="*/ 613863 w 818377"/>
                    <a:gd name="connsiteY63" fmla="*/ 575496 h 1087466"/>
                    <a:gd name="connsiteX64" fmla="*/ 581891 w 818377"/>
                    <a:gd name="connsiteY64" fmla="*/ 562707 h 1087466"/>
                    <a:gd name="connsiteX65" fmla="*/ 546722 w 818377"/>
                    <a:gd name="connsiteY65" fmla="*/ 553116 h 1087466"/>
                    <a:gd name="connsiteX66" fmla="*/ 489172 w 818377"/>
                    <a:gd name="connsiteY66" fmla="*/ 537130 h 1087466"/>
                    <a:gd name="connsiteX67" fmla="*/ 457200 w 818377"/>
                    <a:gd name="connsiteY67" fmla="*/ 514749 h 1087466"/>
                    <a:gd name="connsiteX68" fmla="*/ 454003 w 818377"/>
                    <a:gd name="connsiteY68" fmla="*/ 505158 h 1087466"/>
                    <a:gd name="connsiteX69" fmla="*/ 447608 w 818377"/>
                    <a:gd name="connsiteY69" fmla="*/ 495566 h 1087466"/>
                    <a:gd name="connsiteX70" fmla="*/ 444411 w 818377"/>
                    <a:gd name="connsiteY70" fmla="*/ 466791 h 1087466"/>
                    <a:gd name="connsiteX71" fmla="*/ 431622 w 818377"/>
                    <a:gd name="connsiteY71" fmla="*/ 386861 h 1087466"/>
                    <a:gd name="connsiteX72" fmla="*/ 418834 w 818377"/>
                    <a:gd name="connsiteY72" fmla="*/ 329312 h 1087466"/>
                    <a:gd name="connsiteX73" fmla="*/ 396453 w 818377"/>
                    <a:gd name="connsiteY73" fmla="*/ 316523 h 1087466"/>
                    <a:gd name="connsiteX74" fmla="*/ 361284 w 818377"/>
                    <a:gd name="connsiteY74" fmla="*/ 300537 h 1087466"/>
                    <a:gd name="connsiteX75" fmla="*/ 351692 w 818377"/>
                    <a:gd name="connsiteY75" fmla="*/ 290945 h 1087466"/>
                    <a:gd name="connsiteX76" fmla="*/ 342101 w 818377"/>
                    <a:gd name="connsiteY76" fmla="*/ 287748 h 1087466"/>
                    <a:gd name="connsiteX77" fmla="*/ 313326 w 818377"/>
                    <a:gd name="connsiteY77" fmla="*/ 274959 h 1087466"/>
                    <a:gd name="connsiteX78" fmla="*/ 300537 w 818377"/>
                    <a:gd name="connsiteY78" fmla="*/ 268565 h 1087466"/>
                    <a:gd name="connsiteX79" fmla="*/ 284551 w 818377"/>
                    <a:gd name="connsiteY79" fmla="*/ 262170 h 1087466"/>
                    <a:gd name="connsiteX80" fmla="*/ 274960 w 818377"/>
                    <a:gd name="connsiteY80" fmla="*/ 255776 h 1087466"/>
                    <a:gd name="connsiteX81" fmla="*/ 265368 w 818377"/>
                    <a:gd name="connsiteY81" fmla="*/ 252579 h 1087466"/>
                    <a:gd name="connsiteX82" fmla="*/ 249382 w 818377"/>
                    <a:gd name="connsiteY82" fmla="*/ 246184 h 1087466"/>
                    <a:gd name="connsiteX83" fmla="*/ 227001 w 818377"/>
                    <a:gd name="connsiteY83" fmla="*/ 239790 h 1087466"/>
                    <a:gd name="connsiteX84" fmla="*/ 211015 w 818377"/>
                    <a:gd name="connsiteY84" fmla="*/ 230198 h 1087466"/>
                    <a:gd name="connsiteX85" fmla="*/ 191832 w 818377"/>
                    <a:gd name="connsiteY85" fmla="*/ 220607 h 1087466"/>
                    <a:gd name="connsiteX86" fmla="*/ 179043 w 818377"/>
                    <a:gd name="connsiteY86" fmla="*/ 204621 h 1087466"/>
                    <a:gd name="connsiteX87" fmla="*/ 172649 w 818377"/>
                    <a:gd name="connsiteY87" fmla="*/ 198226 h 1087466"/>
                    <a:gd name="connsiteX88" fmla="*/ 150269 w 818377"/>
                    <a:gd name="connsiteY88" fmla="*/ 153466 h 1087466"/>
                    <a:gd name="connsiteX89" fmla="*/ 140677 w 818377"/>
                    <a:gd name="connsiteY89" fmla="*/ 137480 h 1087466"/>
                    <a:gd name="connsiteX90" fmla="*/ 137480 w 818377"/>
                    <a:gd name="connsiteY90" fmla="*/ 127888 h 1087466"/>
                    <a:gd name="connsiteX91" fmla="*/ 127888 w 818377"/>
                    <a:gd name="connsiteY91" fmla="*/ 115099 h 1087466"/>
                    <a:gd name="connsiteX92" fmla="*/ 121494 w 818377"/>
                    <a:gd name="connsiteY92" fmla="*/ 105507 h 1087466"/>
                    <a:gd name="connsiteX93" fmla="*/ 108705 w 818377"/>
                    <a:gd name="connsiteY93" fmla="*/ 89521 h 1087466"/>
                    <a:gd name="connsiteX94" fmla="*/ 92719 w 818377"/>
                    <a:gd name="connsiteY94" fmla="*/ 63944 h 1087466"/>
                    <a:gd name="connsiteX95" fmla="*/ 89522 w 818377"/>
                    <a:gd name="connsiteY95" fmla="*/ 54352 h 1087466"/>
                    <a:gd name="connsiteX96" fmla="*/ 83127 w 818377"/>
                    <a:gd name="connsiteY96" fmla="*/ 44761 h 1087466"/>
                    <a:gd name="connsiteX97" fmla="*/ 83127 w 818377"/>
                    <a:gd name="connsiteY9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390059 w 818377"/>
                    <a:gd name="connsiteY9" fmla="*/ 597877 h 1087466"/>
                    <a:gd name="connsiteX10" fmla="*/ 406045 w 818377"/>
                    <a:gd name="connsiteY10" fmla="*/ 626652 h 1087466"/>
                    <a:gd name="connsiteX11" fmla="*/ 409242 w 818377"/>
                    <a:gd name="connsiteY11" fmla="*/ 639440 h 1087466"/>
                    <a:gd name="connsiteX12" fmla="*/ 418834 w 818377"/>
                    <a:gd name="connsiteY12" fmla="*/ 652229 h 1087466"/>
                    <a:gd name="connsiteX13" fmla="*/ 428425 w 818377"/>
                    <a:gd name="connsiteY13" fmla="*/ 671412 h 1087466"/>
                    <a:gd name="connsiteX14" fmla="*/ 431622 w 818377"/>
                    <a:gd name="connsiteY14" fmla="*/ 690596 h 1087466"/>
                    <a:gd name="connsiteX15" fmla="*/ 438017 w 818377"/>
                    <a:gd name="connsiteY15" fmla="*/ 700187 h 1087466"/>
                    <a:gd name="connsiteX16" fmla="*/ 447608 w 818377"/>
                    <a:gd name="connsiteY16" fmla="*/ 722568 h 1087466"/>
                    <a:gd name="connsiteX17" fmla="*/ 457200 w 818377"/>
                    <a:gd name="connsiteY17" fmla="*/ 748145 h 1087466"/>
                    <a:gd name="connsiteX18" fmla="*/ 463594 w 818377"/>
                    <a:gd name="connsiteY18" fmla="*/ 754540 h 1087466"/>
                    <a:gd name="connsiteX19" fmla="*/ 469989 w 818377"/>
                    <a:gd name="connsiteY19" fmla="*/ 767328 h 1087466"/>
                    <a:gd name="connsiteX20" fmla="*/ 482778 w 818377"/>
                    <a:gd name="connsiteY20" fmla="*/ 786512 h 1087466"/>
                    <a:gd name="connsiteX21" fmla="*/ 495567 w 818377"/>
                    <a:gd name="connsiteY21" fmla="*/ 805695 h 1087466"/>
                    <a:gd name="connsiteX22" fmla="*/ 524341 w 818377"/>
                    <a:gd name="connsiteY22" fmla="*/ 831273 h 1087466"/>
                    <a:gd name="connsiteX23" fmla="*/ 537130 w 818377"/>
                    <a:gd name="connsiteY23" fmla="*/ 834470 h 1087466"/>
                    <a:gd name="connsiteX24" fmla="*/ 559511 w 818377"/>
                    <a:gd name="connsiteY24" fmla="*/ 847259 h 1087466"/>
                    <a:gd name="connsiteX25" fmla="*/ 597877 w 818377"/>
                    <a:gd name="connsiteY25" fmla="*/ 856850 h 1087466"/>
                    <a:gd name="connsiteX26" fmla="*/ 601074 w 818377"/>
                    <a:gd name="connsiteY26" fmla="*/ 869639 h 1087466"/>
                    <a:gd name="connsiteX27" fmla="*/ 610666 w 818377"/>
                    <a:gd name="connsiteY27" fmla="*/ 872836 h 1087466"/>
                    <a:gd name="connsiteX28" fmla="*/ 623455 w 818377"/>
                    <a:gd name="connsiteY28" fmla="*/ 885625 h 1087466"/>
                    <a:gd name="connsiteX29" fmla="*/ 639441 w 818377"/>
                    <a:gd name="connsiteY29" fmla="*/ 901611 h 1087466"/>
                    <a:gd name="connsiteX30" fmla="*/ 668215 w 818377"/>
                    <a:gd name="connsiteY30" fmla="*/ 949569 h 1087466"/>
                    <a:gd name="connsiteX31" fmla="*/ 677807 w 818377"/>
                    <a:gd name="connsiteY31" fmla="*/ 962358 h 1087466"/>
                    <a:gd name="connsiteX32" fmla="*/ 687399 w 818377"/>
                    <a:gd name="connsiteY32" fmla="*/ 984738 h 1087466"/>
                    <a:gd name="connsiteX33" fmla="*/ 693793 w 818377"/>
                    <a:gd name="connsiteY33" fmla="*/ 997527 h 1087466"/>
                    <a:gd name="connsiteX34" fmla="*/ 700187 w 818377"/>
                    <a:gd name="connsiteY34" fmla="*/ 1007119 h 1087466"/>
                    <a:gd name="connsiteX35" fmla="*/ 712976 w 818377"/>
                    <a:gd name="connsiteY35" fmla="*/ 1029499 h 1087466"/>
                    <a:gd name="connsiteX36" fmla="*/ 722568 w 818377"/>
                    <a:gd name="connsiteY36" fmla="*/ 1042288 h 1087466"/>
                    <a:gd name="connsiteX37" fmla="*/ 732160 w 818377"/>
                    <a:gd name="connsiteY37" fmla="*/ 1067866 h 1087466"/>
                    <a:gd name="connsiteX38" fmla="*/ 735357 w 818377"/>
                    <a:gd name="connsiteY38" fmla="*/ 1083852 h 1087466"/>
                    <a:gd name="connsiteX39" fmla="*/ 754540 w 818377"/>
                    <a:gd name="connsiteY39" fmla="*/ 1087049 h 1087466"/>
                    <a:gd name="connsiteX40" fmla="*/ 815287 w 818377"/>
                    <a:gd name="connsiteY40" fmla="*/ 1080654 h 1087466"/>
                    <a:gd name="connsiteX41" fmla="*/ 808892 w 818377"/>
                    <a:gd name="connsiteY41" fmla="*/ 1048682 h 1087466"/>
                    <a:gd name="connsiteX42" fmla="*/ 796104 w 818377"/>
                    <a:gd name="connsiteY42" fmla="*/ 1019907 h 1087466"/>
                    <a:gd name="connsiteX43" fmla="*/ 789709 w 818377"/>
                    <a:gd name="connsiteY43" fmla="*/ 1003921 h 1087466"/>
                    <a:gd name="connsiteX44" fmla="*/ 786512 w 818377"/>
                    <a:gd name="connsiteY44" fmla="*/ 978344 h 1087466"/>
                    <a:gd name="connsiteX45" fmla="*/ 780118 w 818377"/>
                    <a:gd name="connsiteY45" fmla="*/ 959161 h 1087466"/>
                    <a:gd name="connsiteX46" fmla="*/ 773723 w 818377"/>
                    <a:gd name="connsiteY46" fmla="*/ 936780 h 1087466"/>
                    <a:gd name="connsiteX47" fmla="*/ 767329 w 818377"/>
                    <a:gd name="connsiteY47" fmla="*/ 923991 h 1087466"/>
                    <a:gd name="connsiteX48" fmla="*/ 760934 w 818377"/>
                    <a:gd name="connsiteY48" fmla="*/ 904808 h 1087466"/>
                    <a:gd name="connsiteX49" fmla="*/ 757737 w 818377"/>
                    <a:gd name="connsiteY49" fmla="*/ 892019 h 1087466"/>
                    <a:gd name="connsiteX50" fmla="*/ 748146 w 818377"/>
                    <a:gd name="connsiteY50" fmla="*/ 882428 h 1087466"/>
                    <a:gd name="connsiteX51" fmla="*/ 741751 w 818377"/>
                    <a:gd name="connsiteY51" fmla="*/ 856850 h 1087466"/>
                    <a:gd name="connsiteX52" fmla="*/ 738554 w 818377"/>
                    <a:gd name="connsiteY52" fmla="*/ 844061 h 1087466"/>
                    <a:gd name="connsiteX53" fmla="*/ 744948 w 818377"/>
                    <a:gd name="connsiteY53" fmla="*/ 776920 h 1087466"/>
                    <a:gd name="connsiteX54" fmla="*/ 748146 w 818377"/>
                    <a:gd name="connsiteY54" fmla="*/ 767328 h 1087466"/>
                    <a:gd name="connsiteX55" fmla="*/ 744948 w 818377"/>
                    <a:gd name="connsiteY55" fmla="*/ 712976 h 1087466"/>
                    <a:gd name="connsiteX56" fmla="*/ 728962 w 818377"/>
                    <a:gd name="connsiteY56" fmla="*/ 681004 h 1087466"/>
                    <a:gd name="connsiteX57" fmla="*/ 725765 w 818377"/>
                    <a:gd name="connsiteY57" fmla="*/ 658624 h 1087466"/>
                    <a:gd name="connsiteX58" fmla="*/ 709779 w 818377"/>
                    <a:gd name="connsiteY58" fmla="*/ 623454 h 1087466"/>
                    <a:gd name="connsiteX59" fmla="*/ 696990 w 818377"/>
                    <a:gd name="connsiteY59" fmla="*/ 610666 h 1087466"/>
                    <a:gd name="connsiteX60" fmla="*/ 661821 w 818377"/>
                    <a:gd name="connsiteY60" fmla="*/ 601074 h 1087466"/>
                    <a:gd name="connsiteX61" fmla="*/ 649032 w 818377"/>
                    <a:gd name="connsiteY61" fmla="*/ 594680 h 1087466"/>
                    <a:gd name="connsiteX62" fmla="*/ 613863 w 818377"/>
                    <a:gd name="connsiteY62" fmla="*/ 575496 h 1087466"/>
                    <a:gd name="connsiteX63" fmla="*/ 581891 w 818377"/>
                    <a:gd name="connsiteY63" fmla="*/ 562707 h 1087466"/>
                    <a:gd name="connsiteX64" fmla="*/ 546722 w 818377"/>
                    <a:gd name="connsiteY64" fmla="*/ 553116 h 1087466"/>
                    <a:gd name="connsiteX65" fmla="*/ 489172 w 818377"/>
                    <a:gd name="connsiteY65" fmla="*/ 537130 h 1087466"/>
                    <a:gd name="connsiteX66" fmla="*/ 457200 w 818377"/>
                    <a:gd name="connsiteY66" fmla="*/ 514749 h 1087466"/>
                    <a:gd name="connsiteX67" fmla="*/ 454003 w 818377"/>
                    <a:gd name="connsiteY67" fmla="*/ 505158 h 1087466"/>
                    <a:gd name="connsiteX68" fmla="*/ 447608 w 818377"/>
                    <a:gd name="connsiteY68" fmla="*/ 495566 h 1087466"/>
                    <a:gd name="connsiteX69" fmla="*/ 444411 w 818377"/>
                    <a:gd name="connsiteY69" fmla="*/ 466791 h 1087466"/>
                    <a:gd name="connsiteX70" fmla="*/ 431622 w 818377"/>
                    <a:gd name="connsiteY70" fmla="*/ 386861 h 1087466"/>
                    <a:gd name="connsiteX71" fmla="*/ 418834 w 818377"/>
                    <a:gd name="connsiteY71" fmla="*/ 329312 h 1087466"/>
                    <a:gd name="connsiteX72" fmla="*/ 396453 w 818377"/>
                    <a:gd name="connsiteY72" fmla="*/ 316523 h 1087466"/>
                    <a:gd name="connsiteX73" fmla="*/ 361284 w 818377"/>
                    <a:gd name="connsiteY73" fmla="*/ 300537 h 1087466"/>
                    <a:gd name="connsiteX74" fmla="*/ 351692 w 818377"/>
                    <a:gd name="connsiteY74" fmla="*/ 290945 h 1087466"/>
                    <a:gd name="connsiteX75" fmla="*/ 342101 w 818377"/>
                    <a:gd name="connsiteY75" fmla="*/ 287748 h 1087466"/>
                    <a:gd name="connsiteX76" fmla="*/ 313326 w 818377"/>
                    <a:gd name="connsiteY76" fmla="*/ 274959 h 1087466"/>
                    <a:gd name="connsiteX77" fmla="*/ 300537 w 818377"/>
                    <a:gd name="connsiteY77" fmla="*/ 268565 h 1087466"/>
                    <a:gd name="connsiteX78" fmla="*/ 284551 w 818377"/>
                    <a:gd name="connsiteY78" fmla="*/ 262170 h 1087466"/>
                    <a:gd name="connsiteX79" fmla="*/ 274960 w 818377"/>
                    <a:gd name="connsiteY79" fmla="*/ 255776 h 1087466"/>
                    <a:gd name="connsiteX80" fmla="*/ 265368 w 818377"/>
                    <a:gd name="connsiteY80" fmla="*/ 252579 h 1087466"/>
                    <a:gd name="connsiteX81" fmla="*/ 249382 w 818377"/>
                    <a:gd name="connsiteY81" fmla="*/ 246184 h 1087466"/>
                    <a:gd name="connsiteX82" fmla="*/ 227001 w 818377"/>
                    <a:gd name="connsiteY82" fmla="*/ 239790 h 1087466"/>
                    <a:gd name="connsiteX83" fmla="*/ 211015 w 818377"/>
                    <a:gd name="connsiteY83" fmla="*/ 230198 h 1087466"/>
                    <a:gd name="connsiteX84" fmla="*/ 191832 w 818377"/>
                    <a:gd name="connsiteY84" fmla="*/ 220607 h 1087466"/>
                    <a:gd name="connsiteX85" fmla="*/ 179043 w 818377"/>
                    <a:gd name="connsiteY85" fmla="*/ 204621 h 1087466"/>
                    <a:gd name="connsiteX86" fmla="*/ 172649 w 818377"/>
                    <a:gd name="connsiteY86" fmla="*/ 198226 h 1087466"/>
                    <a:gd name="connsiteX87" fmla="*/ 150269 w 818377"/>
                    <a:gd name="connsiteY87" fmla="*/ 153466 h 1087466"/>
                    <a:gd name="connsiteX88" fmla="*/ 140677 w 818377"/>
                    <a:gd name="connsiteY88" fmla="*/ 137480 h 1087466"/>
                    <a:gd name="connsiteX89" fmla="*/ 137480 w 818377"/>
                    <a:gd name="connsiteY89" fmla="*/ 127888 h 1087466"/>
                    <a:gd name="connsiteX90" fmla="*/ 127888 w 818377"/>
                    <a:gd name="connsiteY90" fmla="*/ 115099 h 1087466"/>
                    <a:gd name="connsiteX91" fmla="*/ 121494 w 818377"/>
                    <a:gd name="connsiteY91" fmla="*/ 105507 h 1087466"/>
                    <a:gd name="connsiteX92" fmla="*/ 108705 w 818377"/>
                    <a:gd name="connsiteY92" fmla="*/ 89521 h 1087466"/>
                    <a:gd name="connsiteX93" fmla="*/ 92719 w 818377"/>
                    <a:gd name="connsiteY93" fmla="*/ 63944 h 1087466"/>
                    <a:gd name="connsiteX94" fmla="*/ 89522 w 818377"/>
                    <a:gd name="connsiteY94" fmla="*/ 54352 h 1087466"/>
                    <a:gd name="connsiteX95" fmla="*/ 83127 w 818377"/>
                    <a:gd name="connsiteY95" fmla="*/ 44761 h 1087466"/>
                    <a:gd name="connsiteX96" fmla="*/ 83127 w 818377"/>
                    <a:gd name="connsiteY96"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09242 w 818377"/>
                    <a:gd name="connsiteY10" fmla="*/ 639440 h 1087466"/>
                    <a:gd name="connsiteX11" fmla="*/ 418834 w 818377"/>
                    <a:gd name="connsiteY11" fmla="*/ 652229 h 1087466"/>
                    <a:gd name="connsiteX12" fmla="*/ 428425 w 818377"/>
                    <a:gd name="connsiteY12" fmla="*/ 671412 h 1087466"/>
                    <a:gd name="connsiteX13" fmla="*/ 431622 w 818377"/>
                    <a:gd name="connsiteY13" fmla="*/ 690596 h 1087466"/>
                    <a:gd name="connsiteX14" fmla="*/ 438017 w 818377"/>
                    <a:gd name="connsiteY14" fmla="*/ 700187 h 1087466"/>
                    <a:gd name="connsiteX15" fmla="*/ 447608 w 818377"/>
                    <a:gd name="connsiteY15" fmla="*/ 722568 h 1087466"/>
                    <a:gd name="connsiteX16" fmla="*/ 457200 w 818377"/>
                    <a:gd name="connsiteY16" fmla="*/ 748145 h 1087466"/>
                    <a:gd name="connsiteX17" fmla="*/ 463594 w 818377"/>
                    <a:gd name="connsiteY17" fmla="*/ 754540 h 1087466"/>
                    <a:gd name="connsiteX18" fmla="*/ 469989 w 818377"/>
                    <a:gd name="connsiteY18" fmla="*/ 767328 h 1087466"/>
                    <a:gd name="connsiteX19" fmla="*/ 482778 w 818377"/>
                    <a:gd name="connsiteY19" fmla="*/ 786512 h 1087466"/>
                    <a:gd name="connsiteX20" fmla="*/ 495567 w 818377"/>
                    <a:gd name="connsiteY20" fmla="*/ 805695 h 1087466"/>
                    <a:gd name="connsiteX21" fmla="*/ 524341 w 818377"/>
                    <a:gd name="connsiteY21" fmla="*/ 831273 h 1087466"/>
                    <a:gd name="connsiteX22" fmla="*/ 537130 w 818377"/>
                    <a:gd name="connsiteY22" fmla="*/ 834470 h 1087466"/>
                    <a:gd name="connsiteX23" fmla="*/ 559511 w 818377"/>
                    <a:gd name="connsiteY23" fmla="*/ 847259 h 1087466"/>
                    <a:gd name="connsiteX24" fmla="*/ 597877 w 818377"/>
                    <a:gd name="connsiteY24" fmla="*/ 856850 h 1087466"/>
                    <a:gd name="connsiteX25" fmla="*/ 601074 w 818377"/>
                    <a:gd name="connsiteY25" fmla="*/ 869639 h 1087466"/>
                    <a:gd name="connsiteX26" fmla="*/ 610666 w 818377"/>
                    <a:gd name="connsiteY26" fmla="*/ 872836 h 1087466"/>
                    <a:gd name="connsiteX27" fmla="*/ 623455 w 818377"/>
                    <a:gd name="connsiteY27" fmla="*/ 885625 h 1087466"/>
                    <a:gd name="connsiteX28" fmla="*/ 639441 w 818377"/>
                    <a:gd name="connsiteY28" fmla="*/ 901611 h 1087466"/>
                    <a:gd name="connsiteX29" fmla="*/ 668215 w 818377"/>
                    <a:gd name="connsiteY29" fmla="*/ 949569 h 1087466"/>
                    <a:gd name="connsiteX30" fmla="*/ 677807 w 818377"/>
                    <a:gd name="connsiteY30" fmla="*/ 962358 h 1087466"/>
                    <a:gd name="connsiteX31" fmla="*/ 687399 w 818377"/>
                    <a:gd name="connsiteY31" fmla="*/ 984738 h 1087466"/>
                    <a:gd name="connsiteX32" fmla="*/ 693793 w 818377"/>
                    <a:gd name="connsiteY32" fmla="*/ 997527 h 1087466"/>
                    <a:gd name="connsiteX33" fmla="*/ 700187 w 818377"/>
                    <a:gd name="connsiteY33" fmla="*/ 1007119 h 1087466"/>
                    <a:gd name="connsiteX34" fmla="*/ 712976 w 818377"/>
                    <a:gd name="connsiteY34" fmla="*/ 1029499 h 1087466"/>
                    <a:gd name="connsiteX35" fmla="*/ 722568 w 818377"/>
                    <a:gd name="connsiteY35" fmla="*/ 1042288 h 1087466"/>
                    <a:gd name="connsiteX36" fmla="*/ 732160 w 818377"/>
                    <a:gd name="connsiteY36" fmla="*/ 1067866 h 1087466"/>
                    <a:gd name="connsiteX37" fmla="*/ 735357 w 818377"/>
                    <a:gd name="connsiteY37" fmla="*/ 1083852 h 1087466"/>
                    <a:gd name="connsiteX38" fmla="*/ 754540 w 818377"/>
                    <a:gd name="connsiteY38" fmla="*/ 1087049 h 1087466"/>
                    <a:gd name="connsiteX39" fmla="*/ 815287 w 818377"/>
                    <a:gd name="connsiteY39" fmla="*/ 1080654 h 1087466"/>
                    <a:gd name="connsiteX40" fmla="*/ 808892 w 818377"/>
                    <a:gd name="connsiteY40" fmla="*/ 1048682 h 1087466"/>
                    <a:gd name="connsiteX41" fmla="*/ 796104 w 818377"/>
                    <a:gd name="connsiteY41" fmla="*/ 1019907 h 1087466"/>
                    <a:gd name="connsiteX42" fmla="*/ 789709 w 818377"/>
                    <a:gd name="connsiteY42" fmla="*/ 1003921 h 1087466"/>
                    <a:gd name="connsiteX43" fmla="*/ 786512 w 818377"/>
                    <a:gd name="connsiteY43" fmla="*/ 978344 h 1087466"/>
                    <a:gd name="connsiteX44" fmla="*/ 780118 w 818377"/>
                    <a:gd name="connsiteY44" fmla="*/ 959161 h 1087466"/>
                    <a:gd name="connsiteX45" fmla="*/ 773723 w 818377"/>
                    <a:gd name="connsiteY45" fmla="*/ 936780 h 1087466"/>
                    <a:gd name="connsiteX46" fmla="*/ 767329 w 818377"/>
                    <a:gd name="connsiteY46" fmla="*/ 923991 h 1087466"/>
                    <a:gd name="connsiteX47" fmla="*/ 760934 w 818377"/>
                    <a:gd name="connsiteY47" fmla="*/ 904808 h 1087466"/>
                    <a:gd name="connsiteX48" fmla="*/ 757737 w 818377"/>
                    <a:gd name="connsiteY48" fmla="*/ 892019 h 1087466"/>
                    <a:gd name="connsiteX49" fmla="*/ 748146 w 818377"/>
                    <a:gd name="connsiteY49" fmla="*/ 882428 h 1087466"/>
                    <a:gd name="connsiteX50" fmla="*/ 741751 w 818377"/>
                    <a:gd name="connsiteY50" fmla="*/ 856850 h 1087466"/>
                    <a:gd name="connsiteX51" fmla="*/ 738554 w 818377"/>
                    <a:gd name="connsiteY51" fmla="*/ 844061 h 1087466"/>
                    <a:gd name="connsiteX52" fmla="*/ 744948 w 818377"/>
                    <a:gd name="connsiteY52" fmla="*/ 776920 h 1087466"/>
                    <a:gd name="connsiteX53" fmla="*/ 748146 w 818377"/>
                    <a:gd name="connsiteY53" fmla="*/ 767328 h 1087466"/>
                    <a:gd name="connsiteX54" fmla="*/ 744948 w 818377"/>
                    <a:gd name="connsiteY54" fmla="*/ 712976 h 1087466"/>
                    <a:gd name="connsiteX55" fmla="*/ 728962 w 818377"/>
                    <a:gd name="connsiteY55" fmla="*/ 681004 h 1087466"/>
                    <a:gd name="connsiteX56" fmla="*/ 725765 w 818377"/>
                    <a:gd name="connsiteY56" fmla="*/ 658624 h 1087466"/>
                    <a:gd name="connsiteX57" fmla="*/ 709779 w 818377"/>
                    <a:gd name="connsiteY57" fmla="*/ 623454 h 1087466"/>
                    <a:gd name="connsiteX58" fmla="*/ 696990 w 818377"/>
                    <a:gd name="connsiteY58" fmla="*/ 610666 h 1087466"/>
                    <a:gd name="connsiteX59" fmla="*/ 661821 w 818377"/>
                    <a:gd name="connsiteY59" fmla="*/ 601074 h 1087466"/>
                    <a:gd name="connsiteX60" fmla="*/ 649032 w 818377"/>
                    <a:gd name="connsiteY60" fmla="*/ 594680 h 1087466"/>
                    <a:gd name="connsiteX61" fmla="*/ 613863 w 818377"/>
                    <a:gd name="connsiteY61" fmla="*/ 575496 h 1087466"/>
                    <a:gd name="connsiteX62" fmla="*/ 581891 w 818377"/>
                    <a:gd name="connsiteY62" fmla="*/ 562707 h 1087466"/>
                    <a:gd name="connsiteX63" fmla="*/ 546722 w 818377"/>
                    <a:gd name="connsiteY63" fmla="*/ 553116 h 1087466"/>
                    <a:gd name="connsiteX64" fmla="*/ 489172 w 818377"/>
                    <a:gd name="connsiteY64" fmla="*/ 537130 h 1087466"/>
                    <a:gd name="connsiteX65" fmla="*/ 457200 w 818377"/>
                    <a:gd name="connsiteY65" fmla="*/ 514749 h 1087466"/>
                    <a:gd name="connsiteX66" fmla="*/ 454003 w 818377"/>
                    <a:gd name="connsiteY66" fmla="*/ 505158 h 1087466"/>
                    <a:gd name="connsiteX67" fmla="*/ 447608 w 818377"/>
                    <a:gd name="connsiteY67" fmla="*/ 495566 h 1087466"/>
                    <a:gd name="connsiteX68" fmla="*/ 444411 w 818377"/>
                    <a:gd name="connsiteY68" fmla="*/ 466791 h 1087466"/>
                    <a:gd name="connsiteX69" fmla="*/ 431622 w 818377"/>
                    <a:gd name="connsiteY69" fmla="*/ 386861 h 1087466"/>
                    <a:gd name="connsiteX70" fmla="*/ 418834 w 818377"/>
                    <a:gd name="connsiteY70" fmla="*/ 329312 h 1087466"/>
                    <a:gd name="connsiteX71" fmla="*/ 396453 w 818377"/>
                    <a:gd name="connsiteY71" fmla="*/ 316523 h 1087466"/>
                    <a:gd name="connsiteX72" fmla="*/ 361284 w 818377"/>
                    <a:gd name="connsiteY72" fmla="*/ 300537 h 1087466"/>
                    <a:gd name="connsiteX73" fmla="*/ 351692 w 818377"/>
                    <a:gd name="connsiteY73" fmla="*/ 290945 h 1087466"/>
                    <a:gd name="connsiteX74" fmla="*/ 342101 w 818377"/>
                    <a:gd name="connsiteY74" fmla="*/ 287748 h 1087466"/>
                    <a:gd name="connsiteX75" fmla="*/ 313326 w 818377"/>
                    <a:gd name="connsiteY75" fmla="*/ 274959 h 1087466"/>
                    <a:gd name="connsiteX76" fmla="*/ 300537 w 818377"/>
                    <a:gd name="connsiteY76" fmla="*/ 268565 h 1087466"/>
                    <a:gd name="connsiteX77" fmla="*/ 284551 w 818377"/>
                    <a:gd name="connsiteY77" fmla="*/ 262170 h 1087466"/>
                    <a:gd name="connsiteX78" fmla="*/ 274960 w 818377"/>
                    <a:gd name="connsiteY78" fmla="*/ 255776 h 1087466"/>
                    <a:gd name="connsiteX79" fmla="*/ 265368 w 818377"/>
                    <a:gd name="connsiteY79" fmla="*/ 252579 h 1087466"/>
                    <a:gd name="connsiteX80" fmla="*/ 249382 w 818377"/>
                    <a:gd name="connsiteY80" fmla="*/ 246184 h 1087466"/>
                    <a:gd name="connsiteX81" fmla="*/ 227001 w 818377"/>
                    <a:gd name="connsiteY81" fmla="*/ 239790 h 1087466"/>
                    <a:gd name="connsiteX82" fmla="*/ 211015 w 818377"/>
                    <a:gd name="connsiteY82" fmla="*/ 230198 h 1087466"/>
                    <a:gd name="connsiteX83" fmla="*/ 191832 w 818377"/>
                    <a:gd name="connsiteY83" fmla="*/ 220607 h 1087466"/>
                    <a:gd name="connsiteX84" fmla="*/ 179043 w 818377"/>
                    <a:gd name="connsiteY84" fmla="*/ 204621 h 1087466"/>
                    <a:gd name="connsiteX85" fmla="*/ 172649 w 818377"/>
                    <a:gd name="connsiteY85" fmla="*/ 198226 h 1087466"/>
                    <a:gd name="connsiteX86" fmla="*/ 150269 w 818377"/>
                    <a:gd name="connsiteY86" fmla="*/ 153466 h 1087466"/>
                    <a:gd name="connsiteX87" fmla="*/ 140677 w 818377"/>
                    <a:gd name="connsiteY87" fmla="*/ 137480 h 1087466"/>
                    <a:gd name="connsiteX88" fmla="*/ 137480 w 818377"/>
                    <a:gd name="connsiteY88" fmla="*/ 127888 h 1087466"/>
                    <a:gd name="connsiteX89" fmla="*/ 127888 w 818377"/>
                    <a:gd name="connsiteY89" fmla="*/ 115099 h 1087466"/>
                    <a:gd name="connsiteX90" fmla="*/ 121494 w 818377"/>
                    <a:gd name="connsiteY90" fmla="*/ 105507 h 1087466"/>
                    <a:gd name="connsiteX91" fmla="*/ 108705 w 818377"/>
                    <a:gd name="connsiteY91" fmla="*/ 89521 h 1087466"/>
                    <a:gd name="connsiteX92" fmla="*/ 92719 w 818377"/>
                    <a:gd name="connsiteY92" fmla="*/ 63944 h 1087466"/>
                    <a:gd name="connsiteX93" fmla="*/ 89522 w 818377"/>
                    <a:gd name="connsiteY93" fmla="*/ 54352 h 1087466"/>
                    <a:gd name="connsiteX94" fmla="*/ 83127 w 818377"/>
                    <a:gd name="connsiteY94" fmla="*/ 44761 h 1087466"/>
                    <a:gd name="connsiteX95" fmla="*/ 83127 w 818377"/>
                    <a:gd name="connsiteY9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09242 w 818377"/>
                    <a:gd name="connsiteY10" fmla="*/ 639440 h 1087466"/>
                    <a:gd name="connsiteX11" fmla="*/ 428425 w 818377"/>
                    <a:gd name="connsiteY11" fmla="*/ 671412 h 1087466"/>
                    <a:gd name="connsiteX12" fmla="*/ 431622 w 818377"/>
                    <a:gd name="connsiteY12" fmla="*/ 690596 h 1087466"/>
                    <a:gd name="connsiteX13" fmla="*/ 438017 w 818377"/>
                    <a:gd name="connsiteY13" fmla="*/ 700187 h 1087466"/>
                    <a:gd name="connsiteX14" fmla="*/ 447608 w 818377"/>
                    <a:gd name="connsiteY14" fmla="*/ 722568 h 1087466"/>
                    <a:gd name="connsiteX15" fmla="*/ 457200 w 818377"/>
                    <a:gd name="connsiteY15" fmla="*/ 748145 h 1087466"/>
                    <a:gd name="connsiteX16" fmla="*/ 463594 w 818377"/>
                    <a:gd name="connsiteY16" fmla="*/ 754540 h 1087466"/>
                    <a:gd name="connsiteX17" fmla="*/ 469989 w 818377"/>
                    <a:gd name="connsiteY17" fmla="*/ 767328 h 1087466"/>
                    <a:gd name="connsiteX18" fmla="*/ 482778 w 818377"/>
                    <a:gd name="connsiteY18" fmla="*/ 786512 h 1087466"/>
                    <a:gd name="connsiteX19" fmla="*/ 495567 w 818377"/>
                    <a:gd name="connsiteY19" fmla="*/ 805695 h 1087466"/>
                    <a:gd name="connsiteX20" fmla="*/ 524341 w 818377"/>
                    <a:gd name="connsiteY20" fmla="*/ 831273 h 1087466"/>
                    <a:gd name="connsiteX21" fmla="*/ 537130 w 818377"/>
                    <a:gd name="connsiteY21" fmla="*/ 834470 h 1087466"/>
                    <a:gd name="connsiteX22" fmla="*/ 559511 w 818377"/>
                    <a:gd name="connsiteY22" fmla="*/ 847259 h 1087466"/>
                    <a:gd name="connsiteX23" fmla="*/ 597877 w 818377"/>
                    <a:gd name="connsiteY23" fmla="*/ 856850 h 1087466"/>
                    <a:gd name="connsiteX24" fmla="*/ 601074 w 818377"/>
                    <a:gd name="connsiteY24" fmla="*/ 869639 h 1087466"/>
                    <a:gd name="connsiteX25" fmla="*/ 610666 w 818377"/>
                    <a:gd name="connsiteY25" fmla="*/ 872836 h 1087466"/>
                    <a:gd name="connsiteX26" fmla="*/ 623455 w 818377"/>
                    <a:gd name="connsiteY26" fmla="*/ 885625 h 1087466"/>
                    <a:gd name="connsiteX27" fmla="*/ 639441 w 818377"/>
                    <a:gd name="connsiteY27" fmla="*/ 901611 h 1087466"/>
                    <a:gd name="connsiteX28" fmla="*/ 668215 w 818377"/>
                    <a:gd name="connsiteY28" fmla="*/ 949569 h 1087466"/>
                    <a:gd name="connsiteX29" fmla="*/ 677807 w 818377"/>
                    <a:gd name="connsiteY29" fmla="*/ 962358 h 1087466"/>
                    <a:gd name="connsiteX30" fmla="*/ 687399 w 818377"/>
                    <a:gd name="connsiteY30" fmla="*/ 984738 h 1087466"/>
                    <a:gd name="connsiteX31" fmla="*/ 693793 w 818377"/>
                    <a:gd name="connsiteY31" fmla="*/ 997527 h 1087466"/>
                    <a:gd name="connsiteX32" fmla="*/ 700187 w 818377"/>
                    <a:gd name="connsiteY32" fmla="*/ 1007119 h 1087466"/>
                    <a:gd name="connsiteX33" fmla="*/ 712976 w 818377"/>
                    <a:gd name="connsiteY33" fmla="*/ 1029499 h 1087466"/>
                    <a:gd name="connsiteX34" fmla="*/ 722568 w 818377"/>
                    <a:gd name="connsiteY34" fmla="*/ 1042288 h 1087466"/>
                    <a:gd name="connsiteX35" fmla="*/ 732160 w 818377"/>
                    <a:gd name="connsiteY35" fmla="*/ 1067866 h 1087466"/>
                    <a:gd name="connsiteX36" fmla="*/ 735357 w 818377"/>
                    <a:gd name="connsiteY36" fmla="*/ 1083852 h 1087466"/>
                    <a:gd name="connsiteX37" fmla="*/ 754540 w 818377"/>
                    <a:gd name="connsiteY37" fmla="*/ 1087049 h 1087466"/>
                    <a:gd name="connsiteX38" fmla="*/ 815287 w 818377"/>
                    <a:gd name="connsiteY38" fmla="*/ 1080654 h 1087466"/>
                    <a:gd name="connsiteX39" fmla="*/ 808892 w 818377"/>
                    <a:gd name="connsiteY39" fmla="*/ 1048682 h 1087466"/>
                    <a:gd name="connsiteX40" fmla="*/ 796104 w 818377"/>
                    <a:gd name="connsiteY40" fmla="*/ 1019907 h 1087466"/>
                    <a:gd name="connsiteX41" fmla="*/ 789709 w 818377"/>
                    <a:gd name="connsiteY41" fmla="*/ 1003921 h 1087466"/>
                    <a:gd name="connsiteX42" fmla="*/ 786512 w 818377"/>
                    <a:gd name="connsiteY42" fmla="*/ 978344 h 1087466"/>
                    <a:gd name="connsiteX43" fmla="*/ 780118 w 818377"/>
                    <a:gd name="connsiteY43" fmla="*/ 959161 h 1087466"/>
                    <a:gd name="connsiteX44" fmla="*/ 773723 w 818377"/>
                    <a:gd name="connsiteY44" fmla="*/ 936780 h 1087466"/>
                    <a:gd name="connsiteX45" fmla="*/ 767329 w 818377"/>
                    <a:gd name="connsiteY45" fmla="*/ 923991 h 1087466"/>
                    <a:gd name="connsiteX46" fmla="*/ 760934 w 818377"/>
                    <a:gd name="connsiteY46" fmla="*/ 904808 h 1087466"/>
                    <a:gd name="connsiteX47" fmla="*/ 757737 w 818377"/>
                    <a:gd name="connsiteY47" fmla="*/ 892019 h 1087466"/>
                    <a:gd name="connsiteX48" fmla="*/ 748146 w 818377"/>
                    <a:gd name="connsiteY48" fmla="*/ 882428 h 1087466"/>
                    <a:gd name="connsiteX49" fmla="*/ 741751 w 818377"/>
                    <a:gd name="connsiteY49" fmla="*/ 856850 h 1087466"/>
                    <a:gd name="connsiteX50" fmla="*/ 738554 w 818377"/>
                    <a:gd name="connsiteY50" fmla="*/ 844061 h 1087466"/>
                    <a:gd name="connsiteX51" fmla="*/ 744948 w 818377"/>
                    <a:gd name="connsiteY51" fmla="*/ 776920 h 1087466"/>
                    <a:gd name="connsiteX52" fmla="*/ 748146 w 818377"/>
                    <a:gd name="connsiteY52" fmla="*/ 767328 h 1087466"/>
                    <a:gd name="connsiteX53" fmla="*/ 744948 w 818377"/>
                    <a:gd name="connsiteY53" fmla="*/ 712976 h 1087466"/>
                    <a:gd name="connsiteX54" fmla="*/ 728962 w 818377"/>
                    <a:gd name="connsiteY54" fmla="*/ 681004 h 1087466"/>
                    <a:gd name="connsiteX55" fmla="*/ 725765 w 818377"/>
                    <a:gd name="connsiteY55" fmla="*/ 658624 h 1087466"/>
                    <a:gd name="connsiteX56" fmla="*/ 709779 w 818377"/>
                    <a:gd name="connsiteY56" fmla="*/ 623454 h 1087466"/>
                    <a:gd name="connsiteX57" fmla="*/ 696990 w 818377"/>
                    <a:gd name="connsiteY57" fmla="*/ 610666 h 1087466"/>
                    <a:gd name="connsiteX58" fmla="*/ 661821 w 818377"/>
                    <a:gd name="connsiteY58" fmla="*/ 601074 h 1087466"/>
                    <a:gd name="connsiteX59" fmla="*/ 649032 w 818377"/>
                    <a:gd name="connsiteY59" fmla="*/ 594680 h 1087466"/>
                    <a:gd name="connsiteX60" fmla="*/ 613863 w 818377"/>
                    <a:gd name="connsiteY60" fmla="*/ 575496 h 1087466"/>
                    <a:gd name="connsiteX61" fmla="*/ 581891 w 818377"/>
                    <a:gd name="connsiteY61" fmla="*/ 562707 h 1087466"/>
                    <a:gd name="connsiteX62" fmla="*/ 546722 w 818377"/>
                    <a:gd name="connsiteY62" fmla="*/ 553116 h 1087466"/>
                    <a:gd name="connsiteX63" fmla="*/ 489172 w 818377"/>
                    <a:gd name="connsiteY63" fmla="*/ 537130 h 1087466"/>
                    <a:gd name="connsiteX64" fmla="*/ 457200 w 818377"/>
                    <a:gd name="connsiteY64" fmla="*/ 514749 h 1087466"/>
                    <a:gd name="connsiteX65" fmla="*/ 454003 w 818377"/>
                    <a:gd name="connsiteY65" fmla="*/ 505158 h 1087466"/>
                    <a:gd name="connsiteX66" fmla="*/ 447608 w 818377"/>
                    <a:gd name="connsiteY66" fmla="*/ 495566 h 1087466"/>
                    <a:gd name="connsiteX67" fmla="*/ 444411 w 818377"/>
                    <a:gd name="connsiteY67" fmla="*/ 466791 h 1087466"/>
                    <a:gd name="connsiteX68" fmla="*/ 431622 w 818377"/>
                    <a:gd name="connsiteY68" fmla="*/ 386861 h 1087466"/>
                    <a:gd name="connsiteX69" fmla="*/ 418834 w 818377"/>
                    <a:gd name="connsiteY69" fmla="*/ 329312 h 1087466"/>
                    <a:gd name="connsiteX70" fmla="*/ 396453 w 818377"/>
                    <a:gd name="connsiteY70" fmla="*/ 316523 h 1087466"/>
                    <a:gd name="connsiteX71" fmla="*/ 361284 w 818377"/>
                    <a:gd name="connsiteY71" fmla="*/ 300537 h 1087466"/>
                    <a:gd name="connsiteX72" fmla="*/ 351692 w 818377"/>
                    <a:gd name="connsiteY72" fmla="*/ 290945 h 1087466"/>
                    <a:gd name="connsiteX73" fmla="*/ 342101 w 818377"/>
                    <a:gd name="connsiteY73" fmla="*/ 287748 h 1087466"/>
                    <a:gd name="connsiteX74" fmla="*/ 313326 w 818377"/>
                    <a:gd name="connsiteY74" fmla="*/ 274959 h 1087466"/>
                    <a:gd name="connsiteX75" fmla="*/ 300537 w 818377"/>
                    <a:gd name="connsiteY75" fmla="*/ 268565 h 1087466"/>
                    <a:gd name="connsiteX76" fmla="*/ 284551 w 818377"/>
                    <a:gd name="connsiteY76" fmla="*/ 262170 h 1087466"/>
                    <a:gd name="connsiteX77" fmla="*/ 274960 w 818377"/>
                    <a:gd name="connsiteY77" fmla="*/ 255776 h 1087466"/>
                    <a:gd name="connsiteX78" fmla="*/ 265368 w 818377"/>
                    <a:gd name="connsiteY78" fmla="*/ 252579 h 1087466"/>
                    <a:gd name="connsiteX79" fmla="*/ 249382 w 818377"/>
                    <a:gd name="connsiteY79" fmla="*/ 246184 h 1087466"/>
                    <a:gd name="connsiteX80" fmla="*/ 227001 w 818377"/>
                    <a:gd name="connsiteY80" fmla="*/ 239790 h 1087466"/>
                    <a:gd name="connsiteX81" fmla="*/ 211015 w 818377"/>
                    <a:gd name="connsiteY81" fmla="*/ 230198 h 1087466"/>
                    <a:gd name="connsiteX82" fmla="*/ 191832 w 818377"/>
                    <a:gd name="connsiteY82" fmla="*/ 220607 h 1087466"/>
                    <a:gd name="connsiteX83" fmla="*/ 179043 w 818377"/>
                    <a:gd name="connsiteY83" fmla="*/ 204621 h 1087466"/>
                    <a:gd name="connsiteX84" fmla="*/ 172649 w 818377"/>
                    <a:gd name="connsiteY84" fmla="*/ 198226 h 1087466"/>
                    <a:gd name="connsiteX85" fmla="*/ 150269 w 818377"/>
                    <a:gd name="connsiteY85" fmla="*/ 153466 h 1087466"/>
                    <a:gd name="connsiteX86" fmla="*/ 140677 w 818377"/>
                    <a:gd name="connsiteY86" fmla="*/ 137480 h 1087466"/>
                    <a:gd name="connsiteX87" fmla="*/ 137480 w 818377"/>
                    <a:gd name="connsiteY87" fmla="*/ 127888 h 1087466"/>
                    <a:gd name="connsiteX88" fmla="*/ 127888 w 818377"/>
                    <a:gd name="connsiteY88" fmla="*/ 115099 h 1087466"/>
                    <a:gd name="connsiteX89" fmla="*/ 121494 w 818377"/>
                    <a:gd name="connsiteY89" fmla="*/ 105507 h 1087466"/>
                    <a:gd name="connsiteX90" fmla="*/ 108705 w 818377"/>
                    <a:gd name="connsiteY90" fmla="*/ 89521 h 1087466"/>
                    <a:gd name="connsiteX91" fmla="*/ 92719 w 818377"/>
                    <a:gd name="connsiteY91" fmla="*/ 63944 h 1087466"/>
                    <a:gd name="connsiteX92" fmla="*/ 89522 w 818377"/>
                    <a:gd name="connsiteY92" fmla="*/ 54352 h 1087466"/>
                    <a:gd name="connsiteX93" fmla="*/ 83127 w 818377"/>
                    <a:gd name="connsiteY93" fmla="*/ 44761 h 1087466"/>
                    <a:gd name="connsiteX94" fmla="*/ 83127 w 818377"/>
                    <a:gd name="connsiteY94"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31622 w 818377"/>
                    <a:gd name="connsiteY11" fmla="*/ 690596 h 1087466"/>
                    <a:gd name="connsiteX12" fmla="*/ 438017 w 818377"/>
                    <a:gd name="connsiteY12" fmla="*/ 700187 h 1087466"/>
                    <a:gd name="connsiteX13" fmla="*/ 447608 w 818377"/>
                    <a:gd name="connsiteY13" fmla="*/ 722568 h 1087466"/>
                    <a:gd name="connsiteX14" fmla="*/ 457200 w 818377"/>
                    <a:gd name="connsiteY14" fmla="*/ 748145 h 1087466"/>
                    <a:gd name="connsiteX15" fmla="*/ 463594 w 818377"/>
                    <a:gd name="connsiteY15" fmla="*/ 754540 h 1087466"/>
                    <a:gd name="connsiteX16" fmla="*/ 469989 w 818377"/>
                    <a:gd name="connsiteY16" fmla="*/ 767328 h 1087466"/>
                    <a:gd name="connsiteX17" fmla="*/ 482778 w 818377"/>
                    <a:gd name="connsiteY17" fmla="*/ 786512 h 1087466"/>
                    <a:gd name="connsiteX18" fmla="*/ 495567 w 818377"/>
                    <a:gd name="connsiteY18" fmla="*/ 805695 h 1087466"/>
                    <a:gd name="connsiteX19" fmla="*/ 524341 w 818377"/>
                    <a:gd name="connsiteY19" fmla="*/ 831273 h 1087466"/>
                    <a:gd name="connsiteX20" fmla="*/ 537130 w 818377"/>
                    <a:gd name="connsiteY20" fmla="*/ 834470 h 1087466"/>
                    <a:gd name="connsiteX21" fmla="*/ 559511 w 818377"/>
                    <a:gd name="connsiteY21" fmla="*/ 847259 h 1087466"/>
                    <a:gd name="connsiteX22" fmla="*/ 597877 w 818377"/>
                    <a:gd name="connsiteY22" fmla="*/ 856850 h 1087466"/>
                    <a:gd name="connsiteX23" fmla="*/ 601074 w 818377"/>
                    <a:gd name="connsiteY23" fmla="*/ 869639 h 1087466"/>
                    <a:gd name="connsiteX24" fmla="*/ 610666 w 818377"/>
                    <a:gd name="connsiteY24" fmla="*/ 872836 h 1087466"/>
                    <a:gd name="connsiteX25" fmla="*/ 623455 w 818377"/>
                    <a:gd name="connsiteY25" fmla="*/ 885625 h 1087466"/>
                    <a:gd name="connsiteX26" fmla="*/ 639441 w 818377"/>
                    <a:gd name="connsiteY26" fmla="*/ 901611 h 1087466"/>
                    <a:gd name="connsiteX27" fmla="*/ 668215 w 818377"/>
                    <a:gd name="connsiteY27" fmla="*/ 949569 h 1087466"/>
                    <a:gd name="connsiteX28" fmla="*/ 677807 w 818377"/>
                    <a:gd name="connsiteY28" fmla="*/ 962358 h 1087466"/>
                    <a:gd name="connsiteX29" fmla="*/ 687399 w 818377"/>
                    <a:gd name="connsiteY29" fmla="*/ 984738 h 1087466"/>
                    <a:gd name="connsiteX30" fmla="*/ 693793 w 818377"/>
                    <a:gd name="connsiteY30" fmla="*/ 997527 h 1087466"/>
                    <a:gd name="connsiteX31" fmla="*/ 700187 w 818377"/>
                    <a:gd name="connsiteY31" fmla="*/ 1007119 h 1087466"/>
                    <a:gd name="connsiteX32" fmla="*/ 712976 w 818377"/>
                    <a:gd name="connsiteY32" fmla="*/ 1029499 h 1087466"/>
                    <a:gd name="connsiteX33" fmla="*/ 722568 w 818377"/>
                    <a:gd name="connsiteY33" fmla="*/ 1042288 h 1087466"/>
                    <a:gd name="connsiteX34" fmla="*/ 732160 w 818377"/>
                    <a:gd name="connsiteY34" fmla="*/ 1067866 h 1087466"/>
                    <a:gd name="connsiteX35" fmla="*/ 735357 w 818377"/>
                    <a:gd name="connsiteY35" fmla="*/ 1083852 h 1087466"/>
                    <a:gd name="connsiteX36" fmla="*/ 754540 w 818377"/>
                    <a:gd name="connsiteY36" fmla="*/ 1087049 h 1087466"/>
                    <a:gd name="connsiteX37" fmla="*/ 815287 w 818377"/>
                    <a:gd name="connsiteY37" fmla="*/ 1080654 h 1087466"/>
                    <a:gd name="connsiteX38" fmla="*/ 808892 w 818377"/>
                    <a:gd name="connsiteY38" fmla="*/ 1048682 h 1087466"/>
                    <a:gd name="connsiteX39" fmla="*/ 796104 w 818377"/>
                    <a:gd name="connsiteY39" fmla="*/ 1019907 h 1087466"/>
                    <a:gd name="connsiteX40" fmla="*/ 789709 w 818377"/>
                    <a:gd name="connsiteY40" fmla="*/ 1003921 h 1087466"/>
                    <a:gd name="connsiteX41" fmla="*/ 786512 w 818377"/>
                    <a:gd name="connsiteY41" fmla="*/ 978344 h 1087466"/>
                    <a:gd name="connsiteX42" fmla="*/ 780118 w 818377"/>
                    <a:gd name="connsiteY42" fmla="*/ 959161 h 1087466"/>
                    <a:gd name="connsiteX43" fmla="*/ 773723 w 818377"/>
                    <a:gd name="connsiteY43" fmla="*/ 936780 h 1087466"/>
                    <a:gd name="connsiteX44" fmla="*/ 767329 w 818377"/>
                    <a:gd name="connsiteY44" fmla="*/ 923991 h 1087466"/>
                    <a:gd name="connsiteX45" fmla="*/ 760934 w 818377"/>
                    <a:gd name="connsiteY45" fmla="*/ 904808 h 1087466"/>
                    <a:gd name="connsiteX46" fmla="*/ 757737 w 818377"/>
                    <a:gd name="connsiteY46" fmla="*/ 892019 h 1087466"/>
                    <a:gd name="connsiteX47" fmla="*/ 748146 w 818377"/>
                    <a:gd name="connsiteY47" fmla="*/ 882428 h 1087466"/>
                    <a:gd name="connsiteX48" fmla="*/ 741751 w 818377"/>
                    <a:gd name="connsiteY48" fmla="*/ 856850 h 1087466"/>
                    <a:gd name="connsiteX49" fmla="*/ 738554 w 818377"/>
                    <a:gd name="connsiteY49" fmla="*/ 844061 h 1087466"/>
                    <a:gd name="connsiteX50" fmla="*/ 744948 w 818377"/>
                    <a:gd name="connsiteY50" fmla="*/ 776920 h 1087466"/>
                    <a:gd name="connsiteX51" fmla="*/ 748146 w 818377"/>
                    <a:gd name="connsiteY51" fmla="*/ 767328 h 1087466"/>
                    <a:gd name="connsiteX52" fmla="*/ 744948 w 818377"/>
                    <a:gd name="connsiteY52" fmla="*/ 712976 h 1087466"/>
                    <a:gd name="connsiteX53" fmla="*/ 728962 w 818377"/>
                    <a:gd name="connsiteY53" fmla="*/ 681004 h 1087466"/>
                    <a:gd name="connsiteX54" fmla="*/ 725765 w 818377"/>
                    <a:gd name="connsiteY54" fmla="*/ 658624 h 1087466"/>
                    <a:gd name="connsiteX55" fmla="*/ 709779 w 818377"/>
                    <a:gd name="connsiteY55" fmla="*/ 623454 h 1087466"/>
                    <a:gd name="connsiteX56" fmla="*/ 696990 w 818377"/>
                    <a:gd name="connsiteY56" fmla="*/ 610666 h 1087466"/>
                    <a:gd name="connsiteX57" fmla="*/ 661821 w 818377"/>
                    <a:gd name="connsiteY57" fmla="*/ 601074 h 1087466"/>
                    <a:gd name="connsiteX58" fmla="*/ 649032 w 818377"/>
                    <a:gd name="connsiteY58" fmla="*/ 594680 h 1087466"/>
                    <a:gd name="connsiteX59" fmla="*/ 613863 w 818377"/>
                    <a:gd name="connsiteY59" fmla="*/ 575496 h 1087466"/>
                    <a:gd name="connsiteX60" fmla="*/ 581891 w 818377"/>
                    <a:gd name="connsiteY60" fmla="*/ 562707 h 1087466"/>
                    <a:gd name="connsiteX61" fmla="*/ 546722 w 818377"/>
                    <a:gd name="connsiteY61" fmla="*/ 553116 h 1087466"/>
                    <a:gd name="connsiteX62" fmla="*/ 489172 w 818377"/>
                    <a:gd name="connsiteY62" fmla="*/ 537130 h 1087466"/>
                    <a:gd name="connsiteX63" fmla="*/ 457200 w 818377"/>
                    <a:gd name="connsiteY63" fmla="*/ 514749 h 1087466"/>
                    <a:gd name="connsiteX64" fmla="*/ 454003 w 818377"/>
                    <a:gd name="connsiteY64" fmla="*/ 505158 h 1087466"/>
                    <a:gd name="connsiteX65" fmla="*/ 447608 w 818377"/>
                    <a:gd name="connsiteY65" fmla="*/ 495566 h 1087466"/>
                    <a:gd name="connsiteX66" fmla="*/ 444411 w 818377"/>
                    <a:gd name="connsiteY66" fmla="*/ 466791 h 1087466"/>
                    <a:gd name="connsiteX67" fmla="*/ 431622 w 818377"/>
                    <a:gd name="connsiteY67" fmla="*/ 386861 h 1087466"/>
                    <a:gd name="connsiteX68" fmla="*/ 418834 w 818377"/>
                    <a:gd name="connsiteY68" fmla="*/ 329312 h 1087466"/>
                    <a:gd name="connsiteX69" fmla="*/ 396453 w 818377"/>
                    <a:gd name="connsiteY69" fmla="*/ 316523 h 1087466"/>
                    <a:gd name="connsiteX70" fmla="*/ 361284 w 818377"/>
                    <a:gd name="connsiteY70" fmla="*/ 300537 h 1087466"/>
                    <a:gd name="connsiteX71" fmla="*/ 351692 w 818377"/>
                    <a:gd name="connsiteY71" fmla="*/ 290945 h 1087466"/>
                    <a:gd name="connsiteX72" fmla="*/ 342101 w 818377"/>
                    <a:gd name="connsiteY72" fmla="*/ 287748 h 1087466"/>
                    <a:gd name="connsiteX73" fmla="*/ 313326 w 818377"/>
                    <a:gd name="connsiteY73" fmla="*/ 274959 h 1087466"/>
                    <a:gd name="connsiteX74" fmla="*/ 300537 w 818377"/>
                    <a:gd name="connsiteY74" fmla="*/ 268565 h 1087466"/>
                    <a:gd name="connsiteX75" fmla="*/ 284551 w 818377"/>
                    <a:gd name="connsiteY75" fmla="*/ 262170 h 1087466"/>
                    <a:gd name="connsiteX76" fmla="*/ 274960 w 818377"/>
                    <a:gd name="connsiteY76" fmla="*/ 255776 h 1087466"/>
                    <a:gd name="connsiteX77" fmla="*/ 265368 w 818377"/>
                    <a:gd name="connsiteY77" fmla="*/ 252579 h 1087466"/>
                    <a:gd name="connsiteX78" fmla="*/ 249382 w 818377"/>
                    <a:gd name="connsiteY78" fmla="*/ 246184 h 1087466"/>
                    <a:gd name="connsiteX79" fmla="*/ 227001 w 818377"/>
                    <a:gd name="connsiteY79" fmla="*/ 239790 h 1087466"/>
                    <a:gd name="connsiteX80" fmla="*/ 211015 w 818377"/>
                    <a:gd name="connsiteY80" fmla="*/ 230198 h 1087466"/>
                    <a:gd name="connsiteX81" fmla="*/ 191832 w 818377"/>
                    <a:gd name="connsiteY81" fmla="*/ 220607 h 1087466"/>
                    <a:gd name="connsiteX82" fmla="*/ 179043 w 818377"/>
                    <a:gd name="connsiteY82" fmla="*/ 204621 h 1087466"/>
                    <a:gd name="connsiteX83" fmla="*/ 172649 w 818377"/>
                    <a:gd name="connsiteY83" fmla="*/ 198226 h 1087466"/>
                    <a:gd name="connsiteX84" fmla="*/ 150269 w 818377"/>
                    <a:gd name="connsiteY84" fmla="*/ 153466 h 1087466"/>
                    <a:gd name="connsiteX85" fmla="*/ 140677 w 818377"/>
                    <a:gd name="connsiteY85" fmla="*/ 137480 h 1087466"/>
                    <a:gd name="connsiteX86" fmla="*/ 137480 w 818377"/>
                    <a:gd name="connsiteY86" fmla="*/ 127888 h 1087466"/>
                    <a:gd name="connsiteX87" fmla="*/ 127888 w 818377"/>
                    <a:gd name="connsiteY87" fmla="*/ 115099 h 1087466"/>
                    <a:gd name="connsiteX88" fmla="*/ 121494 w 818377"/>
                    <a:gd name="connsiteY88" fmla="*/ 105507 h 1087466"/>
                    <a:gd name="connsiteX89" fmla="*/ 108705 w 818377"/>
                    <a:gd name="connsiteY89" fmla="*/ 89521 h 1087466"/>
                    <a:gd name="connsiteX90" fmla="*/ 92719 w 818377"/>
                    <a:gd name="connsiteY90" fmla="*/ 63944 h 1087466"/>
                    <a:gd name="connsiteX91" fmla="*/ 89522 w 818377"/>
                    <a:gd name="connsiteY91" fmla="*/ 54352 h 1087466"/>
                    <a:gd name="connsiteX92" fmla="*/ 83127 w 818377"/>
                    <a:gd name="connsiteY92" fmla="*/ 44761 h 1087466"/>
                    <a:gd name="connsiteX93" fmla="*/ 83127 w 818377"/>
                    <a:gd name="connsiteY93"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31622 w 818377"/>
                    <a:gd name="connsiteY11" fmla="*/ 690596 h 1087466"/>
                    <a:gd name="connsiteX12" fmla="*/ 447608 w 818377"/>
                    <a:gd name="connsiteY12" fmla="*/ 722568 h 1087466"/>
                    <a:gd name="connsiteX13" fmla="*/ 457200 w 818377"/>
                    <a:gd name="connsiteY13" fmla="*/ 748145 h 1087466"/>
                    <a:gd name="connsiteX14" fmla="*/ 463594 w 818377"/>
                    <a:gd name="connsiteY14" fmla="*/ 754540 h 1087466"/>
                    <a:gd name="connsiteX15" fmla="*/ 469989 w 818377"/>
                    <a:gd name="connsiteY15" fmla="*/ 767328 h 1087466"/>
                    <a:gd name="connsiteX16" fmla="*/ 482778 w 818377"/>
                    <a:gd name="connsiteY16" fmla="*/ 786512 h 1087466"/>
                    <a:gd name="connsiteX17" fmla="*/ 495567 w 818377"/>
                    <a:gd name="connsiteY17" fmla="*/ 805695 h 1087466"/>
                    <a:gd name="connsiteX18" fmla="*/ 524341 w 818377"/>
                    <a:gd name="connsiteY18" fmla="*/ 831273 h 1087466"/>
                    <a:gd name="connsiteX19" fmla="*/ 537130 w 818377"/>
                    <a:gd name="connsiteY19" fmla="*/ 834470 h 1087466"/>
                    <a:gd name="connsiteX20" fmla="*/ 559511 w 818377"/>
                    <a:gd name="connsiteY20" fmla="*/ 847259 h 1087466"/>
                    <a:gd name="connsiteX21" fmla="*/ 597877 w 818377"/>
                    <a:gd name="connsiteY21" fmla="*/ 856850 h 1087466"/>
                    <a:gd name="connsiteX22" fmla="*/ 601074 w 818377"/>
                    <a:gd name="connsiteY22" fmla="*/ 869639 h 1087466"/>
                    <a:gd name="connsiteX23" fmla="*/ 610666 w 818377"/>
                    <a:gd name="connsiteY23" fmla="*/ 872836 h 1087466"/>
                    <a:gd name="connsiteX24" fmla="*/ 623455 w 818377"/>
                    <a:gd name="connsiteY24" fmla="*/ 885625 h 1087466"/>
                    <a:gd name="connsiteX25" fmla="*/ 639441 w 818377"/>
                    <a:gd name="connsiteY25" fmla="*/ 901611 h 1087466"/>
                    <a:gd name="connsiteX26" fmla="*/ 668215 w 818377"/>
                    <a:gd name="connsiteY26" fmla="*/ 949569 h 1087466"/>
                    <a:gd name="connsiteX27" fmla="*/ 677807 w 818377"/>
                    <a:gd name="connsiteY27" fmla="*/ 962358 h 1087466"/>
                    <a:gd name="connsiteX28" fmla="*/ 687399 w 818377"/>
                    <a:gd name="connsiteY28" fmla="*/ 984738 h 1087466"/>
                    <a:gd name="connsiteX29" fmla="*/ 693793 w 818377"/>
                    <a:gd name="connsiteY29" fmla="*/ 997527 h 1087466"/>
                    <a:gd name="connsiteX30" fmla="*/ 700187 w 818377"/>
                    <a:gd name="connsiteY30" fmla="*/ 1007119 h 1087466"/>
                    <a:gd name="connsiteX31" fmla="*/ 712976 w 818377"/>
                    <a:gd name="connsiteY31" fmla="*/ 1029499 h 1087466"/>
                    <a:gd name="connsiteX32" fmla="*/ 722568 w 818377"/>
                    <a:gd name="connsiteY32" fmla="*/ 1042288 h 1087466"/>
                    <a:gd name="connsiteX33" fmla="*/ 732160 w 818377"/>
                    <a:gd name="connsiteY33" fmla="*/ 1067866 h 1087466"/>
                    <a:gd name="connsiteX34" fmla="*/ 735357 w 818377"/>
                    <a:gd name="connsiteY34" fmla="*/ 1083852 h 1087466"/>
                    <a:gd name="connsiteX35" fmla="*/ 754540 w 818377"/>
                    <a:gd name="connsiteY35" fmla="*/ 1087049 h 1087466"/>
                    <a:gd name="connsiteX36" fmla="*/ 815287 w 818377"/>
                    <a:gd name="connsiteY36" fmla="*/ 1080654 h 1087466"/>
                    <a:gd name="connsiteX37" fmla="*/ 808892 w 818377"/>
                    <a:gd name="connsiteY37" fmla="*/ 1048682 h 1087466"/>
                    <a:gd name="connsiteX38" fmla="*/ 796104 w 818377"/>
                    <a:gd name="connsiteY38" fmla="*/ 1019907 h 1087466"/>
                    <a:gd name="connsiteX39" fmla="*/ 789709 w 818377"/>
                    <a:gd name="connsiteY39" fmla="*/ 1003921 h 1087466"/>
                    <a:gd name="connsiteX40" fmla="*/ 786512 w 818377"/>
                    <a:gd name="connsiteY40" fmla="*/ 978344 h 1087466"/>
                    <a:gd name="connsiteX41" fmla="*/ 780118 w 818377"/>
                    <a:gd name="connsiteY41" fmla="*/ 959161 h 1087466"/>
                    <a:gd name="connsiteX42" fmla="*/ 773723 w 818377"/>
                    <a:gd name="connsiteY42" fmla="*/ 936780 h 1087466"/>
                    <a:gd name="connsiteX43" fmla="*/ 767329 w 818377"/>
                    <a:gd name="connsiteY43" fmla="*/ 923991 h 1087466"/>
                    <a:gd name="connsiteX44" fmla="*/ 760934 w 818377"/>
                    <a:gd name="connsiteY44" fmla="*/ 904808 h 1087466"/>
                    <a:gd name="connsiteX45" fmla="*/ 757737 w 818377"/>
                    <a:gd name="connsiteY45" fmla="*/ 892019 h 1087466"/>
                    <a:gd name="connsiteX46" fmla="*/ 748146 w 818377"/>
                    <a:gd name="connsiteY46" fmla="*/ 882428 h 1087466"/>
                    <a:gd name="connsiteX47" fmla="*/ 741751 w 818377"/>
                    <a:gd name="connsiteY47" fmla="*/ 856850 h 1087466"/>
                    <a:gd name="connsiteX48" fmla="*/ 738554 w 818377"/>
                    <a:gd name="connsiteY48" fmla="*/ 844061 h 1087466"/>
                    <a:gd name="connsiteX49" fmla="*/ 744948 w 818377"/>
                    <a:gd name="connsiteY49" fmla="*/ 776920 h 1087466"/>
                    <a:gd name="connsiteX50" fmla="*/ 748146 w 818377"/>
                    <a:gd name="connsiteY50" fmla="*/ 767328 h 1087466"/>
                    <a:gd name="connsiteX51" fmla="*/ 744948 w 818377"/>
                    <a:gd name="connsiteY51" fmla="*/ 712976 h 1087466"/>
                    <a:gd name="connsiteX52" fmla="*/ 728962 w 818377"/>
                    <a:gd name="connsiteY52" fmla="*/ 681004 h 1087466"/>
                    <a:gd name="connsiteX53" fmla="*/ 725765 w 818377"/>
                    <a:gd name="connsiteY53" fmla="*/ 658624 h 1087466"/>
                    <a:gd name="connsiteX54" fmla="*/ 709779 w 818377"/>
                    <a:gd name="connsiteY54" fmla="*/ 623454 h 1087466"/>
                    <a:gd name="connsiteX55" fmla="*/ 696990 w 818377"/>
                    <a:gd name="connsiteY55" fmla="*/ 610666 h 1087466"/>
                    <a:gd name="connsiteX56" fmla="*/ 661821 w 818377"/>
                    <a:gd name="connsiteY56" fmla="*/ 601074 h 1087466"/>
                    <a:gd name="connsiteX57" fmla="*/ 649032 w 818377"/>
                    <a:gd name="connsiteY57" fmla="*/ 594680 h 1087466"/>
                    <a:gd name="connsiteX58" fmla="*/ 613863 w 818377"/>
                    <a:gd name="connsiteY58" fmla="*/ 575496 h 1087466"/>
                    <a:gd name="connsiteX59" fmla="*/ 581891 w 818377"/>
                    <a:gd name="connsiteY59" fmla="*/ 562707 h 1087466"/>
                    <a:gd name="connsiteX60" fmla="*/ 546722 w 818377"/>
                    <a:gd name="connsiteY60" fmla="*/ 553116 h 1087466"/>
                    <a:gd name="connsiteX61" fmla="*/ 489172 w 818377"/>
                    <a:gd name="connsiteY61" fmla="*/ 537130 h 1087466"/>
                    <a:gd name="connsiteX62" fmla="*/ 457200 w 818377"/>
                    <a:gd name="connsiteY62" fmla="*/ 514749 h 1087466"/>
                    <a:gd name="connsiteX63" fmla="*/ 454003 w 818377"/>
                    <a:gd name="connsiteY63" fmla="*/ 505158 h 1087466"/>
                    <a:gd name="connsiteX64" fmla="*/ 447608 w 818377"/>
                    <a:gd name="connsiteY64" fmla="*/ 495566 h 1087466"/>
                    <a:gd name="connsiteX65" fmla="*/ 444411 w 818377"/>
                    <a:gd name="connsiteY65" fmla="*/ 466791 h 1087466"/>
                    <a:gd name="connsiteX66" fmla="*/ 431622 w 818377"/>
                    <a:gd name="connsiteY66" fmla="*/ 386861 h 1087466"/>
                    <a:gd name="connsiteX67" fmla="*/ 418834 w 818377"/>
                    <a:gd name="connsiteY67" fmla="*/ 329312 h 1087466"/>
                    <a:gd name="connsiteX68" fmla="*/ 396453 w 818377"/>
                    <a:gd name="connsiteY68" fmla="*/ 316523 h 1087466"/>
                    <a:gd name="connsiteX69" fmla="*/ 361284 w 818377"/>
                    <a:gd name="connsiteY69" fmla="*/ 300537 h 1087466"/>
                    <a:gd name="connsiteX70" fmla="*/ 351692 w 818377"/>
                    <a:gd name="connsiteY70" fmla="*/ 290945 h 1087466"/>
                    <a:gd name="connsiteX71" fmla="*/ 342101 w 818377"/>
                    <a:gd name="connsiteY71" fmla="*/ 287748 h 1087466"/>
                    <a:gd name="connsiteX72" fmla="*/ 313326 w 818377"/>
                    <a:gd name="connsiteY72" fmla="*/ 274959 h 1087466"/>
                    <a:gd name="connsiteX73" fmla="*/ 300537 w 818377"/>
                    <a:gd name="connsiteY73" fmla="*/ 268565 h 1087466"/>
                    <a:gd name="connsiteX74" fmla="*/ 284551 w 818377"/>
                    <a:gd name="connsiteY74" fmla="*/ 262170 h 1087466"/>
                    <a:gd name="connsiteX75" fmla="*/ 274960 w 818377"/>
                    <a:gd name="connsiteY75" fmla="*/ 255776 h 1087466"/>
                    <a:gd name="connsiteX76" fmla="*/ 265368 w 818377"/>
                    <a:gd name="connsiteY76" fmla="*/ 252579 h 1087466"/>
                    <a:gd name="connsiteX77" fmla="*/ 249382 w 818377"/>
                    <a:gd name="connsiteY77" fmla="*/ 246184 h 1087466"/>
                    <a:gd name="connsiteX78" fmla="*/ 227001 w 818377"/>
                    <a:gd name="connsiteY78" fmla="*/ 239790 h 1087466"/>
                    <a:gd name="connsiteX79" fmla="*/ 211015 w 818377"/>
                    <a:gd name="connsiteY79" fmla="*/ 230198 h 1087466"/>
                    <a:gd name="connsiteX80" fmla="*/ 191832 w 818377"/>
                    <a:gd name="connsiteY80" fmla="*/ 220607 h 1087466"/>
                    <a:gd name="connsiteX81" fmla="*/ 179043 w 818377"/>
                    <a:gd name="connsiteY81" fmla="*/ 204621 h 1087466"/>
                    <a:gd name="connsiteX82" fmla="*/ 172649 w 818377"/>
                    <a:gd name="connsiteY82" fmla="*/ 198226 h 1087466"/>
                    <a:gd name="connsiteX83" fmla="*/ 150269 w 818377"/>
                    <a:gd name="connsiteY83" fmla="*/ 153466 h 1087466"/>
                    <a:gd name="connsiteX84" fmla="*/ 140677 w 818377"/>
                    <a:gd name="connsiteY84" fmla="*/ 137480 h 1087466"/>
                    <a:gd name="connsiteX85" fmla="*/ 137480 w 818377"/>
                    <a:gd name="connsiteY85" fmla="*/ 127888 h 1087466"/>
                    <a:gd name="connsiteX86" fmla="*/ 127888 w 818377"/>
                    <a:gd name="connsiteY86" fmla="*/ 115099 h 1087466"/>
                    <a:gd name="connsiteX87" fmla="*/ 121494 w 818377"/>
                    <a:gd name="connsiteY87" fmla="*/ 105507 h 1087466"/>
                    <a:gd name="connsiteX88" fmla="*/ 108705 w 818377"/>
                    <a:gd name="connsiteY88" fmla="*/ 89521 h 1087466"/>
                    <a:gd name="connsiteX89" fmla="*/ 92719 w 818377"/>
                    <a:gd name="connsiteY89" fmla="*/ 63944 h 1087466"/>
                    <a:gd name="connsiteX90" fmla="*/ 89522 w 818377"/>
                    <a:gd name="connsiteY90" fmla="*/ 54352 h 1087466"/>
                    <a:gd name="connsiteX91" fmla="*/ 83127 w 818377"/>
                    <a:gd name="connsiteY91" fmla="*/ 44761 h 1087466"/>
                    <a:gd name="connsiteX92" fmla="*/ 83127 w 818377"/>
                    <a:gd name="connsiteY92"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57200 w 818377"/>
                    <a:gd name="connsiteY12" fmla="*/ 748145 h 1087466"/>
                    <a:gd name="connsiteX13" fmla="*/ 463594 w 818377"/>
                    <a:gd name="connsiteY13" fmla="*/ 754540 h 1087466"/>
                    <a:gd name="connsiteX14" fmla="*/ 469989 w 818377"/>
                    <a:gd name="connsiteY14" fmla="*/ 767328 h 1087466"/>
                    <a:gd name="connsiteX15" fmla="*/ 482778 w 818377"/>
                    <a:gd name="connsiteY15" fmla="*/ 786512 h 1087466"/>
                    <a:gd name="connsiteX16" fmla="*/ 495567 w 818377"/>
                    <a:gd name="connsiteY16" fmla="*/ 805695 h 1087466"/>
                    <a:gd name="connsiteX17" fmla="*/ 524341 w 818377"/>
                    <a:gd name="connsiteY17" fmla="*/ 831273 h 1087466"/>
                    <a:gd name="connsiteX18" fmla="*/ 537130 w 818377"/>
                    <a:gd name="connsiteY18" fmla="*/ 834470 h 1087466"/>
                    <a:gd name="connsiteX19" fmla="*/ 559511 w 818377"/>
                    <a:gd name="connsiteY19" fmla="*/ 847259 h 1087466"/>
                    <a:gd name="connsiteX20" fmla="*/ 597877 w 818377"/>
                    <a:gd name="connsiteY20" fmla="*/ 856850 h 1087466"/>
                    <a:gd name="connsiteX21" fmla="*/ 601074 w 818377"/>
                    <a:gd name="connsiteY21" fmla="*/ 869639 h 1087466"/>
                    <a:gd name="connsiteX22" fmla="*/ 610666 w 818377"/>
                    <a:gd name="connsiteY22" fmla="*/ 872836 h 1087466"/>
                    <a:gd name="connsiteX23" fmla="*/ 623455 w 818377"/>
                    <a:gd name="connsiteY23" fmla="*/ 885625 h 1087466"/>
                    <a:gd name="connsiteX24" fmla="*/ 639441 w 818377"/>
                    <a:gd name="connsiteY24" fmla="*/ 901611 h 1087466"/>
                    <a:gd name="connsiteX25" fmla="*/ 668215 w 818377"/>
                    <a:gd name="connsiteY25" fmla="*/ 949569 h 1087466"/>
                    <a:gd name="connsiteX26" fmla="*/ 677807 w 818377"/>
                    <a:gd name="connsiteY26" fmla="*/ 962358 h 1087466"/>
                    <a:gd name="connsiteX27" fmla="*/ 687399 w 818377"/>
                    <a:gd name="connsiteY27" fmla="*/ 984738 h 1087466"/>
                    <a:gd name="connsiteX28" fmla="*/ 693793 w 818377"/>
                    <a:gd name="connsiteY28" fmla="*/ 997527 h 1087466"/>
                    <a:gd name="connsiteX29" fmla="*/ 700187 w 818377"/>
                    <a:gd name="connsiteY29" fmla="*/ 1007119 h 1087466"/>
                    <a:gd name="connsiteX30" fmla="*/ 712976 w 818377"/>
                    <a:gd name="connsiteY30" fmla="*/ 1029499 h 1087466"/>
                    <a:gd name="connsiteX31" fmla="*/ 722568 w 818377"/>
                    <a:gd name="connsiteY31" fmla="*/ 1042288 h 1087466"/>
                    <a:gd name="connsiteX32" fmla="*/ 732160 w 818377"/>
                    <a:gd name="connsiteY32" fmla="*/ 1067866 h 1087466"/>
                    <a:gd name="connsiteX33" fmla="*/ 735357 w 818377"/>
                    <a:gd name="connsiteY33" fmla="*/ 1083852 h 1087466"/>
                    <a:gd name="connsiteX34" fmla="*/ 754540 w 818377"/>
                    <a:gd name="connsiteY34" fmla="*/ 1087049 h 1087466"/>
                    <a:gd name="connsiteX35" fmla="*/ 815287 w 818377"/>
                    <a:gd name="connsiteY35" fmla="*/ 1080654 h 1087466"/>
                    <a:gd name="connsiteX36" fmla="*/ 808892 w 818377"/>
                    <a:gd name="connsiteY36" fmla="*/ 1048682 h 1087466"/>
                    <a:gd name="connsiteX37" fmla="*/ 796104 w 818377"/>
                    <a:gd name="connsiteY37" fmla="*/ 1019907 h 1087466"/>
                    <a:gd name="connsiteX38" fmla="*/ 789709 w 818377"/>
                    <a:gd name="connsiteY38" fmla="*/ 1003921 h 1087466"/>
                    <a:gd name="connsiteX39" fmla="*/ 786512 w 818377"/>
                    <a:gd name="connsiteY39" fmla="*/ 978344 h 1087466"/>
                    <a:gd name="connsiteX40" fmla="*/ 780118 w 818377"/>
                    <a:gd name="connsiteY40" fmla="*/ 959161 h 1087466"/>
                    <a:gd name="connsiteX41" fmla="*/ 773723 w 818377"/>
                    <a:gd name="connsiteY41" fmla="*/ 936780 h 1087466"/>
                    <a:gd name="connsiteX42" fmla="*/ 767329 w 818377"/>
                    <a:gd name="connsiteY42" fmla="*/ 923991 h 1087466"/>
                    <a:gd name="connsiteX43" fmla="*/ 760934 w 818377"/>
                    <a:gd name="connsiteY43" fmla="*/ 904808 h 1087466"/>
                    <a:gd name="connsiteX44" fmla="*/ 757737 w 818377"/>
                    <a:gd name="connsiteY44" fmla="*/ 892019 h 1087466"/>
                    <a:gd name="connsiteX45" fmla="*/ 748146 w 818377"/>
                    <a:gd name="connsiteY45" fmla="*/ 882428 h 1087466"/>
                    <a:gd name="connsiteX46" fmla="*/ 741751 w 818377"/>
                    <a:gd name="connsiteY46" fmla="*/ 856850 h 1087466"/>
                    <a:gd name="connsiteX47" fmla="*/ 738554 w 818377"/>
                    <a:gd name="connsiteY47" fmla="*/ 844061 h 1087466"/>
                    <a:gd name="connsiteX48" fmla="*/ 744948 w 818377"/>
                    <a:gd name="connsiteY48" fmla="*/ 776920 h 1087466"/>
                    <a:gd name="connsiteX49" fmla="*/ 748146 w 818377"/>
                    <a:gd name="connsiteY49" fmla="*/ 767328 h 1087466"/>
                    <a:gd name="connsiteX50" fmla="*/ 744948 w 818377"/>
                    <a:gd name="connsiteY50" fmla="*/ 712976 h 1087466"/>
                    <a:gd name="connsiteX51" fmla="*/ 728962 w 818377"/>
                    <a:gd name="connsiteY51" fmla="*/ 681004 h 1087466"/>
                    <a:gd name="connsiteX52" fmla="*/ 725765 w 818377"/>
                    <a:gd name="connsiteY52" fmla="*/ 658624 h 1087466"/>
                    <a:gd name="connsiteX53" fmla="*/ 709779 w 818377"/>
                    <a:gd name="connsiteY53" fmla="*/ 623454 h 1087466"/>
                    <a:gd name="connsiteX54" fmla="*/ 696990 w 818377"/>
                    <a:gd name="connsiteY54" fmla="*/ 610666 h 1087466"/>
                    <a:gd name="connsiteX55" fmla="*/ 661821 w 818377"/>
                    <a:gd name="connsiteY55" fmla="*/ 601074 h 1087466"/>
                    <a:gd name="connsiteX56" fmla="*/ 649032 w 818377"/>
                    <a:gd name="connsiteY56" fmla="*/ 594680 h 1087466"/>
                    <a:gd name="connsiteX57" fmla="*/ 613863 w 818377"/>
                    <a:gd name="connsiteY57" fmla="*/ 575496 h 1087466"/>
                    <a:gd name="connsiteX58" fmla="*/ 581891 w 818377"/>
                    <a:gd name="connsiteY58" fmla="*/ 562707 h 1087466"/>
                    <a:gd name="connsiteX59" fmla="*/ 546722 w 818377"/>
                    <a:gd name="connsiteY59" fmla="*/ 553116 h 1087466"/>
                    <a:gd name="connsiteX60" fmla="*/ 489172 w 818377"/>
                    <a:gd name="connsiteY60" fmla="*/ 537130 h 1087466"/>
                    <a:gd name="connsiteX61" fmla="*/ 457200 w 818377"/>
                    <a:gd name="connsiteY61" fmla="*/ 514749 h 1087466"/>
                    <a:gd name="connsiteX62" fmla="*/ 454003 w 818377"/>
                    <a:gd name="connsiteY62" fmla="*/ 505158 h 1087466"/>
                    <a:gd name="connsiteX63" fmla="*/ 447608 w 818377"/>
                    <a:gd name="connsiteY63" fmla="*/ 495566 h 1087466"/>
                    <a:gd name="connsiteX64" fmla="*/ 444411 w 818377"/>
                    <a:gd name="connsiteY64" fmla="*/ 466791 h 1087466"/>
                    <a:gd name="connsiteX65" fmla="*/ 431622 w 818377"/>
                    <a:gd name="connsiteY65" fmla="*/ 386861 h 1087466"/>
                    <a:gd name="connsiteX66" fmla="*/ 418834 w 818377"/>
                    <a:gd name="connsiteY66" fmla="*/ 329312 h 1087466"/>
                    <a:gd name="connsiteX67" fmla="*/ 396453 w 818377"/>
                    <a:gd name="connsiteY67" fmla="*/ 316523 h 1087466"/>
                    <a:gd name="connsiteX68" fmla="*/ 361284 w 818377"/>
                    <a:gd name="connsiteY68" fmla="*/ 300537 h 1087466"/>
                    <a:gd name="connsiteX69" fmla="*/ 351692 w 818377"/>
                    <a:gd name="connsiteY69" fmla="*/ 290945 h 1087466"/>
                    <a:gd name="connsiteX70" fmla="*/ 342101 w 818377"/>
                    <a:gd name="connsiteY70" fmla="*/ 287748 h 1087466"/>
                    <a:gd name="connsiteX71" fmla="*/ 313326 w 818377"/>
                    <a:gd name="connsiteY71" fmla="*/ 274959 h 1087466"/>
                    <a:gd name="connsiteX72" fmla="*/ 300537 w 818377"/>
                    <a:gd name="connsiteY72" fmla="*/ 268565 h 1087466"/>
                    <a:gd name="connsiteX73" fmla="*/ 284551 w 818377"/>
                    <a:gd name="connsiteY73" fmla="*/ 262170 h 1087466"/>
                    <a:gd name="connsiteX74" fmla="*/ 274960 w 818377"/>
                    <a:gd name="connsiteY74" fmla="*/ 255776 h 1087466"/>
                    <a:gd name="connsiteX75" fmla="*/ 265368 w 818377"/>
                    <a:gd name="connsiteY75" fmla="*/ 252579 h 1087466"/>
                    <a:gd name="connsiteX76" fmla="*/ 249382 w 818377"/>
                    <a:gd name="connsiteY76" fmla="*/ 246184 h 1087466"/>
                    <a:gd name="connsiteX77" fmla="*/ 227001 w 818377"/>
                    <a:gd name="connsiteY77" fmla="*/ 239790 h 1087466"/>
                    <a:gd name="connsiteX78" fmla="*/ 211015 w 818377"/>
                    <a:gd name="connsiteY78" fmla="*/ 230198 h 1087466"/>
                    <a:gd name="connsiteX79" fmla="*/ 191832 w 818377"/>
                    <a:gd name="connsiteY79" fmla="*/ 220607 h 1087466"/>
                    <a:gd name="connsiteX80" fmla="*/ 179043 w 818377"/>
                    <a:gd name="connsiteY80" fmla="*/ 204621 h 1087466"/>
                    <a:gd name="connsiteX81" fmla="*/ 172649 w 818377"/>
                    <a:gd name="connsiteY81" fmla="*/ 198226 h 1087466"/>
                    <a:gd name="connsiteX82" fmla="*/ 150269 w 818377"/>
                    <a:gd name="connsiteY82" fmla="*/ 153466 h 1087466"/>
                    <a:gd name="connsiteX83" fmla="*/ 140677 w 818377"/>
                    <a:gd name="connsiteY83" fmla="*/ 137480 h 1087466"/>
                    <a:gd name="connsiteX84" fmla="*/ 137480 w 818377"/>
                    <a:gd name="connsiteY84" fmla="*/ 127888 h 1087466"/>
                    <a:gd name="connsiteX85" fmla="*/ 127888 w 818377"/>
                    <a:gd name="connsiteY85" fmla="*/ 115099 h 1087466"/>
                    <a:gd name="connsiteX86" fmla="*/ 121494 w 818377"/>
                    <a:gd name="connsiteY86" fmla="*/ 105507 h 1087466"/>
                    <a:gd name="connsiteX87" fmla="*/ 108705 w 818377"/>
                    <a:gd name="connsiteY87" fmla="*/ 89521 h 1087466"/>
                    <a:gd name="connsiteX88" fmla="*/ 92719 w 818377"/>
                    <a:gd name="connsiteY88" fmla="*/ 63944 h 1087466"/>
                    <a:gd name="connsiteX89" fmla="*/ 89522 w 818377"/>
                    <a:gd name="connsiteY89" fmla="*/ 54352 h 1087466"/>
                    <a:gd name="connsiteX90" fmla="*/ 83127 w 818377"/>
                    <a:gd name="connsiteY90" fmla="*/ 44761 h 1087466"/>
                    <a:gd name="connsiteX91" fmla="*/ 83127 w 818377"/>
                    <a:gd name="connsiteY91"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57200 w 818377"/>
                    <a:gd name="connsiteY12" fmla="*/ 748145 h 1087466"/>
                    <a:gd name="connsiteX13" fmla="*/ 469989 w 818377"/>
                    <a:gd name="connsiteY13" fmla="*/ 767328 h 1087466"/>
                    <a:gd name="connsiteX14" fmla="*/ 482778 w 818377"/>
                    <a:gd name="connsiteY14" fmla="*/ 786512 h 1087466"/>
                    <a:gd name="connsiteX15" fmla="*/ 495567 w 818377"/>
                    <a:gd name="connsiteY15" fmla="*/ 805695 h 1087466"/>
                    <a:gd name="connsiteX16" fmla="*/ 524341 w 818377"/>
                    <a:gd name="connsiteY16" fmla="*/ 831273 h 1087466"/>
                    <a:gd name="connsiteX17" fmla="*/ 537130 w 818377"/>
                    <a:gd name="connsiteY17" fmla="*/ 834470 h 1087466"/>
                    <a:gd name="connsiteX18" fmla="*/ 559511 w 818377"/>
                    <a:gd name="connsiteY18" fmla="*/ 847259 h 1087466"/>
                    <a:gd name="connsiteX19" fmla="*/ 597877 w 818377"/>
                    <a:gd name="connsiteY19" fmla="*/ 856850 h 1087466"/>
                    <a:gd name="connsiteX20" fmla="*/ 601074 w 818377"/>
                    <a:gd name="connsiteY20" fmla="*/ 869639 h 1087466"/>
                    <a:gd name="connsiteX21" fmla="*/ 610666 w 818377"/>
                    <a:gd name="connsiteY21" fmla="*/ 872836 h 1087466"/>
                    <a:gd name="connsiteX22" fmla="*/ 623455 w 818377"/>
                    <a:gd name="connsiteY22" fmla="*/ 885625 h 1087466"/>
                    <a:gd name="connsiteX23" fmla="*/ 639441 w 818377"/>
                    <a:gd name="connsiteY23" fmla="*/ 901611 h 1087466"/>
                    <a:gd name="connsiteX24" fmla="*/ 668215 w 818377"/>
                    <a:gd name="connsiteY24" fmla="*/ 949569 h 1087466"/>
                    <a:gd name="connsiteX25" fmla="*/ 677807 w 818377"/>
                    <a:gd name="connsiteY25" fmla="*/ 962358 h 1087466"/>
                    <a:gd name="connsiteX26" fmla="*/ 687399 w 818377"/>
                    <a:gd name="connsiteY26" fmla="*/ 984738 h 1087466"/>
                    <a:gd name="connsiteX27" fmla="*/ 693793 w 818377"/>
                    <a:gd name="connsiteY27" fmla="*/ 997527 h 1087466"/>
                    <a:gd name="connsiteX28" fmla="*/ 700187 w 818377"/>
                    <a:gd name="connsiteY28" fmla="*/ 1007119 h 1087466"/>
                    <a:gd name="connsiteX29" fmla="*/ 712976 w 818377"/>
                    <a:gd name="connsiteY29" fmla="*/ 1029499 h 1087466"/>
                    <a:gd name="connsiteX30" fmla="*/ 722568 w 818377"/>
                    <a:gd name="connsiteY30" fmla="*/ 1042288 h 1087466"/>
                    <a:gd name="connsiteX31" fmla="*/ 732160 w 818377"/>
                    <a:gd name="connsiteY31" fmla="*/ 1067866 h 1087466"/>
                    <a:gd name="connsiteX32" fmla="*/ 735357 w 818377"/>
                    <a:gd name="connsiteY32" fmla="*/ 1083852 h 1087466"/>
                    <a:gd name="connsiteX33" fmla="*/ 754540 w 818377"/>
                    <a:gd name="connsiteY33" fmla="*/ 1087049 h 1087466"/>
                    <a:gd name="connsiteX34" fmla="*/ 815287 w 818377"/>
                    <a:gd name="connsiteY34" fmla="*/ 1080654 h 1087466"/>
                    <a:gd name="connsiteX35" fmla="*/ 808892 w 818377"/>
                    <a:gd name="connsiteY35" fmla="*/ 1048682 h 1087466"/>
                    <a:gd name="connsiteX36" fmla="*/ 796104 w 818377"/>
                    <a:gd name="connsiteY36" fmla="*/ 1019907 h 1087466"/>
                    <a:gd name="connsiteX37" fmla="*/ 789709 w 818377"/>
                    <a:gd name="connsiteY37" fmla="*/ 1003921 h 1087466"/>
                    <a:gd name="connsiteX38" fmla="*/ 786512 w 818377"/>
                    <a:gd name="connsiteY38" fmla="*/ 978344 h 1087466"/>
                    <a:gd name="connsiteX39" fmla="*/ 780118 w 818377"/>
                    <a:gd name="connsiteY39" fmla="*/ 959161 h 1087466"/>
                    <a:gd name="connsiteX40" fmla="*/ 773723 w 818377"/>
                    <a:gd name="connsiteY40" fmla="*/ 936780 h 1087466"/>
                    <a:gd name="connsiteX41" fmla="*/ 767329 w 818377"/>
                    <a:gd name="connsiteY41" fmla="*/ 923991 h 1087466"/>
                    <a:gd name="connsiteX42" fmla="*/ 760934 w 818377"/>
                    <a:gd name="connsiteY42" fmla="*/ 904808 h 1087466"/>
                    <a:gd name="connsiteX43" fmla="*/ 757737 w 818377"/>
                    <a:gd name="connsiteY43" fmla="*/ 892019 h 1087466"/>
                    <a:gd name="connsiteX44" fmla="*/ 748146 w 818377"/>
                    <a:gd name="connsiteY44" fmla="*/ 882428 h 1087466"/>
                    <a:gd name="connsiteX45" fmla="*/ 741751 w 818377"/>
                    <a:gd name="connsiteY45" fmla="*/ 856850 h 1087466"/>
                    <a:gd name="connsiteX46" fmla="*/ 738554 w 818377"/>
                    <a:gd name="connsiteY46" fmla="*/ 844061 h 1087466"/>
                    <a:gd name="connsiteX47" fmla="*/ 744948 w 818377"/>
                    <a:gd name="connsiteY47" fmla="*/ 776920 h 1087466"/>
                    <a:gd name="connsiteX48" fmla="*/ 748146 w 818377"/>
                    <a:gd name="connsiteY48" fmla="*/ 767328 h 1087466"/>
                    <a:gd name="connsiteX49" fmla="*/ 744948 w 818377"/>
                    <a:gd name="connsiteY49" fmla="*/ 712976 h 1087466"/>
                    <a:gd name="connsiteX50" fmla="*/ 728962 w 818377"/>
                    <a:gd name="connsiteY50" fmla="*/ 681004 h 1087466"/>
                    <a:gd name="connsiteX51" fmla="*/ 725765 w 818377"/>
                    <a:gd name="connsiteY51" fmla="*/ 658624 h 1087466"/>
                    <a:gd name="connsiteX52" fmla="*/ 709779 w 818377"/>
                    <a:gd name="connsiteY52" fmla="*/ 623454 h 1087466"/>
                    <a:gd name="connsiteX53" fmla="*/ 696990 w 818377"/>
                    <a:gd name="connsiteY53" fmla="*/ 610666 h 1087466"/>
                    <a:gd name="connsiteX54" fmla="*/ 661821 w 818377"/>
                    <a:gd name="connsiteY54" fmla="*/ 601074 h 1087466"/>
                    <a:gd name="connsiteX55" fmla="*/ 649032 w 818377"/>
                    <a:gd name="connsiteY55" fmla="*/ 594680 h 1087466"/>
                    <a:gd name="connsiteX56" fmla="*/ 613863 w 818377"/>
                    <a:gd name="connsiteY56" fmla="*/ 575496 h 1087466"/>
                    <a:gd name="connsiteX57" fmla="*/ 581891 w 818377"/>
                    <a:gd name="connsiteY57" fmla="*/ 562707 h 1087466"/>
                    <a:gd name="connsiteX58" fmla="*/ 546722 w 818377"/>
                    <a:gd name="connsiteY58" fmla="*/ 553116 h 1087466"/>
                    <a:gd name="connsiteX59" fmla="*/ 489172 w 818377"/>
                    <a:gd name="connsiteY59" fmla="*/ 537130 h 1087466"/>
                    <a:gd name="connsiteX60" fmla="*/ 457200 w 818377"/>
                    <a:gd name="connsiteY60" fmla="*/ 514749 h 1087466"/>
                    <a:gd name="connsiteX61" fmla="*/ 454003 w 818377"/>
                    <a:gd name="connsiteY61" fmla="*/ 505158 h 1087466"/>
                    <a:gd name="connsiteX62" fmla="*/ 447608 w 818377"/>
                    <a:gd name="connsiteY62" fmla="*/ 495566 h 1087466"/>
                    <a:gd name="connsiteX63" fmla="*/ 444411 w 818377"/>
                    <a:gd name="connsiteY63" fmla="*/ 466791 h 1087466"/>
                    <a:gd name="connsiteX64" fmla="*/ 431622 w 818377"/>
                    <a:gd name="connsiteY64" fmla="*/ 386861 h 1087466"/>
                    <a:gd name="connsiteX65" fmla="*/ 418834 w 818377"/>
                    <a:gd name="connsiteY65" fmla="*/ 329312 h 1087466"/>
                    <a:gd name="connsiteX66" fmla="*/ 396453 w 818377"/>
                    <a:gd name="connsiteY66" fmla="*/ 316523 h 1087466"/>
                    <a:gd name="connsiteX67" fmla="*/ 361284 w 818377"/>
                    <a:gd name="connsiteY67" fmla="*/ 300537 h 1087466"/>
                    <a:gd name="connsiteX68" fmla="*/ 351692 w 818377"/>
                    <a:gd name="connsiteY68" fmla="*/ 290945 h 1087466"/>
                    <a:gd name="connsiteX69" fmla="*/ 342101 w 818377"/>
                    <a:gd name="connsiteY69" fmla="*/ 287748 h 1087466"/>
                    <a:gd name="connsiteX70" fmla="*/ 313326 w 818377"/>
                    <a:gd name="connsiteY70" fmla="*/ 274959 h 1087466"/>
                    <a:gd name="connsiteX71" fmla="*/ 300537 w 818377"/>
                    <a:gd name="connsiteY71" fmla="*/ 268565 h 1087466"/>
                    <a:gd name="connsiteX72" fmla="*/ 284551 w 818377"/>
                    <a:gd name="connsiteY72" fmla="*/ 262170 h 1087466"/>
                    <a:gd name="connsiteX73" fmla="*/ 274960 w 818377"/>
                    <a:gd name="connsiteY73" fmla="*/ 255776 h 1087466"/>
                    <a:gd name="connsiteX74" fmla="*/ 265368 w 818377"/>
                    <a:gd name="connsiteY74" fmla="*/ 252579 h 1087466"/>
                    <a:gd name="connsiteX75" fmla="*/ 249382 w 818377"/>
                    <a:gd name="connsiteY75" fmla="*/ 246184 h 1087466"/>
                    <a:gd name="connsiteX76" fmla="*/ 227001 w 818377"/>
                    <a:gd name="connsiteY76" fmla="*/ 239790 h 1087466"/>
                    <a:gd name="connsiteX77" fmla="*/ 211015 w 818377"/>
                    <a:gd name="connsiteY77" fmla="*/ 230198 h 1087466"/>
                    <a:gd name="connsiteX78" fmla="*/ 191832 w 818377"/>
                    <a:gd name="connsiteY78" fmla="*/ 220607 h 1087466"/>
                    <a:gd name="connsiteX79" fmla="*/ 179043 w 818377"/>
                    <a:gd name="connsiteY79" fmla="*/ 204621 h 1087466"/>
                    <a:gd name="connsiteX80" fmla="*/ 172649 w 818377"/>
                    <a:gd name="connsiteY80" fmla="*/ 198226 h 1087466"/>
                    <a:gd name="connsiteX81" fmla="*/ 150269 w 818377"/>
                    <a:gd name="connsiteY81" fmla="*/ 153466 h 1087466"/>
                    <a:gd name="connsiteX82" fmla="*/ 140677 w 818377"/>
                    <a:gd name="connsiteY82" fmla="*/ 137480 h 1087466"/>
                    <a:gd name="connsiteX83" fmla="*/ 137480 w 818377"/>
                    <a:gd name="connsiteY83" fmla="*/ 127888 h 1087466"/>
                    <a:gd name="connsiteX84" fmla="*/ 127888 w 818377"/>
                    <a:gd name="connsiteY84" fmla="*/ 115099 h 1087466"/>
                    <a:gd name="connsiteX85" fmla="*/ 121494 w 818377"/>
                    <a:gd name="connsiteY85" fmla="*/ 105507 h 1087466"/>
                    <a:gd name="connsiteX86" fmla="*/ 108705 w 818377"/>
                    <a:gd name="connsiteY86" fmla="*/ 89521 h 1087466"/>
                    <a:gd name="connsiteX87" fmla="*/ 92719 w 818377"/>
                    <a:gd name="connsiteY87" fmla="*/ 63944 h 1087466"/>
                    <a:gd name="connsiteX88" fmla="*/ 89522 w 818377"/>
                    <a:gd name="connsiteY88" fmla="*/ 54352 h 1087466"/>
                    <a:gd name="connsiteX89" fmla="*/ 83127 w 818377"/>
                    <a:gd name="connsiteY89" fmla="*/ 44761 h 1087466"/>
                    <a:gd name="connsiteX90" fmla="*/ 83127 w 818377"/>
                    <a:gd name="connsiteY9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9989 w 818377"/>
                    <a:gd name="connsiteY12" fmla="*/ 767328 h 1087466"/>
                    <a:gd name="connsiteX13" fmla="*/ 482778 w 818377"/>
                    <a:gd name="connsiteY13" fmla="*/ 786512 h 1087466"/>
                    <a:gd name="connsiteX14" fmla="*/ 495567 w 818377"/>
                    <a:gd name="connsiteY14" fmla="*/ 805695 h 1087466"/>
                    <a:gd name="connsiteX15" fmla="*/ 524341 w 818377"/>
                    <a:gd name="connsiteY15" fmla="*/ 831273 h 1087466"/>
                    <a:gd name="connsiteX16" fmla="*/ 537130 w 818377"/>
                    <a:gd name="connsiteY16" fmla="*/ 834470 h 1087466"/>
                    <a:gd name="connsiteX17" fmla="*/ 559511 w 818377"/>
                    <a:gd name="connsiteY17" fmla="*/ 847259 h 1087466"/>
                    <a:gd name="connsiteX18" fmla="*/ 597877 w 818377"/>
                    <a:gd name="connsiteY18" fmla="*/ 856850 h 1087466"/>
                    <a:gd name="connsiteX19" fmla="*/ 601074 w 818377"/>
                    <a:gd name="connsiteY19" fmla="*/ 869639 h 1087466"/>
                    <a:gd name="connsiteX20" fmla="*/ 610666 w 818377"/>
                    <a:gd name="connsiteY20" fmla="*/ 872836 h 1087466"/>
                    <a:gd name="connsiteX21" fmla="*/ 623455 w 818377"/>
                    <a:gd name="connsiteY21" fmla="*/ 885625 h 1087466"/>
                    <a:gd name="connsiteX22" fmla="*/ 639441 w 818377"/>
                    <a:gd name="connsiteY22" fmla="*/ 901611 h 1087466"/>
                    <a:gd name="connsiteX23" fmla="*/ 668215 w 818377"/>
                    <a:gd name="connsiteY23" fmla="*/ 949569 h 1087466"/>
                    <a:gd name="connsiteX24" fmla="*/ 677807 w 818377"/>
                    <a:gd name="connsiteY24" fmla="*/ 962358 h 1087466"/>
                    <a:gd name="connsiteX25" fmla="*/ 687399 w 818377"/>
                    <a:gd name="connsiteY25" fmla="*/ 984738 h 1087466"/>
                    <a:gd name="connsiteX26" fmla="*/ 693793 w 818377"/>
                    <a:gd name="connsiteY26" fmla="*/ 997527 h 1087466"/>
                    <a:gd name="connsiteX27" fmla="*/ 700187 w 818377"/>
                    <a:gd name="connsiteY27" fmla="*/ 1007119 h 1087466"/>
                    <a:gd name="connsiteX28" fmla="*/ 712976 w 818377"/>
                    <a:gd name="connsiteY28" fmla="*/ 1029499 h 1087466"/>
                    <a:gd name="connsiteX29" fmla="*/ 722568 w 818377"/>
                    <a:gd name="connsiteY29" fmla="*/ 1042288 h 1087466"/>
                    <a:gd name="connsiteX30" fmla="*/ 732160 w 818377"/>
                    <a:gd name="connsiteY30" fmla="*/ 1067866 h 1087466"/>
                    <a:gd name="connsiteX31" fmla="*/ 735357 w 818377"/>
                    <a:gd name="connsiteY31" fmla="*/ 1083852 h 1087466"/>
                    <a:gd name="connsiteX32" fmla="*/ 754540 w 818377"/>
                    <a:gd name="connsiteY32" fmla="*/ 1087049 h 1087466"/>
                    <a:gd name="connsiteX33" fmla="*/ 815287 w 818377"/>
                    <a:gd name="connsiteY33" fmla="*/ 1080654 h 1087466"/>
                    <a:gd name="connsiteX34" fmla="*/ 808892 w 818377"/>
                    <a:gd name="connsiteY34" fmla="*/ 1048682 h 1087466"/>
                    <a:gd name="connsiteX35" fmla="*/ 796104 w 818377"/>
                    <a:gd name="connsiteY35" fmla="*/ 1019907 h 1087466"/>
                    <a:gd name="connsiteX36" fmla="*/ 789709 w 818377"/>
                    <a:gd name="connsiteY36" fmla="*/ 1003921 h 1087466"/>
                    <a:gd name="connsiteX37" fmla="*/ 786512 w 818377"/>
                    <a:gd name="connsiteY37" fmla="*/ 978344 h 1087466"/>
                    <a:gd name="connsiteX38" fmla="*/ 780118 w 818377"/>
                    <a:gd name="connsiteY38" fmla="*/ 959161 h 1087466"/>
                    <a:gd name="connsiteX39" fmla="*/ 773723 w 818377"/>
                    <a:gd name="connsiteY39" fmla="*/ 936780 h 1087466"/>
                    <a:gd name="connsiteX40" fmla="*/ 767329 w 818377"/>
                    <a:gd name="connsiteY40" fmla="*/ 923991 h 1087466"/>
                    <a:gd name="connsiteX41" fmla="*/ 760934 w 818377"/>
                    <a:gd name="connsiteY41" fmla="*/ 904808 h 1087466"/>
                    <a:gd name="connsiteX42" fmla="*/ 757737 w 818377"/>
                    <a:gd name="connsiteY42" fmla="*/ 892019 h 1087466"/>
                    <a:gd name="connsiteX43" fmla="*/ 748146 w 818377"/>
                    <a:gd name="connsiteY43" fmla="*/ 882428 h 1087466"/>
                    <a:gd name="connsiteX44" fmla="*/ 741751 w 818377"/>
                    <a:gd name="connsiteY44" fmla="*/ 856850 h 1087466"/>
                    <a:gd name="connsiteX45" fmla="*/ 738554 w 818377"/>
                    <a:gd name="connsiteY45" fmla="*/ 844061 h 1087466"/>
                    <a:gd name="connsiteX46" fmla="*/ 744948 w 818377"/>
                    <a:gd name="connsiteY46" fmla="*/ 776920 h 1087466"/>
                    <a:gd name="connsiteX47" fmla="*/ 748146 w 818377"/>
                    <a:gd name="connsiteY47" fmla="*/ 767328 h 1087466"/>
                    <a:gd name="connsiteX48" fmla="*/ 744948 w 818377"/>
                    <a:gd name="connsiteY48" fmla="*/ 712976 h 1087466"/>
                    <a:gd name="connsiteX49" fmla="*/ 728962 w 818377"/>
                    <a:gd name="connsiteY49" fmla="*/ 681004 h 1087466"/>
                    <a:gd name="connsiteX50" fmla="*/ 725765 w 818377"/>
                    <a:gd name="connsiteY50" fmla="*/ 658624 h 1087466"/>
                    <a:gd name="connsiteX51" fmla="*/ 709779 w 818377"/>
                    <a:gd name="connsiteY51" fmla="*/ 623454 h 1087466"/>
                    <a:gd name="connsiteX52" fmla="*/ 696990 w 818377"/>
                    <a:gd name="connsiteY52" fmla="*/ 610666 h 1087466"/>
                    <a:gd name="connsiteX53" fmla="*/ 661821 w 818377"/>
                    <a:gd name="connsiteY53" fmla="*/ 601074 h 1087466"/>
                    <a:gd name="connsiteX54" fmla="*/ 649032 w 818377"/>
                    <a:gd name="connsiteY54" fmla="*/ 594680 h 1087466"/>
                    <a:gd name="connsiteX55" fmla="*/ 613863 w 818377"/>
                    <a:gd name="connsiteY55" fmla="*/ 575496 h 1087466"/>
                    <a:gd name="connsiteX56" fmla="*/ 581891 w 818377"/>
                    <a:gd name="connsiteY56" fmla="*/ 562707 h 1087466"/>
                    <a:gd name="connsiteX57" fmla="*/ 546722 w 818377"/>
                    <a:gd name="connsiteY57" fmla="*/ 553116 h 1087466"/>
                    <a:gd name="connsiteX58" fmla="*/ 489172 w 818377"/>
                    <a:gd name="connsiteY58" fmla="*/ 537130 h 1087466"/>
                    <a:gd name="connsiteX59" fmla="*/ 457200 w 818377"/>
                    <a:gd name="connsiteY59" fmla="*/ 514749 h 1087466"/>
                    <a:gd name="connsiteX60" fmla="*/ 454003 w 818377"/>
                    <a:gd name="connsiteY60" fmla="*/ 505158 h 1087466"/>
                    <a:gd name="connsiteX61" fmla="*/ 447608 w 818377"/>
                    <a:gd name="connsiteY61" fmla="*/ 495566 h 1087466"/>
                    <a:gd name="connsiteX62" fmla="*/ 444411 w 818377"/>
                    <a:gd name="connsiteY62" fmla="*/ 466791 h 1087466"/>
                    <a:gd name="connsiteX63" fmla="*/ 431622 w 818377"/>
                    <a:gd name="connsiteY63" fmla="*/ 386861 h 1087466"/>
                    <a:gd name="connsiteX64" fmla="*/ 418834 w 818377"/>
                    <a:gd name="connsiteY64" fmla="*/ 329312 h 1087466"/>
                    <a:gd name="connsiteX65" fmla="*/ 396453 w 818377"/>
                    <a:gd name="connsiteY65" fmla="*/ 316523 h 1087466"/>
                    <a:gd name="connsiteX66" fmla="*/ 361284 w 818377"/>
                    <a:gd name="connsiteY66" fmla="*/ 300537 h 1087466"/>
                    <a:gd name="connsiteX67" fmla="*/ 351692 w 818377"/>
                    <a:gd name="connsiteY67" fmla="*/ 290945 h 1087466"/>
                    <a:gd name="connsiteX68" fmla="*/ 342101 w 818377"/>
                    <a:gd name="connsiteY68" fmla="*/ 287748 h 1087466"/>
                    <a:gd name="connsiteX69" fmla="*/ 313326 w 818377"/>
                    <a:gd name="connsiteY69" fmla="*/ 274959 h 1087466"/>
                    <a:gd name="connsiteX70" fmla="*/ 300537 w 818377"/>
                    <a:gd name="connsiteY70" fmla="*/ 268565 h 1087466"/>
                    <a:gd name="connsiteX71" fmla="*/ 284551 w 818377"/>
                    <a:gd name="connsiteY71" fmla="*/ 262170 h 1087466"/>
                    <a:gd name="connsiteX72" fmla="*/ 274960 w 818377"/>
                    <a:gd name="connsiteY72" fmla="*/ 255776 h 1087466"/>
                    <a:gd name="connsiteX73" fmla="*/ 265368 w 818377"/>
                    <a:gd name="connsiteY73" fmla="*/ 252579 h 1087466"/>
                    <a:gd name="connsiteX74" fmla="*/ 249382 w 818377"/>
                    <a:gd name="connsiteY74" fmla="*/ 246184 h 1087466"/>
                    <a:gd name="connsiteX75" fmla="*/ 227001 w 818377"/>
                    <a:gd name="connsiteY75" fmla="*/ 239790 h 1087466"/>
                    <a:gd name="connsiteX76" fmla="*/ 211015 w 818377"/>
                    <a:gd name="connsiteY76" fmla="*/ 230198 h 1087466"/>
                    <a:gd name="connsiteX77" fmla="*/ 191832 w 818377"/>
                    <a:gd name="connsiteY77" fmla="*/ 220607 h 1087466"/>
                    <a:gd name="connsiteX78" fmla="*/ 179043 w 818377"/>
                    <a:gd name="connsiteY78" fmla="*/ 204621 h 1087466"/>
                    <a:gd name="connsiteX79" fmla="*/ 172649 w 818377"/>
                    <a:gd name="connsiteY79" fmla="*/ 198226 h 1087466"/>
                    <a:gd name="connsiteX80" fmla="*/ 150269 w 818377"/>
                    <a:gd name="connsiteY80" fmla="*/ 153466 h 1087466"/>
                    <a:gd name="connsiteX81" fmla="*/ 140677 w 818377"/>
                    <a:gd name="connsiteY81" fmla="*/ 137480 h 1087466"/>
                    <a:gd name="connsiteX82" fmla="*/ 137480 w 818377"/>
                    <a:gd name="connsiteY82" fmla="*/ 127888 h 1087466"/>
                    <a:gd name="connsiteX83" fmla="*/ 127888 w 818377"/>
                    <a:gd name="connsiteY83" fmla="*/ 115099 h 1087466"/>
                    <a:gd name="connsiteX84" fmla="*/ 121494 w 818377"/>
                    <a:gd name="connsiteY84" fmla="*/ 105507 h 1087466"/>
                    <a:gd name="connsiteX85" fmla="*/ 108705 w 818377"/>
                    <a:gd name="connsiteY85" fmla="*/ 89521 h 1087466"/>
                    <a:gd name="connsiteX86" fmla="*/ 92719 w 818377"/>
                    <a:gd name="connsiteY86" fmla="*/ 63944 h 1087466"/>
                    <a:gd name="connsiteX87" fmla="*/ 89522 w 818377"/>
                    <a:gd name="connsiteY87" fmla="*/ 54352 h 1087466"/>
                    <a:gd name="connsiteX88" fmla="*/ 83127 w 818377"/>
                    <a:gd name="connsiteY88" fmla="*/ 44761 h 1087466"/>
                    <a:gd name="connsiteX89" fmla="*/ 83127 w 818377"/>
                    <a:gd name="connsiteY89"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9989 w 818377"/>
                    <a:gd name="connsiteY12" fmla="*/ 767328 h 1087466"/>
                    <a:gd name="connsiteX13" fmla="*/ 495567 w 818377"/>
                    <a:gd name="connsiteY13" fmla="*/ 805695 h 1087466"/>
                    <a:gd name="connsiteX14" fmla="*/ 524341 w 818377"/>
                    <a:gd name="connsiteY14" fmla="*/ 831273 h 1087466"/>
                    <a:gd name="connsiteX15" fmla="*/ 537130 w 818377"/>
                    <a:gd name="connsiteY15" fmla="*/ 834470 h 1087466"/>
                    <a:gd name="connsiteX16" fmla="*/ 559511 w 818377"/>
                    <a:gd name="connsiteY16" fmla="*/ 847259 h 1087466"/>
                    <a:gd name="connsiteX17" fmla="*/ 597877 w 818377"/>
                    <a:gd name="connsiteY17" fmla="*/ 856850 h 1087466"/>
                    <a:gd name="connsiteX18" fmla="*/ 601074 w 818377"/>
                    <a:gd name="connsiteY18" fmla="*/ 869639 h 1087466"/>
                    <a:gd name="connsiteX19" fmla="*/ 610666 w 818377"/>
                    <a:gd name="connsiteY19" fmla="*/ 872836 h 1087466"/>
                    <a:gd name="connsiteX20" fmla="*/ 623455 w 818377"/>
                    <a:gd name="connsiteY20" fmla="*/ 885625 h 1087466"/>
                    <a:gd name="connsiteX21" fmla="*/ 639441 w 818377"/>
                    <a:gd name="connsiteY21" fmla="*/ 901611 h 1087466"/>
                    <a:gd name="connsiteX22" fmla="*/ 668215 w 818377"/>
                    <a:gd name="connsiteY22" fmla="*/ 949569 h 1087466"/>
                    <a:gd name="connsiteX23" fmla="*/ 677807 w 818377"/>
                    <a:gd name="connsiteY23" fmla="*/ 962358 h 1087466"/>
                    <a:gd name="connsiteX24" fmla="*/ 687399 w 818377"/>
                    <a:gd name="connsiteY24" fmla="*/ 984738 h 1087466"/>
                    <a:gd name="connsiteX25" fmla="*/ 693793 w 818377"/>
                    <a:gd name="connsiteY25" fmla="*/ 997527 h 1087466"/>
                    <a:gd name="connsiteX26" fmla="*/ 700187 w 818377"/>
                    <a:gd name="connsiteY26" fmla="*/ 1007119 h 1087466"/>
                    <a:gd name="connsiteX27" fmla="*/ 712976 w 818377"/>
                    <a:gd name="connsiteY27" fmla="*/ 1029499 h 1087466"/>
                    <a:gd name="connsiteX28" fmla="*/ 722568 w 818377"/>
                    <a:gd name="connsiteY28" fmla="*/ 1042288 h 1087466"/>
                    <a:gd name="connsiteX29" fmla="*/ 732160 w 818377"/>
                    <a:gd name="connsiteY29" fmla="*/ 1067866 h 1087466"/>
                    <a:gd name="connsiteX30" fmla="*/ 735357 w 818377"/>
                    <a:gd name="connsiteY30" fmla="*/ 1083852 h 1087466"/>
                    <a:gd name="connsiteX31" fmla="*/ 754540 w 818377"/>
                    <a:gd name="connsiteY31" fmla="*/ 1087049 h 1087466"/>
                    <a:gd name="connsiteX32" fmla="*/ 815287 w 818377"/>
                    <a:gd name="connsiteY32" fmla="*/ 1080654 h 1087466"/>
                    <a:gd name="connsiteX33" fmla="*/ 808892 w 818377"/>
                    <a:gd name="connsiteY33" fmla="*/ 1048682 h 1087466"/>
                    <a:gd name="connsiteX34" fmla="*/ 796104 w 818377"/>
                    <a:gd name="connsiteY34" fmla="*/ 1019907 h 1087466"/>
                    <a:gd name="connsiteX35" fmla="*/ 789709 w 818377"/>
                    <a:gd name="connsiteY35" fmla="*/ 1003921 h 1087466"/>
                    <a:gd name="connsiteX36" fmla="*/ 786512 w 818377"/>
                    <a:gd name="connsiteY36" fmla="*/ 978344 h 1087466"/>
                    <a:gd name="connsiteX37" fmla="*/ 780118 w 818377"/>
                    <a:gd name="connsiteY37" fmla="*/ 959161 h 1087466"/>
                    <a:gd name="connsiteX38" fmla="*/ 773723 w 818377"/>
                    <a:gd name="connsiteY38" fmla="*/ 936780 h 1087466"/>
                    <a:gd name="connsiteX39" fmla="*/ 767329 w 818377"/>
                    <a:gd name="connsiteY39" fmla="*/ 923991 h 1087466"/>
                    <a:gd name="connsiteX40" fmla="*/ 760934 w 818377"/>
                    <a:gd name="connsiteY40" fmla="*/ 904808 h 1087466"/>
                    <a:gd name="connsiteX41" fmla="*/ 757737 w 818377"/>
                    <a:gd name="connsiteY41" fmla="*/ 892019 h 1087466"/>
                    <a:gd name="connsiteX42" fmla="*/ 748146 w 818377"/>
                    <a:gd name="connsiteY42" fmla="*/ 882428 h 1087466"/>
                    <a:gd name="connsiteX43" fmla="*/ 741751 w 818377"/>
                    <a:gd name="connsiteY43" fmla="*/ 856850 h 1087466"/>
                    <a:gd name="connsiteX44" fmla="*/ 738554 w 818377"/>
                    <a:gd name="connsiteY44" fmla="*/ 844061 h 1087466"/>
                    <a:gd name="connsiteX45" fmla="*/ 744948 w 818377"/>
                    <a:gd name="connsiteY45" fmla="*/ 776920 h 1087466"/>
                    <a:gd name="connsiteX46" fmla="*/ 748146 w 818377"/>
                    <a:gd name="connsiteY46" fmla="*/ 767328 h 1087466"/>
                    <a:gd name="connsiteX47" fmla="*/ 744948 w 818377"/>
                    <a:gd name="connsiteY47" fmla="*/ 712976 h 1087466"/>
                    <a:gd name="connsiteX48" fmla="*/ 728962 w 818377"/>
                    <a:gd name="connsiteY48" fmla="*/ 681004 h 1087466"/>
                    <a:gd name="connsiteX49" fmla="*/ 725765 w 818377"/>
                    <a:gd name="connsiteY49" fmla="*/ 658624 h 1087466"/>
                    <a:gd name="connsiteX50" fmla="*/ 709779 w 818377"/>
                    <a:gd name="connsiteY50" fmla="*/ 623454 h 1087466"/>
                    <a:gd name="connsiteX51" fmla="*/ 696990 w 818377"/>
                    <a:gd name="connsiteY51" fmla="*/ 610666 h 1087466"/>
                    <a:gd name="connsiteX52" fmla="*/ 661821 w 818377"/>
                    <a:gd name="connsiteY52" fmla="*/ 601074 h 1087466"/>
                    <a:gd name="connsiteX53" fmla="*/ 649032 w 818377"/>
                    <a:gd name="connsiteY53" fmla="*/ 594680 h 1087466"/>
                    <a:gd name="connsiteX54" fmla="*/ 613863 w 818377"/>
                    <a:gd name="connsiteY54" fmla="*/ 575496 h 1087466"/>
                    <a:gd name="connsiteX55" fmla="*/ 581891 w 818377"/>
                    <a:gd name="connsiteY55" fmla="*/ 562707 h 1087466"/>
                    <a:gd name="connsiteX56" fmla="*/ 546722 w 818377"/>
                    <a:gd name="connsiteY56" fmla="*/ 553116 h 1087466"/>
                    <a:gd name="connsiteX57" fmla="*/ 489172 w 818377"/>
                    <a:gd name="connsiteY57" fmla="*/ 537130 h 1087466"/>
                    <a:gd name="connsiteX58" fmla="*/ 457200 w 818377"/>
                    <a:gd name="connsiteY58" fmla="*/ 514749 h 1087466"/>
                    <a:gd name="connsiteX59" fmla="*/ 454003 w 818377"/>
                    <a:gd name="connsiteY59" fmla="*/ 505158 h 1087466"/>
                    <a:gd name="connsiteX60" fmla="*/ 447608 w 818377"/>
                    <a:gd name="connsiteY60" fmla="*/ 495566 h 1087466"/>
                    <a:gd name="connsiteX61" fmla="*/ 444411 w 818377"/>
                    <a:gd name="connsiteY61" fmla="*/ 466791 h 1087466"/>
                    <a:gd name="connsiteX62" fmla="*/ 431622 w 818377"/>
                    <a:gd name="connsiteY62" fmla="*/ 386861 h 1087466"/>
                    <a:gd name="connsiteX63" fmla="*/ 418834 w 818377"/>
                    <a:gd name="connsiteY63" fmla="*/ 329312 h 1087466"/>
                    <a:gd name="connsiteX64" fmla="*/ 396453 w 818377"/>
                    <a:gd name="connsiteY64" fmla="*/ 316523 h 1087466"/>
                    <a:gd name="connsiteX65" fmla="*/ 361284 w 818377"/>
                    <a:gd name="connsiteY65" fmla="*/ 300537 h 1087466"/>
                    <a:gd name="connsiteX66" fmla="*/ 351692 w 818377"/>
                    <a:gd name="connsiteY66" fmla="*/ 290945 h 1087466"/>
                    <a:gd name="connsiteX67" fmla="*/ 342101 w 818377"/>
                    <a:gd name="connsiteY67" fmla="*/ 287748 h 1087466"/>
                    <a:gd name="connsiteX68" fmla="*/ 313326 w 818377"/>
                    <a:gd name="connsiteY68" fmla="*/ 274959 h 1087466"/>
                    <a:gd name="connsiteX69" fmla="*/ 300537 w 818377"/>
                    <a:gd name="connsiteY69" fmla="*/ 268565 h 1087466"/>
                    <a:gd name="connsiteX70" fmla="*/ 284551 w 818377"/>
                    <a:gd name="connsiteY70" fmla="*/ 262170 h 1087466"/>
                    <a:gd name="connsiteX71" fmla="*/ 274960 w 818377"/>
                    <a:gd name="connsiteY71" fmla="*/ 255776 h 1087466"/>
                    <a:gd name="connsiteX72" fmla="*/ 265368 w 818377"/>
                    <a:gd name="connsiteY72" fmla="*/ 252579 h 1087466"/>
                    <a:gd name="connsiteX73" fmla="*/ 249382 w 818377"/>
                    <a:gd name="connsiteY73" fmla="*/ 246184 h 1087466"/>
                    <a:gd name="connsiteX74" fmla="*/ 227001 w 818377"/>
                    <a:gd name="connsiteY74" fmla="*/ 239790 h 1087466"/>
                    <a:gd name="connsiteX75" fmla="*/ 211015 w 818377"/>
                    <a:gd name="connsiteY75" fmla="*/ 230198 h 1087466"/>
                    <a:gd name="connsiteX76" fmla="*/ 191832 w 818377"/>
                    <a:gd name="connsiteY76" fmla="*/ 220607 h 1087466"/>
                    <a:gd name="connsiteX77" fmla="*/ 179043 w 818377"/>
                    <a:gd name="connsiteY77" fmla="*/ 204621 h 1087466"/>
                    <a:gd name="connsiteX78" fmla="*/ 172649 w 818377"/>
                    <a:gd name="connsiteY78" fmla="*/ 198226 h 1087466"/>
                    <a:gd name="connsiteX79" fmla="*/ 150269 w 818377"/>
                    <a:gd name="connsiteY79" fmla="*/ 153466 h 1087466"/>
                    <a:gd name="connsiteX80" fmla="*/ 140677 w 818377"/>
                    <a:gd name="connsiteY80" fmla="*/ 137480 h 1087466"/>
                    <a:gd name="connsiteX81" fmla="*/ 137480 w 818377"/>
                    <a:gd name="connsiteY81" fmla="*/ 127888 h 1087466"/>
                    <a:gd name="connsiteX82" fmla="*/ 127888 w 818377"/>
                    <a:gd name="connsiteY82" fmla="*/ 115099 h 1087466"/>
                    <a:gd name="connsiteX83" fmla="*/ 121494 w 818377"/>
                    <a:gd name="connsiteY83" fmla="*/ 105507 h 1087466"/>
                    <a:gd name="connsiteX84" fmla="*/ 108705 w 818377"/>
                    <a:gd name="connsiteY84" fmla="*/ 89521 h 1087466"/>
                    <a:gd name="connsiteX85" fmla="*/ 92719 w 818377"/>
                    <a:gd name="connsiteY85" fmla="*/ 63944 h 1087466"/>
                    <a:gd name="connsiteX86" fmla="*/ 89522 w 818377"/>
                    <a:gd name="connsiteY86" fmla="*/ 54352 h 1087466"/>
                    <a:gd name="connsiteX87" fmla="*/ 83127 w 818377"/>
                    <a:gd name="connsiteY87" fmla="*/ 44761 h 1087466"/>
                    <a:gd name="connsiteX88" fmla="*/ 83127 w 818377"/>
                    <a:gd name="connsiteY88"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9989 w 818377"/>
                    <a:gd name="connsiteY12" fmla="*/ 767328 h 1087466"/>
                    <a:gd name="connsiteX13" fmla="*/ 524341 w 818377"/>
                    <a:gd name="connsiteY13" fmla="*/ 831273 h 1087466"/>
                    <a:gd name="connsiteX14" fmla="*/ 537130 w 818377"/>
                    <a:gd name="connsiteY14" fmla="*/ 834470 h 1087466"/>
                    <a:gd name="connsiteX15" fmla="*/ 559511 w 818377"/>
                    <a:gd name="connsiteY15" fmla="*/ 847259 h 1087466"/>
                    <a:gd name="connsiteX16" fmla="*/ 597877 w 818377"/>
                    <a:gd name="connsiteY16" fmla="*/ 856850 h 1087466"/>
                    <a:gd name="connsiteX17" fmla="*/ 601074 w 818377"/>
                    <a:gd name="connsiteY17" fmla="*/ 869639 h 1087466"/>
                    <a:gd name="connsiteX18" fmla="*/ 610666 w 818377"/>
                    <a:gd name="connsiteY18" fmla="*/ 872836 h 1087466"/>
                    <a:gd name="connsiteX19" fmla="*/ 623455 w 818377"/>
                    <a:gd name="connsiteY19" fmla="*/ 885625 h 1087466"/>
                    <a:gd name="connsiteX20" fmla="*/ 639441 w 818377"/>
                    <a:gd name="connsiteY20" fmla="*/ 901611 h 1087466"/>
                    <a:gd name="connsiteX21" fmla="*/ 668215 w 818377"/>
                    <a:gd name="connsiteY21" fmla="*/ 949569 h 1087466"/>
                    <a:gd name="connsiteX22" fmla="*/ 677807 w 818377"/>
                    <a:gd name="connsiteY22" fmla="*/ 962358 h 1087466"/>
                    <a:gd name="connsiteX23" fmla="*/ 687399 w 818377"/>
                    <a:gd name="connsiteY23" fmla="*/ 984738 h 1087466"/>
                    <a:gd name="connsiteX24" fmla="*/ 693793 w 818377"/>
                    <a:gd name="connsiteY24" fmla="*/ 997527 h 1087466"/>
                    <a:gd name="connsiteX25" fmla="*/ 700187 w 818377"/>
                    <a:gd name="connsiteY25" fmla="*/ 1007119 h 1087466"/>
                    <a:gd name="connsiteX26" fmla="*/ 712976 w 818377"/>
                    <a:gd name="connsiteY26" fmla="*/ 1029499 h 1087466"/>
                    <a:gd name="connsiteX27" fmla="*/ 722568 w 818377"/>
                    <a:gd name="connsiteY27" fmla="*/ 1042288 h 1087466"/>
                    <a:gd name="connsiteX28" fmla="*/ 732160 w 818377"/>
                    <a:gd name="connsiteY28" fmla="*/ 1067866 h 1087466"/>
                    <a:gd name="connsiteX29" fmla="*/ 735357 w 818377"/>
                    <a:gd name="connsiteY29" fmla="*/ 1083852 h 1087466"/>
                    <a:gd name="connsiteX30" fmla="*/ 754540 w 818377"/>
                    <a:gd name="connsiteY30" fmla="*/ 1087049 h 1087466"/>
                    <a:gd name="connsiteX31" fmla="*/ 815287 w 818377"/>
                    <a:gd name="connsiteY31" fmla="*/ 1080654 h 1087466"/>
                    <a:gd name="connsiteX32" fmla="*/ 808892 w 818377"/>
                    <a:gd name="connsiteY32" fmla="*/ 1048682 h 1087466"/>
                    <a:gd name="connsiteX33" fmla="*/ 796104 w 818377"/>
                    <a:gd name="connsiteY33" fmla="*/ 1019907 h 1087466"/>
                    <a:gd name="connsiteX34" fmla="*/ 789709 w 818377"/>
                    <a:gd name="connsiteY34" fmla="*/ 1003921 h 1087466"/>
                    <a:gd name="connsiteX35" fmla="*/ 786512 w 818377"/>
                    <a:gd name="connsiteY35" fmla="*/ 978344 h 1087466"/>
                    <a:gd name="connsiteX36" fmla="*/ 780118 w 818377"/>
                    <a:gd name="connsiteY36" fmla="*/ 959161 h 1087466"/>
                    <a:gd name="connsiteX37" fmla="*/ 773723 w 818377"/>
                    <a:gd name="connsiteY37" fmla="*/ 936780 h 1087466"/>
                    <a:gd name="connsiteX38" fmla="*/ 767329 w 818377"/>
                    <a:gd name="connsiteY38" fmla="*/ 923991 h 1087466"/>
                    <a:gd name="connsiteX39" fmla="*/ 760934 w 818377"/>
                    <a:gd name="connsiteY39" fmla="*/ 904808 h 1087466"/>
                    <a:gd name="connsiteX40" fmla="*/ 757737 w 818377"/>
                    <a:gd name="connsiteY40" fmla="*/ 892019 h 1087466"/>
                    <a:gd name="connsiteX41" fmla="*/ 748146 w 818377"/>
                    <a:gd name="connsiteY41" fmla="*/ 882428 h 1087466"/>
                    <a:gd name="connsiteX42" fmla="*/ 741751 w 818377"/>
                    <a:gd name="connsiteY42" fmla="*/ 856850 h 1087466"/>
                    <a:gd name="connsiteX43" fmla="*/ 738554 w 818377"/>
                    <a:gd name="connsiteY43" fmla="*/ 844061 h 1087466"/>
                    <a:gd name="connsiteX44" fmla="*/ 744948 w 818377"/>
                    <a:gd name="connsiteY44" fmla="*/ 776920 h 1087466"/>
                    <a:gd name="connsiteX45" fmla="*/ 748146 w 818377"/>
                    <a:gd name="connsiteY45" fmla="*/ 767328 h 1087466"/>
                    <a:gd name="connsiteX46" fmla="*/ 744948 w 818377"/>
                    <a:gd name="connsiteY46" fmla="*/ 712976 h 1087466"/>
                    <a:gd name="connsiteX47" fmla="*/ 728962 w 818377"/>
                    <a:gd name="connsiteY47" fmla="*/ 681004 h 1087466"/>
                    <a:gd name="connsiteX48" fmla="*/ 725765 w 818377"/>
                    <a:gd name="connsiteY48" fmla="*/ 658624 h 1087466"/>
                    <a:gd name="connsiteX49" fmla="*/ 709779 w 818377"/>
                    <a:gd name="connsiteY49" fmla="*/ 623454 h 1087466"/>
                    <a:gd name="connsiteX50" fmla="*/ 696990 w 818377"/>
                    <a:gd name="connsiteY50" fmla="*/ 610666 h 1087466"/>
                    <a:gd name="connsiteX51" fmla="*/ 661821 w 818377"/>
                    <a:gd name="connsiteY51" fmla="*/ 601074 h 1087466"/>
                    <a:gd name="connsiteX52" fmla="*/ 649032 w 818377"/>
                    <a:gd name="connsiteY52" fmla="*/ 594680 h 1087466"/>
                    <a:gd name="connsiteX53" fmla="*/ 613863 w 818377"/>
                    <a:gd name="connsiteY53" fmla="*/ 575496 h 1087466"/>
                    <a:gd name="connsiteX54" fmla="*/ 581891 w 818377"/>
                    <a:gd name="connsiteY54" fmla="*/ 562707 h 1087466"/>
                    <a:gd name="connsiteX55" fmla="*/ 546722 w 818377"/>
                    <a:gd name="connsiteY55" fmla="*/ 553116 h 1087466"/>
                    <a:gd name="connsiteX56" fmla="*/ 489172 w 818377"/>
                    <a:gd name="connsiteY56" fmla="*/ 537130 h 1087466"/>
                    <a:gd name="connsiteX57" fmla="*/ 457200 w 818377"/>
                    <a:gd name="connsiteY57" fmla="*/ 514749 h 1087466"/>
                    <a:gd name="connsiteX58" fmla="*/ 454003 w 818377"/>
                    <a:gd name="connsiteY58" fmla="*/ 505158 h 1087466"/>
                    <a:gd name="connsiteX59" fmla="*/ 447608 w 818377"/>
                    <a:gd name="connsiteY59" fmla="*/ 495566 h 1087466"/>
                    <a:gd name="connsiteX60" fmla="*/ 444411 w 818377"/>
                    <a:gd name="connsiteY60" fmla="*/ 466791 h 1087466"/>
                    <a:gd name="connsiteX61" fmla="*/ 431622 w 818377"/>
                    <a:gd name="connsiteY61" fmla="*/ 386861 h 1087466"/>
                    <a:gd name="connsiteX62" fmla="*/ 418834 w 818377"/>
                    <a:gd name="connsiteY62" fmla="*/ 329312 h 1087466"/>
                    <a:gd name="connsiteX63" fmla="*/ 396453 w 818377"/>
                    <a:gd name="connsiteY63" fmla="*/ 316523 h 1087466"/>
                    <a:gd name="connsiteX64" fmla="*/ 361284 w 818377"/>
                    <a:gd name="connsiteY64" fmla="*/ 300537 h 1087466"/>
                    <a:gd name="connsiteX65" fmla="*/ 351692 w 818377"/>
                    <a:gd name="connsiteY65" fmla="*/ 290945 h 1087466"/>
                    <a:gd name="connsiteX66" fmla="*/ 342101 w 818377"/>
                    <a:gd name="connsiteY66" fmla="*/ 287748 h 1087466"/>
                    <a:gd name="connsiteX67" fmla="*/ 313326 w 818377"/>
                    <a:gd name="connsiteY67" fmla="*/ 274959 h 1087466"/>
                    <a:gd name="connsiteX68" fmla="*/ 300537 w 818377"/>
                    <a:gd name="connsiteY68" fmla="*/ 268565 h 1087466"/>
                    <a:gd name="connsiteX69" fmla="*/ 284551 w 818377"/>
                    <a:gd name="connsiteY69" fmla="*/ 262170 h 1087466"/>
                    <a:gd name="connsiteX70" fmla="*/ 274960 w 818377"/>
                    <a:gd name="connsiteY70" fmla="*/ 255776 h 1087466"/>
                    <a:gd name="connsiteX71" fmla="*/ 265368 w 818377"/>
                    <a:gd name="connsiteY71" fmla="*/ 252579 h 1087466"/>
                    <a:gd name="connsiteX72" fmla="*/ 249382 w 818377"/>
                    <a:gd name="connsiteY72" fmla="*/ 246184 h 1087466"/>
                    <a:gd name="connsiteX73" fmla="*/ 227001 w 818377"/>
                    <a:gd name="connsiteY73" fmla="*/ 239790 h 1087466"/>
                    <a:gd name="connsiteX74" fmla="*/ 211015 w 818377"/>
                    <a:gd name="connsiteY74" fmla="*/ 230198 h 1087466"/>
                    <a:gd name="connsiteX75" fmla="*/ 191832 w 818377"/>
                    <a:gd name="connsiteY75" fmla="*/ 220607 h 1087466"/>
                    <a:gd name="connsiteX76" fmla="*/ 179043 w 818377"/>
                    <a:gd name="connsiteY76" fmla="*/ 204621 h 1087466"/>
                    <a:gd name="connsiteX77" fmla="*/ 172649 w 818377"/>
                    <a:gd name="connsiteY77" fmla="*/ 198226 h 1087466"/>
                    <a:gd name="connsiteX78" fmla="*/ 150269 w 818377"/>
                    <a:gd name="connsiteY78" fmla="*/ 153466 h 1087466"/>
                    <a:gd name="connsiteX79" fmla="*/ 140677 w 818377"/>
                    <a:gd name="connsiteY79" fmla="*/ 137480 h 1087466"/>
                    <a:gd name="connsiteX80" fmla="*/ 137480 w 818377"/>
                    <a:gd name="connsiteY80" fmla="*/ 127888 h 1087466"/>
                    <a:gd name="connsiteX81" fmla="*/ 127888 w 818377"/>
                    <a:gd name="connsiteY81" fmla="*/ 115099 h 1087466"/>
                    <a:gd name="connsiteX82" fmla="*/ 121494 w 818377"/>
                    <a:gd name="connsiteY82" fmla="*/ 105507 h 1087466"/>
                    <a:gd name="connsiteX83" fmla="*/ 108705 w 818377"/>
                    <a:gd name="connsiteY83" fmla="*/ 89521 h 1087466"/>
                    <a:gd name="connsiteX84" fmla="*/ 92719 w 818377"/>
                    <a:gd name="connsiteY84" fmla="*/ 63944 h 1087466"/>
                    <a:gd name="connsiteX85" fmla="*/ 89522 w 818377"/>
                    <a:gd name="connsiteY85" fmla="*/ 54352 h 1087466"/>
                    <a:gd name="connsiteX86" fmla="*/ 83127 w 818377"/>
                    <a:gd name="connsiteY86" fmla="*/ 44761 h 1087466"/>
                    <a:gd name="connsiteX87" fmla="*/ 83127 w 818377"/>
                    <a:gd name="connsiteY8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24341 w 818377"/>
                    <a:gd name="connsiteY13" fmla="*/ 831273 h 1087466"/>
                    <a:gd name="connsiteX14" fmla="*/ 537130 w 818377"/>
                    <a:gd name="connsiteY14" fmla="*/ 834470 h 1087466"/>
                    <a:gd name="connsiteX15" fmla="*/ 559511 w 818377"/>
                    <a:gd name="connsiteY15" fmla="*/ 847259 h 1087466"/>
                    <a:gd name="connsiteX16" fmla="*/ 597877 w 818377"/>
                    <a:gd name="connsiteY16" fmla="*/ 856850 h 1087466"/>
                    <a:gd name="connsiteX17" fmla="*/ 601074 w 818377"/>
                    <a:gd name="connsiteY17" fmla="*/ 869639 h 1087466"/>
                    <a:gd name="connsiteX18" fmla="*/ 610666 w 818377"/>
                    <a:gd name="connsiteY18" fmla="*/ 872836 h 1087466"/>
                    <a:gd name="connsiteX19" fmla="*/ 623455 w 818377"/>
                    <a:gd name="connsiteY19" fmla="*/ 885625 h 1087466"/>
                    <a:gd name="connsiteX20" fmla="*/ 639441 w 818377"/>
                    <a:gd name="connsiteY20" fmla="*/ 901611 h 1087466"/>
                    <a:gd name="connsiteX21" fmla="*/ 668215 w 818377"/>
                    <a:gd name="connsiteY21" fmla="*/ 949569 h 1087466"/>
                    <a:gd name="connsiteX22" fmla="*/ 677807 w 818377"/>
                    <a:gd name="connsiteY22" fmla="*/ 962358 h 1087466"/>
                    <a:gd name="connsiteX23" fmla="*/ 687399 w 818377"/>
                    <a:gd name="connsiteY23" fmla="*/ 984738 h 1087466"/>
                    <a:gd name="connsiteX24" fmla="*/ 693793 w 818377"/>
                    <a:gd name="connsiteY24" fmla="*/ 997527 h 1087466"/>
                    <a:gd name="connsiteX25" fmla="*/ 700187 w 818377"/>
                    <a:gd name="connsiteY25" fmla="*/ 1007119 h 1087466"/>
                    <a:gd name="connsiteX26" fmla="*/ 712976 w 818377"/>
                    <a:gd name="connsiteY26" fmla="*/ 1029499 h 1087466"/>
                    <a:gd name="connsiteX27" fmla="*/ 722568 w 818377"/>
                    <a:gd name="connsiteY27" fmla="*/ 1042288 h 1087466"/>
                    <a:gd name="connsiteX28" fmla="*/ 732160 w 818377"/>
                    <a:gd name="connsiteY28" fmla="*/ 1067866 h 1087466"/>
                    <a:gd name="connsiteX29" fmla="*/ 735357 w 818377"/>
                    <a:gd name="connsiteY29" fmla="*/ 1083852 h 1087466"/>
                    <a:gd name="connsiteX30" fmla="*/ 754540 w 818377"/>
                    <a:gd name="connsiteY30" fmla="*/ 1087049 h 1087466"/>
                    <a:gd name="connsiteX31" fmla="*/ 815287 w 818377"/>
                    <a:gd name="connsiteY31" fmla="*/ 1080654 h 1087466"/>
                    <a:gd name="connsiteX32" fmla="*/ 808892 w 818377"/>
                    <a:gd name="connsiteY32" fmla="*/ 1048682 h 1087466"/>
                    <a:gd name="connsiteX33" fmla="*/ 796104 w 818377"/>
                    <a:gd name="connsiteY33" fmla="*/ 1019907 h 1087466"/>
                    <a:gd name="connsiteX34" fmla="*/ 789709 w 818377"/>
                    <a:gd name="connsiteY34" fmla="*/ 1003921 h 1087466"/>
                    <a:gd name="connsiteX35" fmla="*/ 786512 w 818377"/>
                    <a:gd name="connsiteY35" fmla="*/ 978344 h 1087466"/>
                    <a:gd name="connsiteX36" fmla="*/ 780118 w 818377"/>
                    <a:gd name="connsiteY36" fmla="*/ 959161 h 1087466"/>
                    <a:gd name="connsiteX37" fmla="*/ 773723 w 818377"/>
                    <a:gd name="connsiteY37" fmla="*/ 936780 h 1087466"/>
                    <a:gd name="connsiteX38" fmla="*/ 767329 w 818377"/>
                    <a:gd name="connsiteY38" fmla="*/ 923991 h 1087466"/>
                    <a:gd name="connsiteX39" fmla="*/ 760934 w 818377"/>
                    <a:gd name="connsiteY39" fmla="*/ 904808 h 1087466"/>
                    <a:gd name="connsiteX40" fmla="*/ 757737 w 818377"/>
                    <a:gd name="connsiteY40" fmla="*/ 892019 h 1087466"/>
                    <a:gd name="connsiteX41" fmla="*/ 748146 w 818377"/>
                    <a:gd name="connsiteY41" fmla="*/ 882428 h 1087466"/>
                    <a:gd name="connsiteX42" fmla="*/ 741751 w 818377"/>
                    <a:gd name="connsiteY42" fmla="*/ 856850 h 1087466"/>
                    <a:gd name="connsiteX43" fmla="*/ 738554 w 818377"/>
                    <a:gd name="connsiteY43" fmla="*/ 844061 h 1087466"/>
                    <a:gd name="connsiteX44" fmla="*/ 744948 w 818377"/>
                    <a:gd name="connsiteY44" fmla="*/ 776920 h 1087466"/>
                    <a:gd name="connsiteX45" fmla="*/ 748146 w 818377"/>
                    <a:gd name="connsiteY45" fmla="*/ 767328 h 1087466"/>
                    <a:gd name="connsiteX46" fmla="*/ 744948 w 818377"/>
                    <a:gd name="connsiteY46" fmla="*/ 712976 h 1087466"/>
                    <a:gd name="connsiteX47" fmla="*/ 728962 w 818377"/>
                    <a:gd name="connsiteY47" fmla="*/ 681004 h 1087466"/>
                    <a:gd name="connsiteX48" fmla="*/ 725765 w 818377"/>
                    <a:gd name="connsiteY48" fmla="*/ 658624 h 1087466"/>
                    <a:gd name="connsiteX49" fmla="*/ 709779 w 818377"/>
                    <a:gd name="connsiteY49" fmla="*/ 623454 h 1087466"/>
                    <a:gd name="connsiteX50" fmla="*/ 696990 w 818377"/>
                    <a:gd name="connsiteY50" fmla="*/ 610666 h 1087466"/>
                    <a:gd name="connsiteX51" fmla="*/ 661821 w 818377"/>
                    <a:gd name="connsiteY51" fmla="*/ 601074 h 1087466"/>
                    <a:gd name="connsiteX52" fmla="*/ 649032 w 818377"/>
                    <a:gd name="connsiteY52" fmla="*/ 594680 h 1087466"/>
                    <a:gd name="connsiteX53" fmla="*/ 613863 w 818377"/>
                    <a:gd name="connsiteY53" fmla="*/ 575496 h 1087466"/>
                    <a:gd name="connsiteX54" fmla="*/ 581891 w 818377"/>
                    <a:gd name="connsiteY54" fmla="*/ 562707 h 1087466"/>
                    <a:gd name="connsiteX55" fmla="*/ 546722 w 818377"/>
                    <a:gd name="connsiteY55" fmla="*/ 553116 h 1087466"/>
                    <a:gd name="connsiteX56" fmla="*/ 489172 w 818377"/>
                    <a:gd name="connsiteY56" fmla="*/ 537130 h 1087466"/>
                    <a:gd name="connsiteX57" fmla="*/ 457200 w 818377"/>
                    <a:gd name="connsiteY57" fmla="*/ 514749 h 1087466"/>
                    <a:gd name="connsiteX58" fmla="*/ 454003 w 818377"/>
                    <a:gd name="connsiteY58" fmla="*/ 505158 h 1087466"/>
                    <a:gd name="connsiteX59" fmla="*/ 447608 w 818377"/>
                    <a:gd name="connsiteY59" fmla="*/ 495566 h 1087466"/>
                    <a:gd name="connsiteX60" fmla="*/ 444411 w 818377"/>
                    <a:gd name="connsiteY60" fmla="*/ 466791 h 1087466"/>
                    <a:gd name="connsiteX61" fmla="*/ 431622 w 818377"/>
                    <a:gd name="connsiteY61" fmla="*/ 386861 h 1087466"/>
                    <a:gd name="connsiteX62" fmla="*/ 418834 w 818377"/>
                    <a:gd name="connsiteY62" fmla="*/ 329312 h 1087466"/>
                    <a:gd name="connsiteX63" fmla="*/ 396453 w 818377"/>
                    <a:gd name="connsiteY63" fmla="*/ 316523 h 1087466"/>
                    <a:gd name="connsiteX64" fmla="*/ 361284 w 818377"/>
                    <a:gd name="connsiteY64" fmla="*/ 300537 h 1087466"/>
                    <a:gd name="connsiteX65" fmla="*/ 351692 w 818377"/>
                    <a:gd name="connsiteY65" fmla="*/ 290945 h 1087466"/>
                    <a:gd name="connsiteX66" fmla="*/ 342101 w 818377"/>
                    <a:gd name="connsiteY66" fmla="*/ 287748 h 1087466"/>
                    <a:gd name="connsiteX67" fmla="*/ 313326 w 818377"/>
                    <a:gd name="connsiteY67" fmla="*/ 274959 h 1087466"/>
                    <a:gd name="connsiteX68" fmla="*/ 300537 w 818377"/>
                    <a:gd name="connsiteY68" fmla="*/ 268565 h 1087466"/>
                    <a:gd name="connsiteX69" fmla="*/ 284551 w 818377"/>
                    <a:gd name="connsiteY69" fmla="*/ 262170 h 1087466"/>
                    <a:gd name="connsiteX70" fmla="*/ 274960 w 818377"/>
                    <a:gd name="connsiteY70" fmla="*/ 255776 h 1087466"/>
                    <a:gd name="connsiteX71" fmla="*/ 265368 w 818377"/>
                    <a:gd name="connsiteY71" fmla="*/ 252579 h 1087466"/>
                    <a:gd name="connsiteX72" fmla="*/ 249382 w 818377"/>
                    <a:gd name="connsiteY72" fmla="*/ 246184 h 1087466"/>
                    <a:gd name="connsiteX73" fmla="*/ 227001 w 818377"/>
                    <a:gd name="connsiteY73" fmla="*/ 239790 h 1087466"/>
                    <a:gd name="connsiteX74" fmla="*/ 211015 w 818377"/>
                    <a:gd name="connsiteY74" fmla="*/ 230198 h 1087466"/>
                    <a:gd name="connsiteX75" fmla="*/ 191832 w 818377"/>
                    <a:gd name="connsiteY75" fmla="*/ 220607 h 1087466"/>
                    <a:gd name="connsiteX76" fmla="*/ 179043 w 818377"/>
                    <a:gd name="connsiteY76" fmla="*/ 204621 h 1087466"/>
                    <a:gd name="connsiteX77" fmla="*/ 172649 w 818377"/>
                    <a:gd name="connsiteY77" fmla="*/ 198226 h 1087466"/>
                    <a:gd name="connsiteX78" fmla="*/ 150269 w 818377"/>
                    <a:gd name="connsiteY78" fmla="*/ 153466 h 1087466"/>
                    <a:gd name="connsiteX79" fmla="*/ 140677 w 818377"/>
                    <a:gd name="connsiteY79" fmla="*/ 137480 h 1087466"/>
                    <a:gd name="connsiteX80" fmla="*/ 137480 w 818377"/>
                    <a:gd name="connsiteY80" fmla="*/ 127888 h 1087466"/>
                    <a:gd name="connsiteX81" fmla="*/ 127888 w 818377"/>
                    <a:gd name="connsiteY81" fmla="*/ 115099 h 1087466"/>
                    <a:gd name="connsiteX82" fmla="*/ 121494 w 818377"/>
                    <a:gd name="connsiteY82" fmla="*/ 105507 h 1087466"/>
                    <a:gd name="connsiteX83" fmla="*/ 108705 w 818377"/>
                    <a:gd name="connsiteY83" fmla="*/ 89521 h 1087466"/>
                    <a:gd name="connsiteX84" fmla="*/ 92719 w 818377"/>
                    <a:gd name="connsiteY84" fmla="*/ 63944 h 1087466"/>
                    <a:gd name="connsiteX85" fmla="*/ 89522 w 818377"/>
                    <a:gd name="connsiteY85" fmla="*/ 54352 h 1087466"/>
                    <a:gd name="connsiteX86" fmla="*/ 83127 w 818377"/>
                    <a:gd name="connsiteY86" fmla="*/ 44761 h 1087466"/>
                    <a:gd name="connsiteX87" fmla="*/ 83127 w 818377"/>
                    <a:gd name="connsiteY8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24341 w 818377"/>
                    <a:gd name="connsiteY13" fmla="*/ 831273 h 1087466"/>
                    <a:gd name="connsiteX14" fmla="*/ 551417 w 818377"/>
                    <a:gd name="connsiteY14" fmla="*/ 879714 h 1087466"/>
                    <a:gd name="connsiteX15" fmla="*/ 559511 w 818377"/>
                    <a:gd name="connsiteY15" fmla="*/ 847259 h 1087466"/>
                    <a:gd name="connsiteX16" fmla="*/ 597877 w 818377"/>
                    <a:gd name="connsiteY16" fmla="*/ 856850 h 1087466"/>
                    <a:gd name="connsiteX17" fmla="*/ 601074 w 818377"/>
                    <a:gd name="connsiteY17" fmla="*/ 869639 h 1087466"/>
                    <a:gd name="connsiteX18" fmla="*/ 610666 w 818377"/>
                    <a:gd name="connsiteY18" fmla="*/ 872836 h 1087466"/>
                    <a:gd name="connsiteX19" fmla="*/ 623455 w 818377"/>
                    <a:gd name="connsiteY19" fmla="*/ 885625 h 1087466"/>
                    <a:gd name="connsiteX20" fmla="*/ 639441 w 818377"/>
                    <a:gd name="connsiteY20" fmla="*/ 901611 h 1087466"/>
                    <a:gd name="connsiteX21" fmla="*/ 668215 w 818377"/>
                    <a:gd name="connsiteY21" fmla="*/ 949569 h 1087466"/>
                    <a:gd name="connsiteX22" fmla="*/ 677807 w 818377"/>
                    <a:gd name="connsiteY22" fmla="*/ 962358 h 1087466"/>
                    <a:gd name="connsiteX23" fmla="*/ 687399 w 818377"/>
                    <a:gd name="connsiteY23" fmla="*/ 984738 h 1087466"/>
                    <a:gd name="connsiteX24" fmla="*/ 693793 w 818377"/>
                    <a:gd name="connsiteY24" fmla="*/ 997527 h 1087466"/>
                    <a:gd name="connsiteX25" fmla="*/ 700187 w 818377"/>
                    <a:gd name="connsiteY25" fmla="*/ 1007119 h 1087466"/>
                    <a:gd name="connsiteX26" fmla="*/ 712976 w 818377"/>
                    <a:gd name="connsiteY26" fmla="*/ 1029499 h 1087466"/>
                    <a:gd name="connsiteX27" fmla="*/ 722568 w 818377"/>
                    <a:gd name="connsiteY27" fmla="*/ 1042288 h 1087466"/>
                    <a:gd name="connsiteX28" fmla="*/ 732160 w 818377"/>
                    <a:gd name="connsiteY28" fmla="*/ 1067866 h 1087466"/>
                    <a:gd name="connsiteX29" fmla="*/ 735357 w 818377"/>
                    <a:gd name="connsiteY29" fmla="*/ 1083852 h 1087466"/>
                    <a:gd name="connsiteX30" fmla="*/ 754540 w 818377"/>
                    <a:gd name="connsiteY30" fmla="*/ 1087049 h 1087466"/>
                    <a:gd name="connsiteX31" fmla="*/ 815287 w 818377"/>
                    <a:gd name="connsiteY31" fmla="*/ 1080654 h 1087466"/>
                    <a:gd name="connsiteX32" fmla="*/ 808892 w 818377"/>
                    <a:gd name="connsiteY32" fmla="*/ 1048682 h 1087466"/>
                    <a:gd name="connsiteX33" fmla="*/ 796104 w 818377"/>
                    <a:gd name="connsiteY33" fmla="*/ 1019907 h 1087466"/>
                    <a:gd name="connsiteX34" fmla="*/ 789709 w 818377"/>
                    <a:gd name="connsiteY34" fmla="*/ 1003921 h 1087466"/>
                    <a:gd name="connsiteX35" fmla="*/ 786512 w 818377"/>
                    <a:gd name="connsiteY35" fmla="*/ 978344 h 1087466"/>
                    <a:gd name="connsiteX36" fmla="*/ 780118 w 818377"/>
                    <a:gd name="connsiteY36" fmla="*/ 959161 h 1087466"/>
                    <a:gd name="connsiteX37" fmla="*/ 773723 w 818377"/>
                    <a:gd name="connsiteY37" fmla="*/ 936780 h 1087466"/>
                    <a:gd name="connsiteX38" fmla="*/ 767329 w 818377"/>
                    <a:gd name="connsiteY38" fmla="*/ 923991 h 1087466"/>
                    <a:gd name="connsiteX39" fmla="*/ 760934 w 818377"/>
                    <a:gd name="connsiteY39" fmla="*/ 904808 h 1087466"/>
                    <a:gd name="connsiteX40" fmla="*/ 757737 w 818377"/>
                    <a:gd name="connsiteY40" fmla="*/ 892019 h 1087466"/>
                    <a:gd name="connsiteX41" fmla="*/ 748146 w 818377"/>
                    <a:gd name="connsiteY41" fmla="*/ 882428 h 1087466"/>
                    <a:gd name="connsiteX42" fmla="*/ 741751 w 818377"/>
                    <a:gd name="connsiteY42" fmla="*/ 856850 h 1087466"/>
                    <a:gd name="connsiteX43" fmla="*/ 738554 w 818377"/>
                    <a:gd name="connsiteY43" fmla="*/ 844061 h 1087466"/>
                    <a:gd name="connsiteX44" fmla="*/ 744948 w 818377"/>
                    <a:gd name="connsiteY44" fmla="*/ 776920 h 1087466"/>
                    <a:gd name="connsiteX45" fmla="*/ 748146 w 818377"/>
                    <a:gd name="connsiteY45" fmla="*/ 767328 h 1087466"/>
                    <a:gd name="connsiteX46" fmla="*/ 744948 w 818377"/>
                    <a:gd name="connsiteY46" fmla="*/ 712976 h 1087466"/>
                    <a:gd name="connsiteX47" fmla="*/ 728962 w 818377"/>
                    <a:gd name="connsiteY47" fmla="*/ 681004 h 1087466"/>
                    <a:gd name="connsiteX48" fmla="*/ 725765 w 818377"/>
                    <a:gd name="connsiteY48" fmla="*/ 658624 h 1087466"/>
                    <a:gd name="connsiteX49" fmla="*/ 709779 w 818377"/>
                    <a:gd name="connsiteY49" fmla="*/ 623454 h 1087466"/>
                    <a:gd name="connsiteX50" fmla="*/ 696990 w 818377"/>
                    <a:gd name="connsiteY50" fmla="*/ 610666 h 1087466"/>
                    <a:gd name="connsiteX51" fmla="*/ 661821 w 818377"/>
                    <a:gd name="connsiteY51" fmla="*/ 601074 h 1087466"/>
                    <a:gd name="connsiteX52" fmla="*/ 649032 w 818377"/>
                    <a:gd name="connsiteY52" fmla="*/ 594680 h 1087466"/>
                    <a:gd name="connsiteX53" fmla="*/ 613863 w 818377"/>
                    <a:gd name="connsiteY53" fmla="*/ 575496 h 1087466"/>
                    <a:gd name="connsiteX54" fmla="*/ 581891 w 818377"/>
                    <a:gd name="connsiteY54" fmla="*/ 562707 h 1087466"/>
                    <a:gd name="connsiteX55" fmla="*/ 546722 w 818377"/>
                    <a:gd name="connsiteY55" fmla="*/ 553116 h 1087466"/>
                    <a:gd name="connsiteX56" fmla="*/ 489172 w 818377"/>
                    <a:gd name="connsiteY56" fmla="*/ 537130 h 1087466"/>
                    <a:gd name="connsiteX57" fmla="*/ 457200 w 818377"/>
                    <a:gd name="connsiteY57" fmla="*/ 514749 h 1087466"/>
                    <a:gd name="connsiteX58" fmla="*/ 454003 w 818377"/>
                    <a:gd name="connsiteY58" fmla="*/ 505158 h 1087466"/>
                    <a:gd name="connsiteX59" fmla="*/ 447608 w 818377"/>
                    <a:gd name="connsiteY59" fmla="*/ 495566 h 1087466"/>
                    <a:gd name="connsiteX60" fmla="*/ 444411 w 818377"/>
                    <a:gd name="connsiteY60" fmla="*/ 466791 h 1087466"/>
                    <a:gd name="connsiteX61" fmla="*/ 431622 w 818377"/>
                    <a:gd name="connsiteY61" fmla="*/ 386861 h 1087466"/>
                    <a:gd name="connsiteX62" fmla="*/ 418834 w 818377"/>
                    <a:gd name="connsiteY62" fmla="*/ 329312 h 1087466"/>
                    <a:gd name="connsiteX63" fmla="*/ 396453 w 818377"/>
                    <a:gd name="connsiteY63" fmla="*/ 316523 h 1087466"/>
                    <a:gd name="connsiteX64" fmla="*/ 361284 w 818377"/>
                    <a:gd name="connsiteY64" fmla="*/ 300537 h 1087466"/>
                    <a:gd name="connsiteX65" fmla="*/ 351692 w 818377"/>
                    <a:gd name="connsiteY65" fmla="*/ 290945 h 1087466"/>
                    <a:gd name="connsiteX66" fmla="*/ 342101 w 818377"/>
                    <a:gd name="connsiteY66" fmla="*/ 287748 h 1087466"/>
                    <a:gd name="connsiteX67" fmla="*/ 313326 w 818377"/>
                    <a:gd name="connsiteY67" fmla="*/ 274959 h 1087466"/>
                    <a:gd name="connsiteX68" fmla="*/ 300537 w 818377"/>
                    <a:gd name="connsiteY68" fmla="*/ 268565 h 1087466"/>
                    <a:gd name="connsiteX69" fmla="*/ 284551 w 818377"/>
                    <a:gd name="connsiteY69" fmla="*/ 262170 h 1087466"/>
                    <a:gd name="connsiteX70" fmla="*/ 274960 w 818377"/>
                    <a:gd name="connsiteY70" fmla="*/ 255776 h 1087466"/>
                    <a:gd name="connsiteX71" fmla="*/ 265368 w 818377"/>
                    <a:gd name="connsiteY71" fmla="*/ 252579 h 1087466"/>
                    <a:gd name="connsiteX72" fmla="*/ 249382 w 818377"/>
                    <a:gd name="connsiteY72" fmla="*/ 246184 h 1087466"/>
                    <a:gd name="connsiteX73" fmla="*/ 227001 w 818377"/>
                    <a:gd name="connsiteY73" fmla="*/ 239790 h 1087466"/>
                    <a:gd name="connsiteX74" fmla="*/ 211015 w 818377"/>
                    <a:gd name="connsiteY74" fmla="*/ 230198 h 1087466"/>
                    <a:gd name="connsiteX75" fmla="*/ 191832 w 818377"/>
                    <a:gd name="connsiteY75" fmla="*/ 220607 h 1087466"/>
                    <a:gd name="connsiteX76" fmla="*/ 179043 w 818377"/>
                    <a:gd name="connsiteY76" fmla="*/ 204621 h 1087466"/>
                    <a:gd name="connsiteX77" fmla="*/ 172649 w 818377"/>
                    <a:gd name="connsiteY77" fmla="*/ 198226 h 1087466"/>
                    <a:gd name="connsiteX78" fmla="*/ 150269 w 818377"/>
                    <a:gd name="connsiteY78" fmla="*/ 153466 h 1087466"/>
                    <a:gd name="connsiteX79" fmla="*/ 140677 w 818377"/>
                    <a:gd name="connsiteY79" fmla="*/ 137480 h 1087466"/>
                    <a:gd name="connsiteX80" fmla="*/ 137480 w 818377"/>
                    <a:gd name="connsiteY80" fmla="*/ 127888 h 1087466"/>
                    <a:gd name="connsiteX81" fmla="*/ 127888 w 818377"/>
                    <a:gd name="connsiteY81" fmla="*/ 115099 h 1087466"/>
                    <a:gd name="connsiteX82" fmla="*/ 121494 w 818377"/>
                    <a:gd name="connsiteY82" fmla="*/ 105507 h 1087466"/>
                    <a:gd name="connsiteX83" fmla="*/ 108705 w 818377"/>
                    <a:gd name="connsiteY83" fmla="*/ 89521 h 1087466"/>
                    <a:gd name="connsiteX84" fmla="*/ 92719 w 818377"/>
                    <a:gd name="connsiteY84" fmla="*/ 63944 h 1087466"/>
                    <a:gd name="connsiteX85" fmla="*/ 89522 w 818377"/>
                    <a:gd name="connsiteY85" fmla="*/ 54352 h 1087466"/>
                    <a:gd name="connsiteX86" fmla="*/ 83127 w 818377"/>
                    <a:gd name="connsiteY86" fmla="*/ 44761 h 1087466"/>
                    <a:gd name="connsiteX87" fmla="*/ 83127 w 818377"/>
                    <a:gd name="connsiteY87"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24341 w 818377"/>
                    <a:gd name="connsiteY13" fmla="*/ 831273 h 1087466"/>
                    <a:gd name="connsiteX14" fmla="*/ 559511 w 818377"/>
                    <a:gd name="connsiteY14" fmla="*/ 847259 h 1087466"/>
                    <a:gd name="connsiteX15" fmla="*/ 597877 w 818377"/>
                    <a:gd name="connsiteY15" fmla="*/ 856850 h 1087466"/>
                    <a:gd name="connsiteX16" fmla="*/ 601074 w 818377"/>
                    <a:gd name="connsiteY16" fmla="*/ 869639 h 1087466"/>
                    <a:gd name="connsiteX17" fmla="*/ 610666 w 818377"/>
                    <a:gd name="connsiteY17" fmla="*/ 872836 h 1087466"/>
                    <a:gd name="connsiteX18" fmla="*/ 623455 w 818377"/>
                    <a:gd name="connsiteY18" fmla="*/ 885625 h 1087466"/>
                    <a:gd name="connsiteX19" fmla="*/ 639441 w 818377"/>
                    <a:gd name="connsiteY19" fmla="*/ 901611 h 1087466"/>
                    <a:gd name="connsiteX20" fmla="*/ 668215 w 818377"/>
                    <a:gd name="connsiteY20" fmla="*/ 949569 h 1087466"/>
                    <a:gd name="connsiteX21" fmla="*/ 677807 w 818377"/>
                    <a:gd name="connsiteY21" fmla="*/ 962358 h 1087466"/>
                    <a:gd name="connsiteX22" fmla="*/ 687399 w 818377"/>
                    <a:gd name="connsiteY22" fmla="*/ 984738 h 1087466"/>
                    <a:gd name="connsiteX23" fmla="*/ 693793 w 818377"/>
                    <a:gd name="connsiteY23" fmla="*/ 997527 h 1087466"/>
                    <a:gd name="connsiteX24" fmla="*/ 700187 w 818377"/>
                    <a:gd name="connsiteY24" fmla="*/ 1007119 h 1087466"/>
                    <a:gd name="connsiteX25" fmla="*/ 712976 w 818377"/>
                    <a:gd name="connsiteY25" fmla="*/ 1029499 h 1087466"/>
                    <a:gd name="connsiteX26" fmla="*/ 722568 w 818377"/>
                    <a:gd name="connsiteY26" fmla="*/ 1042288 h 1087466"/>
                    <a:gd name="connsiteX27" fmla="*/ 732160 w 818377"/>
                    <a:gd name="connsiteY27" fmla="*/ 1067866 h 1087466"/>
                    <a:gd name="connsiteX28" fmla="*/ 735357 w 818377"/>
                    <a:gd name="connsiteY28" fmla="*/ 1083852 h 1087466"/>
                    <a:gd name="connsiteX29" fmla="*/ 754540 w 818377"/>
                    <a:gd name="connsiteY29" fmla="*/ 1087049 h 1087466"/>
                    <a:gd name="connsiteX30" fmla="*/ 815287 w 818377"/>
                    <a:gd name="connsiteY30" fmla="*/ 1080654 h 1087466"/>
                    <a:gd name="connsiteX31" fmla="*/ 808892 w 818377"/>
                    <a:gd name="connsiteY31" fmla="*/ 1048682 h 1087466"/>
                    <a:gd name="connsiteX32" fmla="*/ 796104 w 818377"/>
                    <a:gd name="connsiteY32" fmla="*/ 1019907 h 1087466"/>
                    <a:gd name="connsiteX33" fmla="*/ 789709 w 818377"/>
                    <a:gd name="connsiteY33" fmla="*/ 1003921 h 1087466"/>
                    <a:gd name="connsiteX34" fmla="*/ 786512 w 818377"/>
                    <a:gd name="connsiteY34" fmla="*/ 978344 h 1087466"/>
                    <a:gd name="connsiteX35" fmla="*/ 780118 w 818377"/>
                    <a:gd name="connsiteY35" fmla="*/ 959161 h 1087466"/>
                    <a:gd name="connsiteX36" fmla="*/ 773723 w 818377"/>
                    <a:gd name="connsiteY36" fmla="*/ 936780 h 1087466"/>
                    <a:gd name="connsiteX37" fmla="*/ 767329 w 818377"/>
                    <a:gd name="connsiteY37" fmla="*/ 923991 h 1087466"/>
                    <a:gd name="connsiteX38" fmla="*/ 760934 w 818377"/>
                    <a:gd name="connsiteY38" fmla="*/ 904808 h 1087466"/>
                    <a:gd name="connsiteX39" fmla="*/ 757737 w 818377"/>
                    <a:gd name="connsiteY39" fmla="*/ 892019 h 1087466"/>
                    <a:gd name="connsiteX40" fmla="*/ 748146 w 818377"/>
                    <a:gd name="connsiteY40" fmla="*/ 882428 h 1087466"/>
                    <a:gd name="connsiteX41" fmla="*/ 741751 w 818377"/>
                    <a:gd name="connsiteY41" fmla="*/ 856850 h 1087466"/>
                    <a:gd name="connsiteX42" fmla="*/ 738554 w 818377"/>
                    <a:gd name="connsiteY42" fmla="*/ 844061 h 1087466"/>
                    <a:gd name="connsiteX43" fmla="*/ 744948 w 818377"/>
                    <a:gd name="connsiteY43" fmla="*/ 776920 h 1087466"/>
                    <a:gd name="connsiteX44" fmla="*/ 748146 w 818377"/>
                    <a:gd name="connsiteY44" fmla="*/ 767328 h 1087466"/>
                    <a:gd name="connsiteX45" fmla="*/ 744948 w 818377"/>
                    <a:gd name="connsiteY45" fmla="*/ 712976 h 1087466"/>
                    <a:gd name="connsiteX46" fmla="*/ 728962 w 818377"/>
                    <a:gd name="connsiteY46" fmla="*/ 681004 h 1087466"/>
                    <a:gd name="connsiteX47" fmla="*/ 725765 w 818377"/>
                    <a:gd name="connsiteY47" fmla="*/ 658624 h 1087466"/>
                    <a:gd name="connsiteX48" fmla="*/ 709779 w 818377"/>
                    <a:gd name="connsiteY48" fmla="*/ 623454 h 1087466"/>
                    <a:gd name="connsiteX49" fmla="*/ 696990 w 818377"/>
                    <a:gd name="connsiteY49" fmla="*/ 610666 h 1087466"/>
                    <a:gd name="connsiteX50" fmla="*/ 661821 w 818377"/>
                    <a:gd name="connsiteY50" fmla="*/ 601074 h 1087466"/>
                    <a:gd name="connsiteX51" fmla="*/ 649032 w 818377"/>
                    <a:gd name="connsiteY51" fmla="*/ 594680 h 1087466"/>
                    <a:gd name="connsiteX52" fmla="*/ 613863 w 818377"/>
                    <a:gd name="connsiteY52" fmla="*/ 575496 h 1087466"/>
                    <a:gd name="connsiteX53" fmla="*/ 581891 w 818377"/>
                    <a:gd name="connsiteY53" fmla="*/ 562707 h 1087466"/>
                    <a:gd name="connsiteX54" fmla="*/ 546722 w 818377"/>
                    <a:gd name="connsiteY54" fmla="*/ 553116 h 1087466"/>
                    <a:gd name="connsiteX55" fmla="*/ 489172 w 818377"/>
                    <a:gd name="connsiteY55" fmla="*/ 537130 h 1087466"/>
                    <a:gd name="connsiteX56" fmla="*/ 457200 w 818377"/>
                    <a:gd name="connsiteY56" fmla="*/ 514749 h 1087466"/>
                    <a:gd name="connsiteX57" fmla="*/ 454003 w 818377"/>
                    <a:gd name="connsiteY57" fmla="*/ 505158 h 1087466"/>
                    <a:gd name="connsiteX58" fmla="*/ 447608 w 818377"/>
                    <a:gd name="connsiteY58" fmla="*/ 495566 h 1087466"/>
                    <a:gd name="connsiteX59" fmla="*/ 444411 w 818377"/>
                    <a:gd name="connsiteY59" fmla="*/ 466791 h 1087466"/>
                    <a:gd name="connsiteX60" fmla="*/ 431622 w 818377"/>
                    <a:gd name="connsiteY60" fmla="*/ 386861 h 1087466"/>
                    <a:gd name="connsiteX61" fmla="*/ 418834 w 818377"/>
                    <a:gd name="connsiteY61" fmla="*/ 329312 h 1087466"/>
                    <a:gd name="connsiteX62" fmla="*/ 396453 w 818377"/>
                    <a:gd name="connsiteY62" fmla="*/ 316523 h 1087466"/>
                    <a:gd name="connsiteX63" fmla="*/ 361284 w 818377"/>
                    <a:gd name="connsiteY63" fmla="*/ 300537 h 1087466"/>
                    <a:gd name="connsiteX64" fmla="*/ 351692 w 818377"/>
                    <a:gd name="connsiteY64" fmla="*/ 290945 h 1087466"/>
                    <a:gd name="connsiteX65" fmla="*/ 342101 w 818377"/>
                    <a:gd name="connsiteY65" fmla="*/ 287748 h 1087466"/>
                    <a:gd name="connsiteX66" fmla="*/ 313326 w 818377"/>
                    <a:gd name="connsiteY66" fmla="*/ 274959 h 1087466"/>
                    <a:gd name="connsiteX67" fmla="*/ 300537 w 818377"/>
                    <a:gd name="connsiteY67" fmla="*/ 268565 h 1087466"/>
                    <a:gd name="connsiteX68" fmla="*/ 284551 w 818377"/>
                    <a:gd name="connsiteY68" fmla="*/ 262170 h 1087466"/>
                    <a:gd name="connsiteX69" fmla="*/ 274960 w 818377"/>
                    <a:gd name="connsiteY69" fmla="*/ 255776 h 1087466"/>
                    <a:gd name="connsiteX70" fmla="*/ 265368 w 818377"/>
                    <a:gd name="connsiteY70" fmla="*/ 252579 h 1087466"/>
                    <a:gd name="connsiteX71" fmla="*/ 249382 w 818377"/>
                    <a:gd name="connsiteY71" fmla="*/ 246184 h 1087466"/>
                    <a:gd name="connsiteX72" fmla="*/ 227001 w 818377"/>
                    <a:gd name="connsiteY72" fmla="*/ 239790 h 1087466"/>
                    <a:gd name="connsiteX73" fmla="*/ 211015 w 818377"/>
                    <a:gd name="connsiteY73" fmla="*/ 230198 h 1087466"/>
                    <a:gd name="connsiteX74" fmla="*/ 191832 w 818377"/>
                    <a:gd name="connsiteY74" fmla="*/ 220607 h 1087466"/>
                    <a:gd name="connsiteX75" fmla="*/ 179043 w 818377"/>
                    <a:gd name="connsiteY75" fmla="*/ 204621 h 1087466"/>
                    <a:gd name="connsiteX76" fmla="*/ 172649 w 818377"/>
                    <a:gd name="connsiteY76" fmla="*/ 198226 h 1087466"/>
                    <a:gd name="connsiteX77" fmla="*/ 150269 w 818377"/>
                    <a:gd name="connsiteY77" fmla="*/ 153466 h 1087466"/>
                    <a:gd name="connsiteX78" fmla="*/ 140677 w 818377"/>
                    <a:gd name="connsiteY78" fmla="*/ 137480 h 1087466"/>
                    <a:gd name="connsiteX79" fmla="*/ 137480 w 818377"/>
                    <a:gd name="connsiteY79" fmla="*/ 127888 h 1087466"/>
                    <a:gd name="connsiteX80" fmla="*/ 127888 w 818377"/>
                    <a:gd name="connsiteY80" fmla="*/ 115099 h 1087466"/>
                    <a:gd name="connsiteX81" fmla="*/ 121494 w 818377"/>
                    <a:gd name="connsiteY81" fmla="*/ 105507 h 1087466"/>
                    <a:gd name="connsiteX82" fmla="*/ 108705 w 818377"/>
                    <a:gd name="connsiteY82" fmla="*/ 89521 h 1087466"/>
                    <a:gd name="connsiteX83" fmla="*/ 92719 w 818377"/>
                    <a:gd name="connsiteY83" fmla="*/ 63944 h 1087466"/>
                    <a:gd name="connsiteX84" fmla="*/ 89522 w 818377"/>
                    <a:gd name="connsiteY84" fmla="*/ 54352 h 1087466"/>
                    <a:gd name="connsiteX85" fmla="*/ 83127 w 818377"/>
                    <a:gd name="connsiteY85" fmla="*/ 44761 h 1087466"/>
                    <a:gd name="connsiteX86" fmla="*/ 83127 w 818377"/>
                    <a:gd name="connsiteY86"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01074 w 818377"/>
                    <a:gd name="connsiteY16" fmla="*/ 869639 h 1087466"/>
                    <a:gd name="connsiteX17" fmla="*/ 610666 w 818377"/>
                    <a:gd name="connsiteY17" fmla="*/ 872836 h 1087466"/>
                    <a:gd name="connsiteX18" fmla="*/ 623455 w 818377"/>
                    <a:gd name="connsiteY18" fmla="*/ 885625 h 1087466"/>
                    <a:gd name="connsiteX19" fmla="*/ 639441 w 818377"/>
                    <a:gd name="connsiteY19" fmla="*/ 901611 h 1087466"/>
                    <a:gd name="connsiteX20" fmla="*/ 668215 w 818377"/>
                    <a:gd name="connsiteY20" fmla="*/ 949569 h 1087466"/>
                    <a:gd name="connsiteX21" fmla="*/ 677807 w 818377"/>
                    <a:gd name="connsiteY21" fmla="*/ 962358 h 1087466"/>
                    <a:gd name="connsiteX22" fmla="*/ 687399 w 818377"/>
                    <a:gd name="connsiteY22" fmla="*/ 984738 h 1087466"/>
                    <a:gd name="connsiteX23" fmla="*/ 693793 w 818377"/>
                    <a:gd name="connsiteY23" fmla="*/ 997527 h 1087466"/>
                    <a:gd name="connsiteX24" fmla="*/ 700187 w 818377"/>
                    <a:gd name="connsiteY24" fmla="*/ 1007119 h 1087466"/>
                    <a:gd name="connsiteX25" fmla="*/ 712976 w 818377"/>
                    <a:gd name="connsiteY25" fmla="*/ 1029499 h 1087466"/>
                    <a:gd name="connsiteX26" fmla="*/ 722568 w 818377"/>
                    <a:gd name="connsiteY26" fmla="*/ 1042288 h 1087466"/>
                    <a:gd name="connsiteX27" fmla="*/ 732160 w 818377"/>
                    <a:gd name="connsiteY27" fmla="*/ 1067866 h 1087466"/>
                    <a:gd name="connsiteX28" fmla="*/ 735357 w 818377"/>
                    <a:gd name="connsiteY28" fmla="*/ 1083852 h 1087466"/>
                    <a:gd name="connsiteX29" fmla="*/ 754540 w 818377"/>
                    <a:gd name="connsiteY29" fmla="*/ 1087049 h 1087466"/>
                    <a:gd name="connsiteX30" fmla="*/ 815287 w 818377"/>
                    <a:gd name="connsiteY30" fmla="*/ 1080654 h 1087466"/>
                    <a:gd name="connsiteX31" fmla="*/ 808892 w 818377"/>
                    <a:gd name="connsiteY31" fmla="*/ 1048682 h 1087466"/>
                    <a:gd name="connsiteX32" fmla="*/ 796104 w 818377"/>
                    <a:gd name="connsiteY32" fmla="*/ 1019907 h 1087466"/>
                    <a:gd name="connsiteX33" fmla="*/ 789709 w 818377"/>
                    <a:gd name="connsiteY33" fmla="*/ 1003921 h 1087466"/>
                    <a:gd name="connsiteX34" fmla="*/ 786512 w 818377"/>
                    <a:gd name="connsiteY34" fmla="*/ 978344 h 1087466"/>
                    <a:gd name="connsiteX35" fmla="*/ 780118 w 818377"/>
                    <a:gd name="connsiteY35" fmla="*/ 959161 h 1087466"/>
                    <a:gd name="connsiteX36" fmla="*/ 773723 w 818377"/>
                    <a:gd name="connsiteY36" fmla="*/ 936780 h 1087466"/>
                    <a:gd name="connsiteX37" fmla="*/ 767329 w 818377"/>
                    <a:gd name="connsiteY37" fmla="*/ 923991 h 1087466"/>
                    <a:gd name="connsiteX38" fmla="*/ 760934 w 818377"/>
                    <a:gd name="connsiteY38" fmla="*/ 904808 h 1087466"/>
                    <a:gd name="connsiteX39" fmla="*/ 757737 w 818377"/>
                    <a:gd name="connsiteY39" fmla="*/ 892019 h 1087466"/>
                    <a:gd name="connsiteX40" fmla="*/ 748146 w 818377"/>
                    <a:gd name="connsiteY40" fmla="*/ 882428 h 1087466"/>
                    <a:gd name="connsiteX41" fmla="*/ 741751 w 818377"/>
                    <a:gd name="connsiteY41" fmla="*/ 856850 h 1087466"/>
                    <a:gd name="connsiteX42" fmla="*/ 738554 w 818377"/>
                    <a:gd name="connsiteY42" fmla="*/ 844061 h 1087466"/>
                    <a:gd name="connsiteX43" fmla="*/ 744948 w 818377"/>
                    <a:gd name="connsiteY43" fmla="*/ 776920 h 1087466"/>
                    <a:gd name="connsiteX44" fmla="*/ 748146 w 818377"/>
                    <a:gd name="connsiteY44" fmla="*/ 767328 h 1087466"/>
                    <a:gd name="connsiteX45" fmla="*/ 744948 w 818377"/>
                    <a:gd name="connsiteY45" fmla="*/ 712976 h 1087466"/>
                    <a:gd name="connsiteX46" fmla="*/ 728962 w 818377"/>
                    <a:gd name="connsiteY46" fmla="*/ 681004 h 1087466"/>
                    <a:gd name="connsiteX47" fmla="*/ 725765 w 818377"/>
                    <a:gd name="connsiteY47" fmla="*/ 658624 h 1087466"/>
                    <a:gd name="connsiteX48" fmla="*/ 709779 w 818377"/>
                    <a:gd name="connsiteY48" fmla="*/ 623454 h 1087466"/>
                    <a:gd name="connsiteX49" fmla="*/ 696990 w 818377"/>
                    <a:gd name="connsiteY49" fmla="*/ 610666 h 1087466"/>
                    <a:gd name="connsiteX50" fmla="*/ 661821 w 818377"/>
                    <a:gd name="connsiteY50" fmla="*/ 601074 h 1087466"/>
                    <a:gd name="connsiteX51" fmla="*/ 649032 w 818377"/>
                    <a:gd name="connsiteY51" fmla="*/ 594680 h 1087466"/>
                    <a:gd name="connsiteX52" fmla="*/ 613863 w 818377"/>
                    <a:gd name="connsiteY52" fmla="*/ 575496 h 1087466"/>
                    <a:gd name="connsiteX53" fmla="*/ 581891 w 818377"/>
                    <a:gd name="connsiteY53" fmla="*/ 562707 h 1087466"/>
                    <a:gd name="connsiteX54" fmla="*/ 546722 w 818377"/>
                    <a:gd name="connsiteY54" fmla="*/ 553116 h 1087466"/>
                    <a:gd name="connsiteX55" fmla="*/ 489172 w 818377"/>
                    <a:gd name="connsiteY55" fmla="*/ 537130 h 1087466"/>
                    <a:gd name="connsiteX56" fmla="*/ 457200 w 818377"/>
                    <a:gd name="connsiteY56" fmla="*/ 514749 h 1087466"/>
                    <a:gd name="connsiteX57" fmla="*/ 454003 w 818377"/>
                    <a:gd name="connsiteY57" fmla="*/ 505158 h 1087466"/>
                    <a:gd name="connsiteX58" fmla="*/ 447608 w 818377"/>
                    <a:gd name="connsiteY58" fmla="*/ 495566 h 1087466"/>
                    <a:gd name="connsiteX59" fmla="*/ 444411 w 818377"/>
                    <a:gd name="connsiteY59" fmla="*/ 466791 h 1087466"/>
                    <a:gd name="connsiteX60" fmla="*/ 431622 w 818377"/>
                    <a:gd name="connsiteY60" fmla="*/ 386861 h 1087466"/>
                    <a:gd name="connsiteX61" fmla="*/ 418834 w 818377"/>
                    <a:gd name="connsiteY61" fmla="*/ 329312 h 1087466"/>
                    <a:gd name="connsiteX62" fmla="*/ 396453 w 818377"/>
                    <a:gd name="connsiteY62" fmla="*/ 316523 h 1087466"/>
                    <a:gd name="connsiteX63" fmla="*/ 361284 w 818377"/>
                    <a:gd name="connsiteY63" fmla="*/ 300537 h 1087466"/>
                    <a:gd name="connsiteX64" fmla="*/ 351692 w 818377"/>
                    <a:gd name="connsiteY64" fmla="*/ 290945 h 1087466"/>
                    <a:gd name="connsiteX65" fmla="*/ 342101 w 818377"/>
                    <a:gd name="connsiteY65" fmla="*/ 287748 h 1087466"/>
                    <a:gd name="connsiteX66" fmla="*/ 313326 w 818377"/>
                    <a:gd name="connsiteY66" fmla="*/ 274959 h 1087466"/>
                    <a:gd name="connsiteX67" fmla="*/ 300537 w 818377"/>
                    <a:gd name="connsiteY67" fmla="*/ 268565 h 1087466"/>
                    <a:gd name="connsiteX68" fmla="*/ 284551 w 818377"/>
                    <a:gd name="connsiteY68" fmla="*/ 262170 h 1087466"/>
                    <a:gd name="connsiteX69" fmla="*/ 274960 w 818377"/>
                    <a:gd name="connsiteY69" fmla="*/ 255776 h 1087466"/>
                    <a:gd name="connsiteX70" fmla="*/ 265368 w 818377"/>
                    <a:gd name="connsiteY70" fmla="*/ 252579 h 1087466"/>
                    <a:gd name="connsiteX71" fmla="*/ 249382 w 818377"/>
                    <a:gd name="connsiteY71" fmla="*/ 246184 h 1087466"/>
                    <a:gd name="connsiteX72" fmla="*/ 227001 w 818377"/>
                    <a:gd name="connsiteY72" fmla="*/ 239790 h 1087466"/>
                    <a:gd name="connsiteX73" fmla="*/ 211015 w 818377"/>
                    <a:gd name="connsiteY73" fmla="*/ 230198 h 1087466"/>
                    <a:gd name="connsiteX74" fmla="*/ 191832 w 818377"/>
                    <a:gd name="connsiteY74" fmla="*/ 220607 h 1087466"/>
                    <a:gd name="connsiteX75" fmla="*/ 179043 w 818377"/>
                    <a:gd name="connsiteY75" fmla="*/ 204621 h 1087466"/>
                    <a:gd name="connsiteX76" fmla="*/ 172649 w 818377"/>
                    <a:gd name="connsiteY76" fmla="*/ 198226 h 1087466"/>
                    <a:gd name="connsiteX77" fmla="*/ 150269 w 818377"/>
                    <a:gd name="connsiteY77" fmla="*/ 153466 h 1087466"/>
                    <a:gd name="connsiteX78" fmla="*/ 140677 w 818377"/>
                    <a:gd name="connsiteY78" fmla="*/ 137480 h 1087466"/>
                    <a:gd name="connsiteX79" fmla="*/ 137480 w 818377"/>
                    <a:gd name="connsiteY79" fmla="*/ 127888 h 1087466"/>
                    <a:gd name="connsiteX80" fmla="*/ 127888 w 818377"/>
                    <a:gd name="connsiteY80" fmla="*/ 115099 h 1087466"/>
                    <a:gd name="connsiteX81" fmla="*/ 121494 w 818377"/>
                    <a:gd name="connsiteY81" fmla="*/ 105507 h 1087466"/>
                    <a:gd name="connsiteX82" fmla="*/ 108705 w 818377"/>
                    <a:gd name="connsiteY82" fmla="*/ 89521 h 1087466"/>
                    <a:gd name="connsiteX83" fmla="*/ 92719 w 818377"/>
                    <a:gd name="connsiteY83" fmla="*/ 63944 h 1087466"/>
                    <a:gd name="connsiteX84" fmla="*/ 89522 w 818377"/>
                    <a:gd name="connsiteY84" fmla="*/ 54352 h 1087466"/>
                    <a:gd name="connsiteX85" fmla="*/ 83127 w 818377"/>
                    <a:gd name="connsiteY85" fmla="*/ 44761 h 1087466"/>
                    <a:gd name="connsiteX86" fmla="*/ 83127 w 818377"/>
                    <a:gd name="connsiteY86"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01074 w 818377"/>
                    <a:gd name="connsiteY16" fmla="*/ 869639 h 1087466"/>
                    <a:gd name="connsiteX17" fmla="*/ 623455 w 818377"/>
                    <a:gd name="connsiteY17" fmla="*/ 885625 h 1087466"/>
                    <a:gd name="connsiteX18" fmla="*/ 639441 w 818377"/>
                    <a:gd name="connsiteY18" fmla="*/ 901611 h 1087466"/>
                    <a:gd name="connsiteX19" fmla="*/ 668215 w 818377"/>
                    <a:gd name="connsiteY19" fmla="*/ 949569 h 1087466"/>
                    <a:gd name="connsiteX20" fmla="*/ 677807 w 818377"/>
                    <a:gd name="connsiteY20" fmla="*/ 962358 h 1087466"/>
                    <a:gd name="connsiteX21" fmla="*/ 687399 w 818377"/>
                    <a:gd name="connsiteY21" fmla="*/ 984738 h 1087466"/>
                    <a:gd name="connsiteX22" fmla="*/ 693793 w 818377"/>
                    <a:gd name="connsiteY22" fmla="*/ 997527 h 1087466"/>
                    <a:gd name="connsiteX23" fmla="*/ 700187 w 818377"/>
                    <a:gd name="connsiteY23" fmla="*/ 1007119 h 1087466"/>
                    <a:gd name="connsiteX24" fmla="*/ 712976 w 818377"/>
                    <a:gd name="connsiteY24" fmla="*/ 1029499 h 1087466"/>
                    <a:gd name="connsiteX25" fmla="*/ 722568 w 818377"/>
                    <a:gd name="connsiteY25" fmla="*/ 1042288 h 1087466"/>
                    <a:gd name="connsiteX26" fmla="*/ 732160 w 818377"/>
                    <a:gd name="connsiteY26" fmla="*/ 1067866 h 1087466"/>
                    <a:gd name="connsiteX27" fmla="*/ 735357 w 818377"/>
                    <a:gd name="connsiteY27" fmla="*/ 1083852 h 1087466"/>
                    <a:gd name="connsiteX28" fmla="*/ 754540 w 818377"/>
                    <a:gd name="connsiteY28" fmla="*/ 1087049 h 1087466"/>
                    <a:gd name="connsiteX29" fmla="*/ 815287 w 818377"/>
                    <a:gd name="connsiteY29" fmla="*/ 1080654 h 1087466"/>
                    <a:gd name="connsiteX30" fmla="*/ 808892 w 818377"/>
                    <a:gd name="connsiteY30" fmla="*/ 1048682 h 1087466"/>
                    <a:gd name="connsiteX31" fmla="*/ 796104 w 818377"/>
                    <a:gd name="connsiteY31" fmla="*/ 1019907 h 1087466"/>
                    <a:gd name="connsiteX32" fmla="*/ 789709 w 818377"/>
                    <a:gd name="connsiteY32" fmla="*/ 1003921 h 1087466"/>
                    <a:gd name="connsiteX33" fmla="*/ 786512 w 818377"/>
                    <a:gd name="connsiteY33" fmla="*/ 978344 h 1087466"/>
                    <a:gd name="connsiteX34" fmla="*/ 780118 w 818377"/>
                    <a:gd name="connsiteY34" fmla="*/ 959161 h 1087466"/>
                    <a:gd name="connsiteX35" fmla="*/ 773723 w 818377"/>
                    <a:gd name="connsiteY35" fmla="*/ 936780 h 1087466"/>
                    <a:gd name="connsiteX36" fmla="*/ 767329 w 818377"/>
                    <a:gd name="connsiteY36" fmla="*/ 923991 h 1087466"/>
                    <a:gd name="connsiteX37" fmla="*/ 760934 w 818377"/>
                    <a:gd name="connsiteY37" fmla="*/ 904808 h 1087466"/>
                    <a:gd name="connsiteX38" fmla="*/ 757737 w 818377"/>
                    <a:gd name="connsiteY38" fmla="*/ 892019 h 1087466"/>
                    <a:gd name="connsiteX39" fmla="*/ 748146 w 818377"/>
                    <a:gd name="connsiteY39" fmla="*/ 882428 h 1087466"/>
                    <a:gd name="connsiteX40" fmla="*/ 741751 w 818377"/>
                    <a:gd name="connsiteY40" fmla="*/ 856850 h 1087466"/>
                    <a:gd name="connsiteX41" fmla="*/ 738554 w 818377"/>
                    <a:gd name="connsiteY41" fmla="*/ 844061 h 1087466"/>
                    <a:gd name="connsiteX42" fmla="*/ 744948 w 818377"/>
                    <a:gd name="connsiteY42" fmla="*/ 776920 h 1087466"/>
                    <a:gd name="connsiteX43" fmla="*/ 748146 w 818377"/>
                    <a:gd name="connsiteY43" fmla="*/ 767328 h 1087466"/>
                    <a:gd name="connsiteX44" fmla="*/ 744948 w 818377"/>
                    <a:gd name="connsiteY44" fmla="*/ 712976 h 1087466"/>
                    <a:gd name="connsiteX45" fmla="*/ 728962 w 818377"/>
                    <a:gd name="connsiteY45" fmla="*/ 681004 h 1087466"/>
                    <a:gd name="connsiteX46" fmla="*/ 725765 w 818377"/>
                    <a:gd name="connsiteY46" fmla="*/ 658624 h 1087466"/>
                    <a:gd name="connsiteX47" fmla="*/ 709779 w 818377"/>
                    <a:gd name="connsiteY47" fmla="*/ 623454 h 1087466"/>
                    <a:gd name="connsiteX48" fmla="*/ 696990 w 818377"/>
                    <a:gd name="connsiteY48" fmla="*/ 610666 h 1087466"/>
                    <a:gd name="connsiteX49" fmla="*/ 661821 w 818377"/>
                    <a:gd name="connsiteY49" fmla="*/ 601074 h 1087466"/>
                    <a:gd name="connsiteX50" fmla="*/ 649032 w 818377"/>
                    <a:gd name="connsiteY50" fmla="*/ 594680 h 1087466"/>
                    <a:gd name="connsiteX51" fmla="*/ 613863 w 818377"/>
                    <a:gd name="connsiteY51" fmla="*/ 575496 h 1087466"/>
                    <a:gd name="connsiteX52" fmla="*/ 581891 w 818377"/>
                    <a:gd name="connsiteY52" fmla="*/ 562707 h 1087466"/>
                    <a:gd name="connsiteX53" fmla="*/ 546722 w 818377"/>
                    <a:gd name="connsiteY53" fmla="*/ 553116 h 1087466"/>
                    <a:gd name="connsiteX54" fmla="*/ 489172 w 818377"/>
                    <a:gd name="connsiteY54" fmla="*/ 537130 h 1087466"/>
                    <a:gd name="connsiteX55" fmla="*/ 457200 w 818377"/>
                    <a:gd name="connsiteY55" fmla="*/ 514749 h 1087466"/>
                    <a:gd name="connsiteX56" fmla="*/ 454003 w 818377"/>
                    <a:gd name="connsiteY56" fmla="*/ 505158 h 1087466"/>
                    <a:gd name="connsiteX57" fmla="*/ 447608 w 818377"/>
                    <a:gd name="connsiteY57" fmla="*/ 495566 h 1087466"/>
                    <a:gd name="connsiteX58" fmla="*/ 444411 w 818377"/>
                    <a:gd name="connsiteY58" fmla="*/ 466791 h 1087466"/>
                    <a:gd name="connsiteX59" fmla="*/ 431622 w 818377"/>
                    <a:gd name="connsiteY59" fmla="*/ 386861 h 1087466"/>
                    <a:gd name="connsiteX60" fmla="*/ 418834 w 818377"/>
                    <a:gd name="connsiteY60" fmla="*/ 329312 h 1087466"/>
                    <a:gd name="connsiteX61" fmla="*/ 396453 w 818377"/>
                    <a:gd name="connsiteY61" fmla="*/ 316523 h 1087466"/>
                    <a:gd name="connsiteX62" fmla="*/ 361284 w 818377"/>
                    <a:gd name="connsiteY62" fmla="*/ 300537 h 1087466"/>
                    <a:gd name="connsiteX63" fmla="*/ 351692 w 818377"/>
                    <a:gd name="connsiteY63" fmla="*/ 290945 h 1087466"/>
                    <a:gd name="connsiteX64" fmla="*/ 342101 w 818377"/>
                    <a:gd name="connsiteY64" fmla="*/ 287748 h 1087466"/>
                    <a:gd name="connsiteX65" fmla="*/ 313326 w 818377"/>
                    <a:gd name="connsiteY65" fmla="*/ 274959 h 1087466"/>
                    <a:gd name="connsiteX66" fmla="*/ 300537 w 818377"/>
                    <a:gd name="connsiteY66" fmla="*/ 268565 h 1087466"/>
                    <a:gd name="connsiteX67" fmla="*/ 284551 w 818377"/>
                    <a:gd name="connsiteY67" fmla="*/ 262170 h 1087466"/>
                    <a:gd name="connsiteX68" fmla="*/ 274960 w 818377"/>
                    <a:gd name="connsiteY68" fmla="*/ 255776 h 1087466"/>
                    <a:gd name="connsiteX69" fmla="*/ 265368 w 818377"/>
                    <a:gd name="connsiteY69" fmla="*/ 252579 h 1087466"/>
                    <a:gd name="connsiteX70" fmla="*/ 249382 w 818377"/>
                    <a:gd name="connsiteY70" fmla="*/ 246184 h 1087466"/>
                    <a:gd name="connsiteX71" fmla="*/ 227001 w 818377"/>
                    <a:gd name="connsiteY71" fmla="*/ 239790 h 1087466"/>
                    <a:gd name="connsiteX72" fmla="*/ 211015 w 818377"/>
                    <a:gd name="connsiteY72" fmla="*/ 230198 h 1087466"/>
                    <a:gd name="connsiteX73" fmla="*/ 191832 w 818377"/>
                    <a:gd name="connsiteY73" fmla="*/ 220607 h 1087466"/>
                    <a:gd name="connsiteX74" fmla="*/ 179043 w 818377"/>
                    <a:gd name="connsiteY74" fmla="*/ 204621 h 1087466"/>
                    <a:gd name="connsiteX75" fmla="*/ 172649 w 818377"/>
                    <a:gd name="connsiteY75" fmla="*/ 198226 h 1087466"/>
                    <a:gd name="connsiteX76" fmla="*/ 150269 w 818377"/>
                    <a:gd name="connsiteY76" fmla="*/ 153466 h 1087466"/>
                    <a:gd name="connsiteX77" fmla="*/ 140677 w 818377"/>
                    <a:gd name="connsiteY77" fmla="*/ 137480 h 1087466"/>
                    <a:gd name="connsiteX78" fmla="*/ 137480 w 818377"/>
                    <a:gd name="connsiteY78" fmla="*/ 127888 h 1087466"/>
                    <a:gd name="connsiteX79" fmla="*/ 127888 w 818377"/>
                    <a:gd name="connsiteY79" fmla="*/ 115099 h 1087466"/>
                    <a:gd name="connsiteX80" fmla="*/ 121494 w 818377"/>
                    <a:gd name="connsiteY80" fmla="*/ 105507 h 1087466"/>
                    <a:gd name="connsiteX81" fmla="*/ 108705 w 818377"/>
                    <a:gd name="connsiteY81" fmla="*/ 89521 h 1087466"/>
                    <a:gd name="connsiteX82" fmla="*/ 92719 w 818377"/>
                    <a:gd name="connsiteY82" fmla="*/ 63944 h 1087466"/>
                    <a:gd name="connsiteX83" fmla="*/ 89522 w 818377"/>
                    <a:gd name="connsiteY83" fmla="*/ 54352 h 1087466"/>
                    <a:gd name="connsiteX84" fmla="*/ 83127 w 818377"/>
                    <a:gd name="connsiteY84" fmla="*/ 44761 h 1087466"/>
                    <a:gd name="connsiteX85" fmla="*/ 83127 w 818377"/>
                    <a:gd name="connsiteY85"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39441 w 818377"/>
                    <a:gd name="connsiteY17" fmla="*/ 901611 h 1087466"/>
                    <a:gd name="connsiteX18" fmla="*/ 668215 w 818377"/>
                    <a:gd name="connsiteY18" fmla="*/ 949569 h 1087466"/>
                    <a:gd name="connsiteX19" fmla="*/ 677807 w 818377"/>
                    <a:gd name="connsiteY19" fmla="*/ 962358 h 1087466"/>
                    <a:gd name="connsiteX20" fmla="*/ 687399 w 818377"/>
                    <a:gd name="connsiteY20" fmla="*/ 984738 h 1087466"/>
                    <a:gd name="connsiteX21" fmla="*/ 693793 w 818377"/>
                    <a:gd name="connsiteY21" fmla="*/ 997527 h 1087466"/>
                    <a:gd name="connsiteX22" fmla="*/ 700187 w 818377"/>
                    <a:gd name="connsiteY22" fmla="*/ 1007119 h 1087466"/>
                    <a:gd name="connsiteX23" fmla="*/ 712976 w 818377"/>
                    <a:gd name="connsiteY23" fmla="*/ 1029499 h 1087466"/>
                    <a:gd name="connsiteX24" fmla="*/ 722568 w 818377"/>
                    <a:gd name="connsiteY24" fmla="*/ 1042288 h 1087466"/>
                    <a:gd name="connsiteX25" fmla="*/ 732160 w 818377"/>
                    <a:gd name="connsiteY25" fmla="*/ 1067866 h 1087466"/>
                    <a:gd name="connsiteX26" fmla="*/ 735357 w 818377"/>
                    <a:gd name="connsiteY26" fmla="*/ 1083852 h 1087466"/>
                    <a:gd name="connsiteX27" fmla="*/ 754540 w 818377"/>
                    <a:gd name="connsiteY27" fmla="*/ 1087049 h 1087466"/>
                    <a:gd name="connsiteX28" fmla="*/ 815287 w 818377"/>
                    <a:gd name="connsiteY28" fmla="*/ 1080654 h 1087466"/>
                    <a:gd name="connsiteX29" fmla="*/ 808892 w 818377"/>
                    <a:gd name="connsiteY29" fmla="*/ 1048682 h 1087466"/>
                    <a:gd name="connsiteX30" fmla="*/ 796104 w 818377"/>
                    <a:gd name="connsiteY30" fmla="*/ 1019907 h 1087466"/>
                    <a:gd name="connsiteX31" fmla="*/ 789709 w 818377"/>
                    <a:gd name="connsiteY31" fmla="*/ 1003921 h 1087466"/>
                    <a:gd name="connsiteX32" fmla="*/ 786512 w 818377"/>
                    <a:gd name="connsiteY32" fmla="*/ 978344 h 1087466"/>
                    <a:gd name="connsiteX33" fmla="*/ 780118 w 818377"/>
                    <a:gd name="connsiteY33" fmla="*/ 959161 h 1087466"/>
                    <a:gd name="connsiteX34" fmla="*/ 773723 w 818377"/>
                    <a:gd name="connsiteY34" fmla="*/ 936780 h 1087466"/>
                    <a:gd name="connsiteX35" fmla="*/ 767329 w 818377"/>
                    <a:gd name="connsiteY35" fmla="*/ 923991 h 1087466"/>
                    <a:gd name="connsiteX36" fmla="*/ 760934 w 818377"/>
                    <a:gd name="connsiteY36" fmla="*/ 904808 h 1087466"/>
                    <a:gd name="connsiteX37" fmla="*/ 757737 w 818377"/>
                    <a:gd name="connsiteY37" fmla="*/ 892019 h 1087466"/>
                    <a:gd name="connsiteX38" fmla="*/ 748146 w 818377"/>
                    <a:gd name="connsiteY38" fmla="*/ 882428 h 1087466"/>
                    <a:gd name="connsiteX39" fmla="*/ 741751 w 818377"/>
                    <a:gd name="connsiteY39" fmla="*/ 856850 h 1087466"/>
                    <a:gd name="connsiteX40" fmla="*/ 738554 w 818377"/>
                    <a:gd name="connsiteY40" fmla="*/ 844061 h 1087466"/>
                    <a:gd name="connsiteX41" fmla="*/ 744948 w 818377"/>
                    <a:gd name="connsiteY41" fmla="*/ 776920 h 1087466"/>
                    <a:gd name="connsiteX42" fmla="*/ 748146 w 818377"/>
                    <a:gd name="connsiteY42" fmla="*/ 767328 h 1087466"/>
                    <a:gd name="connsiteX43" fmla="*/ 744948 w 818377"/>
                    <a:gd name="connsiteY43" fmla="*/ 712976 h 1087466"/>
                    <a:gd name="connsiteX44" fmla="*/ 728962 w 818377"/>
                    <a:gd name="connsiteY44" fmla="*/ 681004 h 1087466"/>
                    <a:gd name="connsiteX45" fmla="*/ 725765 w 818377"/>
                    <a:gd name="connsiteY45" fmla="*/ 658624 h 1087466"/>
                    <a:gd name="connsiteX46" fmla="*/ 709779 w 818377"/>
                    <a:gd name="connsiteY46" fmla="*/ 623454 h 1087466"/>
                    <a:gd name="connsiteX47" fmla="*/ 696990 w 818377"/>
                    <a:gd name="connsiteY47" fmla="*/ 610666 h 1087466"/>
                    <a:gd name="connsiteX48" fmla="*/ 661821 w 818377"/>
                    <a:gd name="connsiteY48" fmla="*/ 601074 h 1087466"/>
                    <a:gd name="connsiteX49" fmla="*/ 649032 w 818377"/>
                    <a:gd name="connsiteY49" fmla="*/ 594680 h 1087466"/>
                    <a:gd name="connsiteX50" fmla="*/ 613863 w 818377"/>
                    <a:gd name="connsiteY50" fmla="*/ 575496 h 1087466"/>
                    <a:gd name="connsiteX51" fmla="*/ 581891 w 818377"/>
                    <a:gd name="connsiteY51" fmla="*/ 562707 h 1087466"/>
                    <a:gd name="connsiteX52" fmla="*/ 546722 w 818377"/>
                    <a:gd name="connsiteY52" fmla="*/ 553116 h 1087466"/>
                    <a:gd name="connsiteX53" fmla="*/ 489172 w 818377"/>
                    <a:gd name="connsiteY53" fmla="*/ 537130 h 1087466"/>
                    <a:gd name="connsiteX54" fmla="*/ 457200 w 818377"/>
                    <a:gd name="connsiteY54" fmla="*/ 514749 h 1087466"/>
                    <a:gd name="connsiteX55" fmla="*/ 454003 w 818377"/>
                    <a:gd name="connsiteY55" fmla="*/ 505158 h 1087466"/>
                    <a:gd name="connsiteX56" fmla="*/ 447608 w 818377"/>
                    <a:gd name="connsiteY56" fmla="*/ 495566 h 1087466"/>
                    <a:gd name="connsiteX57" fmla="*/ 444411 w 818377"/>
                    <a:gd name="connsiteY57" fmla="*/ 466791 h 1087466"/>
                    <a:gd name="connsiteX58" fmla="*/ 431622 w 818377"/>
                    <a:gd name="connsiteY58" fmla="*/ 386861 h 1087466"/>
                    <a:gd name="connsiteX59" fmla="*/ 418834 w 818377"/>
                    <a:gd name="connsiteY59" fmla="*/ 329312 h 1087466"/>
                    <a:gd name="connsiteX60" fmla="*/ 396453 w 818377"/>
                    <a:gd name="connsiteY60" fmla="*/ 316523 h 1087466"/>
                    <a:gd name="connsiteX61" fmla="*/ 361284 w 818377"/>
                    <a:gd name="connsiteY61" fmla="*/ 300537 h 1087466"/>
                    <a:gd name="connsiteX62" fmla="*/ 351692 w 818377"/>
                    <a:gd name="connsiteY62" fmla="*/ 290945 h 1087466"/>
                    <a:gd name="connsiteX63" fmla="*/ 342101 w 818377"/>
                    <a:gd name="connsiteY63" fmla="*/ 287748 h 1087466"/>
                    <a:gd name="connsiteX64" fmla="*/ 313326 w 818377"/>
                    <a:gd name="connsiteY64" fmla="*/ 274959 h 1087466"/>
                    <a:gd name="connsiteX65" fmla="*/ 300537 w 818377"/>
                    <a:gd name="connsiteY65" fmla="*/ 268565 h 1087466"/>
                    <a:gd name="connsiteX66" fmla="*/ 284551 w 818377"/>
                    <a:gd name="connsiteY66" fmla="*/ 262170 h 1087466"/>
                    <a:gd name="connsiteX67" fmla="*/ 274960 w 818377"/>
                    <a:gd name="connsiteY67" fmla="*/ 255776 h 1087466"/>
                    <a:gd name="connsiteX68" fmla="*/ 265368 w 818377"/>
                    <a:gd name="connsiteY68" fmla="*/ 252579 h 1087466"/>
                    <a:gd name="connsiteX69" fmla="*/ 249382 w 818377"/>
                    <a:gd name="connsiteY69" fmla="*/ 246184 h 1087466"/>
                    <a:gd name="connsiteX70" fmla="*/ 227001 w 818377"/>
                    <a:gd name="connsiteY70" fmla="*/ 239790 h 1087466"/>
                    <a:gd name="connsiteX71" fmla="*/ 211015 w 818377"/>
                    <a:gd name="connsiteY71" fmla="*/ 230198 h 1087466"/>
                    <a:gd name="connsiteX72" fmla="*/ 191832 w 818377"/>
                    <a:gd name="connsiteY72" fmla="*/ 220607 h 1087466"/>
                    <a:gd name="connsiteX73" fmla="*/ 179043 w 818377"/>
                    <a:gd name="connsiteY73" fmla="*/ 204621 h 1087466"/>
                    <a:gd name="connsiteX74" fmla="*/ 172649 w 818377"/>
                    <a:gd name="connsiteY74" fmla="*/ 198226 h 1087466"/>
                    <a:gd name="connsiteX75" fmla="*/ 150269 w 818377"/>
                    <a:gd name="connsiteY75" fmla="*/ 153466 h 1087466"/>
                    <a:gd name="connsiteX76" fmla="*/ 140677 w 818377"/>
                    <a:gd name="connsiteY76" fmla="*/ 137480 h 1087466"/>
                    <a:gd name="connsiteX77" fmla="*/ 137480 w 818377"/>
                    <a:gd name="connsiteY77" fmla="*/ 127888 h 1087466"/>
                    <a:gd name="connsiteX78" fmla="*/ 127888 w 818377"/>
                    <a:gd name="connsiteY78" fmla="*/ 115099 h 1087466"/>
                    <a:gd name="connsiteX79" fmla="*/ 121494 w 818377"/>
                    <a:gd name="connsiteY79" fmla="*/ 105507 h 1087466"/>
                    <a:gd name="connsiteX80" fmla="*/ 108705 w 818377"/>
                    <a:gd name="connsiteY80" fmla="*/ 89521 h 1087466"/>
                    <a:gd name="connsiteX81" fmla="*/ 92719 w 818377"/>
                    <a:gd name="connsiteY81" fmla="*/ 63944 h 1087466"/>
                    <a:gd name="connsiteX82" fmla="*/ 89522 w 818377"/>
                    <a:gd name="connsiteY82" fmla="*/ 54352 h 1087466"/>
                    <a:gd name="connsiteX83" fmla="*/ 83127 w 818377"/>
                    <a:gd name="connsiteY83" fmla="*/ 44761 h 1087466"/>
                    <a:gd name="connsiteX84" fmla="*/ 83127 w 818377"/>
                    <a:gd name="connsiteY84"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77807 w 818377"/>
                    <a:gd name="connsiteY18" fmla="*/ 962358 h 1087466"/>
                    <a:gd name="connsiteX19" fmla="*/ 687399 w 818377"/>
                    <a:gd name="connsiteY19" fmla="*/ 984738 h 1087466"/>
                    <a:gd name="connsiteX20" fmla="*/ 693793 w 818377"/>
                    <a:gd name="connsiteY20" fmla="*/ 997527 h 1087466"/>
                    <a:gd name="connsiteX21" fmla="*/ 700187 w 818377"/>
                    <a:gd name="connsiteY21" fmla="*/ 1007119 h 1087466"/>
                    <a:gd name="connsiteX22" fmla="*/ 712976 w 818377"/>
                    <a:gd name="connsiteY22" fmla="*/ 1029499 h 1087466"/>
                    <a:gd name="connsiteX23" fmla="*/ 722568 w 818377"/>
                    <a:gd name="connsiteY23" fmla="*/ 1042288 h 1087466"/>
                    <a:gd name="connsiteX24" fmla="*/ 732160 w 818377"/>
                    <a:gd name="connsiteY24" fmla="*/ 1067866 h 1087466"/>
                    <a:gd name="connsiteX25" fmla="*/ 735357 w 818377"/>
                    <a:gd name="connsiteY25" fmla="*/ 1083852 h 1087466"/>
                    <a:gd name="connsiteX26" fmla="*/ 754540 w 818377"/>
                    <a:gd name="connsiteY26" fmla="*/ 1087049 h 1087466"/>
                    <a:gd name="connsiteX27" fmla="*/ 815287 w 818377"/>
                    <a:gd name="connsiteY27" fmla="*/ 1080654 h 1087466"/>
                    <a:gd name="connsiteX28" fmla="*/ 808892 w 818377"/>
                    <a:gd name="connsiteY28" fmla="*/ 1048682 h 1087466"/>
                    <a:gd name="connsiteX29" fmla="*/ 796104 w 818377"/>
                    <a:gd name="connsiteY29" fmla="*/ 1019907 h 1087466"/>
                    <a:gd name="connsiteX30" fmla="*/ 789709 w 818377"/>
                    <a:gd name="connsiteY30" fmla="*/ 1003921 h 1087466"/>
                    <a:gd name="connsiteX31" fmla="*/ 786512 w 818377"/>
                    <a:gd name="connsiteY31" fmla="*/ 978344 h 1087466"/>
                    <a:gd name="connsiteX32" fmla="*/ 780118 w 818377"/>
                    <a:gd name="connsiteY32" fmla="*/ 959161 h 1087466"/>
                    <a:gd name="connsiteX33" fmla="*/ 773723 w 818377"/>
                    <a:gd name="connsiteY33" fmla="*/ 936780 h 1087466"/>
                    <a:gd name="connsiteX34" fmla="*/ 767329 w 818377"/>
                    <a:gd name="connsiteY34" fmla="*/ 923991 h 1087466"/>
                    <a:gd name="connsiteX35" fmla="*/ 760934 w 818377"/>
                    <a:gd name="connsiteY35" fmla="*/ 904808 h 1087466"/>
                    <a:gd name="connsiteX36" fmla="*/ 757737 w 818377"/>
                    <a:gd name="connsiteY36" fmla="*/ 892019 h 1087466"/>
                    <a:gd name="connsiteX37" fmla="*/ 748146 w 818377"/>
                    <a:gd name="connsiteY37" fmla="*/ 882428 h 1087466"/>
                    <a:gd name="connsiteX38" fmla="*/ 741751 w 818377"/>
                    <a:gd name="connsiteY38" fmla="*/ 856850 h 1087466"/>
                    <a:gd name="connsiteX39" fmla="*/ 738554 w 818377"/>
                    <a:gd name="connsiteY39" fmla="*/ 844061 h 1087466"/>
                    <a:gd name="connsiteX40" fmla="*/ 744948 w 818377"/>
                    <a:gd name="connsiteY40" fmla="*/ 776920 h 1087466"/>
                    <a:gd name="connsiteX41" fmla="*/ 748146 w 818377"/>
                    <a:gd name="connsiteY41" fmla="*/ 767328 h 1087466"/>
                    <a:gd name="connsiteX42" fmla="*/ 744948 w 818377"/>
                    <a:gd name="connsiteY42" fmla="*/ 712976 h 1087466"/>
                    <a:gd name="connsiteX43" fmla="*/ 728962 w 818377"/>
                    <a:gd name="connsiteY43" fmla="*/ 681004 h 1087466"/>
                    <a:gd name="connsiteX44" fmla="*/ 725765 w 818377"/>
                    <a:gd name="connsiteY44" fmla="*/ 658624 h 1087466"/>
                    <a:gd name="connsiteX45" fmla="*/ 709779 w 818377"/>
                    <a:gd name="connsiteY45" fmla="*/ 623454 h 1087466"/>
                    <a:gd name="connsiteX46" fmla="*/ 696990 w 818377"/>
                    <a:gd name="connsiteY46" fmla="*/ 610666 h 1087466"/>
                    <a:gd name="connsiteX47" fmla="*/ 661821 w 818377"/>
                    <a:gd name="connsiteY47" fmla="*/ 601074 h 1087466"/>
                    <a:gd name="connsiteX48" fmla="*/ 649032 w 818377"/>
                    <a:gd name="connsiteY48" fmla="*/ 594680 h 1087466"/>
                    <a:gd name="connsiteX49" fmla="*/ 613863 w 818377"/>
                    <a:gd name="connsiteY49" fmla="*/ 575496 h 1087466"/>
                    <a:gd name="connsiteX50" fmla="*/ 581891 w 818377"/>
                    <a:gd name="connsiteY50" fmla="*/ 562707 h 1087466"/>
                    <a:gd name="connsiteX51" fmla="*/ 546722 w 818377"/>
                    <a:gd name="connsiteY51" fmla="*/ 553116 h 1087466"/>
                    <a:gd name="connsiteX52" fmla="*/ 489172 w 818377"/>
                    <a:gd name="connsiteY52" fmla="*/ 537130 h 1087466"/>
                    <a:gd name="connsiteX53" fmla="*/ 457200 w 818377"/>
                    <a:gd name="connsiteY53" fmla="*/ 514749 h 1087466"/>
                    <a:gd name="connsiteX54" fmla="*/ 454003 w 818377"/>
                    <a:gd name="connsiteY54" fmla="*/ 505158 h 1087466"/>
                    <a:gd name="connsiteX55" fmla="*/ 447608 w 818377"/>
                    <a:gd name="connsiteY55" fmla="*/ 495566 h 1087466"/>
                    <a:gd name="connsiteX56" fmla="*/ 444411 w 818377"/>
                    <a:gd name="connsiteY56" fmla="*/ 466791 h 1087466"/>
                    <a:gd name="connsiteX57" fmla="*/ 431622 w 818377"/>
                    <a:gd name="connsiteY57" fmla="*/ 386861 h 1087466"/>
                    <a:gd name="connsiteX58" fmla="*/ 418834 w 818377"/>
                    <a:gd name="connsiteY58" fmla="*/ 329312 h 1087466"/>
                    <a:gd name="connsiteX59" fmla="*/ 396453 w 818377"/>
                    <a:gd name="connsiteY59" fmla="*/ 316523 h 1087466"/>
                    <a:gd name="connsiteX60" fmla="*/ 361284 w 818377"/>
                    <a:gd name="connsiteY60" fmla="*/ 300537 h 1087466"/>
                    <a:gd name="connsiteX61" fmla="*/ 351692 w 818377"/>
                    <a:gd name="connsiteY61" fmla="*/ 290945 h 1087466"/>
                    <a:gd name="connsiteX62" fmla="*/ 342101 w 818377"/>
                    <a:gd name="connsiteY62" fmla="*/ 287748 h 1087466"/>
                    <a:gd name="connsiteX63" fmla="*/ 313326 w 818377"/>
                    <a:gd name="connsiteY63" fmla="*/ 274959 h 1087466"/>
                    <a:gd name="connsiteX64" fmla="*/ 300537 w 818377"/>
                    <a:gd name="connsiteY64" fmla="*/ 268565 h 1087466"/>
                    <a:gd name="connsiteX65" fmla="*/ 284551 w 818377"/>
                    <a:gd name="connsiteY65" fmla="*/ 262170 h 1087466"/>
                    <a:gd name="connsiteX66" fmla="*/ 274960 w 818377"/>
                    <a:gd name="connsiteY66" fmla="*/ 255776 h 1087466"/>
                    <a:gd name="connsiteX67" fmla="*/ 265368 w 818377"/>
                    <a:gd name="connsiteY67" fmla="*/ 252579 h 1087466"/>
                    <a:gd name="connsiteX68" fmla="*/ 249382 w 818377"/>
                    <a:gd name="connsiteY68" fmla="*/ 246184 h 1087466"/>
                    <a:gd name="connsiteX69" fmla="*/ 227001 w 818377"/>
                    <a:gd name="connsiteY69" fmla="*/ 239790 h 1087466"/>
                    <a:gd name="connsiteX70" fmla="*/ 211015 w 818377"/>
                    <a:gd name="connsiteY70" fmla="*/ 230198 h 1087466"/>
                    <a:gd name="connsiteX71" fmla="*/ 191832 w 818377"/>
                    <a:gd name="connsiteY71" fmla="*/ 220607 h 1087466"/>
                    <a:gd name="connsiteX72" fmla="*/ 179043 w 818377"/>
                    <a:gd name="connsiteY72" fmla="*/ 204621 h 1087466"/>
                    <a:gd name="connsiteX73" fmla="*/ 172649 w 818377"/>
                    <a:gd name="connsiteY73" fmla="*/ 198226 h 1087466"/>
                    <a:gd name="connsiteX74" fmla="*/ 150269 w 818377"/>
                    <a:gd name="connsiteY74" fmla="*/ 153466 h 1087466"/>
                    <a:gd name="connsiteX75" fmla="*/ 140677 w 818377"/>
                    <a:gd name="connsiteY75" fmla="*/ 137480 h 1087466"/>
                    <a:gd name="connsiteX76" fmla="*/ 137480 w 818377"/>
                    <a:gd name="connsiteY76" fmla="*/ 127888 h 1087466"/>
                    <a:gd name="connsiteX77" fmla="*/ 127888 w 818377"/>
                    <a:gd name="connsiteY77" fmla="*/ 115099 h 1087466"/>
                    <a:gd name="connsiteX78" fmla="*/ 121494 w 818377"/>
                    <a:gd name="connsiteY78" fmla="*/ 105507 h 1087466"/>
                    <a:gd name="connsiteX79" fmla="*/ 108705 w 818377"/>
                    <a:gd name="connsiteY79" fmla="*/ 89521 h 1087466"/>
                    <a:gd name="connsiteX80" fmla="*/ 92719 w 818377"/>
                    <a:gd name="connsiteY80" fmla="*/ 63944 h 1087466"/>
                    <a:gd name="connsiteX81" fmla="*/ 89522 w 818377"/>
                    <a:gd name="connsiteY81" fmla="*/ 54352 h 1087466"/>
                    <a:gd name="connsiteX82" fmla="*/ 83127 w 818377"/>
                    <a:gd name="connsiteY82" fmla="*/ 44761 h 1087466"/>
                    <a:gd name="connsiteX83" fmla="*/ 83127 w 818377"/>
                    <a:gd name="connsiteY83"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87399 w 818377"/>
                    <a:gd name="connsiteY18" fmla="*/ 984738 h 1087466"/>
                    <a:gd name="connsiteX19" fmla="*/ 693793 w 818377"/>
                    <a:gd name="connsiteY19" fmla="*/ 997527 h 1087466"/>
                    <a:gd name="connsiteX20" fmla="*/ 700187 w 818377"/>
                    <a:gd name="connsiteY20" fmla="*/ 1007119 h 1087466"/>
                    <a:gd name="connsiteX21" fmla="*/ 712976 w 818377"/>
                    <a:gd name="connsiteY21" fmla="*/ 1029499 h 1087466"/>
                    <a:gd name="connsiteX22" fmla="*/ 722568 w 818377"/>
                    <a:gd name="connsiteY22" fmla="*/ 1042288 h 1087466"/>
                    <a:gd name="connsiteX23" fmla="*/ 732160 w 818377"/>
                    <a:gd name="connsiteY23" fmla="*/ 1067866 h 1087466"/>
                    <a:gd name="connsiteX24" fmla="*/ 735357 w 818377"/>
                    <a:gd name="connsiteY24" fmla="*/ 1083852 h 1087466"/>
                    <a:gd name="connsiteX25" fmla="*/ 754540 w 818377"/>
                    <a:gd name="connsiteY25" fmla="*/ 1087049 h 1087466"/>
                    <a:gd name="connsiteX26" fmla="*/ 815287 w 818377"/>
                    <a:gd name="connsiteY26" fmla="*/ 1080654 h 1087466"/>
                    <a:gd name="connsiteX27" fmla="*/ 808892 w 818377"/>
                    <a:gd name="connsiteY27" fmla="*/ 1048682 h 1087466"/>
                    <a:gd name="connsiteX28" fmla="*/ 796104 w 818377"/>
                    <a:gd name="connsiteY28" fmla="*/ 1019907 h 1087466"/>
                    <a:gd name="connsiteX29" fmla="*/ 789709 w 818377"/>
                    <a:gd name="connsiteY29" fmla="*/ 1003921 h 1087466"/>
                    <a:gd name="connsiteX30" fmla="*/ 786512 w 818377"/>
                    <a:gd name="connsiteY30" fmla="*/ 978344 h 1087466"/>
                    <a:gd name="connsiteX31" fmla="*/ 780118 w 818377"/>
                    <a:gd name="connsiteY31" fmla="*/ 959161 h 1087466"/>
                    <a:gd name="connsiteX32" fmla="*/ 773723 w 818377"/>
                    <a:gd name="connsiteY32" fmla="*/ 936780 h 1087466"/>
                    <a:gd name="connsiteX33" fmla="*/ 767329 w 818377"/>
                    <a:gd name="connsiteY33" fmla="*/ 923991 h 1087466"/>
                    <a:gd name="connsiteX34" fmla="*/ 760934 w 818377"/>
                    <a:gd name="connsiteY34" fmla="*/ 904808 h 1087466"/>
                    <a:gd name="connsiteX35" fmla="*/ 757737 w 818377"/>
                    <a:gd name="connsiteY35" fmla="*/ 892019 h 1087466"/>
                    <a:gd name="connsiteX36" fmla="*/ 748146 w 818377"/>
                    <a:gd name="connsiteY36" fmla="*/ 882428 h 1087466"/>
                    <a:gd name="connsiteX37" fmla="*/ 741751 w 818377"/>
                    <a:gd name="connsiteY37" fmla="*/ 856850 h 1087466"/>
                    <a:gd name="connsiteX38" fmla="*/ 738554 w 818377"/>
                    <a:gd name="connsiteY38" fmla="*/ 844061 h 1087466"/>
                    <a:gd name="connsiteX39" fmla="*/ 744948 w 818377"/>
                    <a:gd name="connsiteY39" fmla="*/ 776920 h 1087466"/>
                    <a:gd name="connsiteX40" fmla="*/ 748146 w 818377"/>
                    <a:gd name="connsiteY40" fmla="*/ 767328 h 1087466"/>
                    <a:gd name="connsiteX41" fmla="*/ 744948 w 818377"/>
                    <a:gd name="connsiteY41" fmla="*/ 712976 h 1087466"/>
                    <a:gd name="connsiteX42" fmla="*/ 728962 w 818377"/>
                    <a:gd name="connsiteY42" fmla="*/ 681004 h 1087466"/>
                    <a:gd name="connsiteX43" fmla="*/ 725765 w 818377"/>
                    <a:gd name="connsiteY43" fmla="*/ 658624 h 1087466"/>
                    <a:gd name="connsiteX44" fmla="*/ 709779 w 818377"/>
                    <a:gd name="connsiteY44" fmla="*/ 623454 h 1087466"/>
                    <a:gd name="connsiteX45" fmla="*/ 696990 w 818377"/>
                    <a:gd name="connsiteY45" fmla="*/ 610666 h 1087466"/>
                    <a:gd name="connsiteX46" fmla="*/ 661821 w 818377"/>
                    <a:gd name="connsiteY46" fmla="*/ 601074 h 1087466"/>
                    <a:gd name="connsiteX47" fmla="*/ 649032 w 818377"/>
                    <a:gd name="connsiteY47" fmla="*/ 594680 h 1087466"/>
                    <a:gd name="connsiteX48" fmla="*/ 613863 w 818377"/>
                    <a:gd name="connsiteY48" fmla="*/ 575496 h 1087466"/>
                    <a:gd name="connsiteX49" fmla="*/ 581891 w 818377"/>
                    <a:gd name="connsiteY49" fmla="*/ 562707 h 1087466"/>
                    <a:gd name="connsiteX50" fmla="*/ 546722 w 818377"/>
                    <a:gd name="connsiteY50" fmla="*/ 553116 h 1087466"/>
                    <a:gd name="connsiteX51" fmla="*/ 489172 w 818377"/>
                    <a:gd name="connsiteY51" fmla="*/ 537130 h 1087466"/>
                    <a:gd name="connsiteX52" fmla="*/ 457200 w 818377"/>
                    <a:gd name="connsiteY52" fmla="*/ 514749 h 1087466"/>
                    <a:gd name="connsiteX53" fmla="*/ 454003 w 818377"/>
                    <a:gd name="connsiteY53" fmla="*/ 505158 h 1087466"/>
                    <a:gd name="connsiteX54" fmla="*/ 447608 w 818377"/>
                    <a:gd name="connsiteY54" fmla="*/ 495566 h 1087466"/>
                    <a:gd name="connsiteX55" fmla="*/ 444411 w 818377"/>
                    <a:gd name="connsiteY55" fmla="*/ 466791 h 1087466"/>
                    <a:gd name="connsiteX56" fmla="*/ 431622 w 818377"/>
                    <a:gd name="connsiteY56" fmla="*/ 386861 h 1087466"/>
                    <a:gd name="connsiteX57" fmla="*/ 418834 w 818377"/>
                    <a:gd name="connsiteY57" fmla="*/ 329312 h 1087466"/>
                    <a:gd name="connsiteX58" fmla="*/ 396453 w 818377"/>
                    <a:gd name="connsiteY58" fmla="*/ 316523 h 1087466"/>
                    <a:gd name="connsiteX59" fmla="*/ 361284 w 818377"/>
                    <a:gd name="connsiteY59" fmla="*/ 300537 h 1087466"/>
                    <a:gd name="connsiteX60" fmla="*/ 351692 w 818377"/>
                    <a:gd name="connsiteY60" fmla="*/ 290945 h 1087466"/>
                    <a:gd name="connsiteX61" fmla="*/ 342101 w 818377"/>
                    <a:gd name="connsiteY61" fmla="*/ 287748 h 1087466"/>
                    <a:gd name="connsiteX62" fmla="*/ 313326 w 818377"/>
                    <a:gd name="connsiteY62" fmla="*/ 274959 h 1087466"/>
                    <a:gd name="connsiteX63" fmla="*/ 300537 w 818377"/>
                    <a:gd name="connsiteY63" fmla="*/ 268565 h 1087466"/>
                    <a:gd name="connsiteX64" fmla="*/ 284551 w 818377"/>
                    <a:gd name="connsiteY64" fmla="*/ 262170 h 1087466"/>
                    <a:gd name="connsiteX65" fmla="*/ 274960 w 818377"/>
                    <a:gd name="connsiteY65" fmla="*/ 255776 h 1087466"/>
                    <a:gd name="connsiteX66" fmla="*/ 265368 w 818377"/>
                    <a:gd name="connsiteY66" fmla="*/ 252579 h 1087466"/>
                    <a:gd name="connsiteX67" fmla="*/ 249382 w 818377"/>
                    <a:gd name="connsiteY67" fmla="*/ 246184 h 1087466"/>
                    <a:gd name="connsiteX68" fmla="*/ 227001 w 818377"/>
                    <a:gd name="connsiteY68" fmla="*/ 239790 h 1087466"/>
                    <a:gd name="connsiteX69" fmla="*/ 211015 w 818377"/>
                    <a:gd name="connsiteY69" fmla="*/ 230198 h 1087466"/>
                    <a:gd name="connsiteX70" fmla="*/ 191832 w 818377"/>
                    <a:gd name="connsiteY70" fmla="*/ 220607 h 1087466"/>
                    <a:gd name="connsiteX71" fmla="*/ 179043 w 818377"/>
                    <a:gd name="connsiteY71" fmla="*/ 204621 h 1087466"/>
                    <a:gd name="connsiteX72" fmla="*/ 172649 w 818377"/>
                    <a:gd name="connsiteY72" fmla="*/ 198226 h 1087466"/>
                    <a:gd name="connsiteX73" fmla="*/ 150269 w 818377"/>
                    <a:gd name="connsiteY73" fmla="*/ 153466 h 1087466"/>
                    <a:gd name="connsiteX74" fmla="*/ 140677 w 818377"/>
                    <a:gd name="connsiteY74" fmla="*/ 137480 h 1087466"/>
                    <a:gd name="connsiteX75" fmla="*/ 137480 w 818377"/>
                    <a:gd name="connsiteY75" fmla="*/ 127888 h 1087466"/>
                    <a:gd name="connsiteX76" fmla="*/ 127888 w 818377"/>
                    <a:gd name="connsiteY76" fmla="*/ 115099 h 1087466"/>
                    <a:gd name="connsiteX77" fmla="*/ 121494 w 818377"/>
                    <a:gd name="connsiteY77" fmla="*/ 105507 h 1087466"/>
                    <a:gd name="connsiteX78" fmla="*/ 108705 w 818377"/>
                    <a:gd name="connsiteY78" fmla="*/ 89521 h 1087466"/>
                    <a:gd name="connsiteX79" fmla="*/ 92719 w 818377"/>
                    <a:gd name="connsiteY79" fmla="*/ 63944 h 1087466"/>
                    <a:gd name="connsiteX80" fmla="*/ 89522 w 818377"/>
                    <a:gd name="connsiteY80" fmla="*/ 54352 h 1087466"/>
                    <a:gd name="connsiteX81" fmla="*/ 83127 w 818377"/>
                    <a:gd name="connsiteY81" fmla="*/ 44761 h 1087466"/>
                    <a:gd name="connsiteX82" fmla="*/ 83127 w 818377"/>
                    <a:gd name="connsiteY82"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87399 w 818377"/>
                    <a:gd name="connsiteY18" fmla="*/ 984738 h 1087466"/>
                    <a:gd name="connsiteX19" fmla="*/ 693793 w 818377"/>
                    <a:gd name="connsiteY19" fmla="*/ 997527 h 1087466"/>
                    <a:gd name="connsiteX20" fmla="*/ 712976 w 818377"/>
                    <a:gd name="connsiteY20" fmla="*/ 1029499 h 1087466"/>
                    <a:gd name="connsiteX21" fmla="*/ 722568 w 818377"/>
                    <a:gd name="connsiteY21" fmla="*/ 1042288 h 1087466"/>
                    <a:gd name="connsiteX22" fmla="*/ 732160 w 818377"/>
                    <a:gd name="connsiteY22" fmla="*/ 1067866 h 1087466"/>
                    <a:gd name="connsiteX23" fmla="*/ 735357 w 818377"/>
                    <a:gd name="connsiteY23" fmla="*/ 1083852 h 1087466"/>
                    <a:gd name="connsiteX24" fmla="*/ 754540 w 818377"/>
                    <a:gd name="connsiteY24" fmla="*/ 1087049 h 1087466"/>
                    <a:gd name="connsiteX25" fmla="*/ 815287 w 818377"/>
                    <a:gd name="connsiteY25" fmla="*/ 1080654 h 1087466"/>
                    <a:gd name="connsiteX26" fmla="*/ 808892 w 818377"/>
                    <a:gd name="connsiteY26" fmla="*/ 1048682 h 1087466"/>
                    <a:gd name="connsiteX27" fmla="*/ 796104 w 818377"/>
                    <a:gd name="connsiteY27" fmla="*/ 1019907 h 1087466"/>
                    <a:gd name="connsiteX28" fmla="*/ 789709 w 818377"/>
                    <a:gd name="connsiteY28" fmla="*/ 1003921 h 1087466"/>
                    <a:gd name="connsiteX29" fmla="*/ 786512 w 818377"/>
                    <a:gd name="connsiteY29" fmla="*/ 978344 h 1087466"/>
                    <a:gd name="connsiteX30" fmla="*/ 780118 w 818377"/>
                    <a:gd name="connsiteY30" fmla="*/ 959161 h 1087466"/>
                    <a:gd name="connsiteX31" fmla="*/ 773723 w 818377"/>
                    <a:gd name="connsiteY31" fmla="*/ 936780 h 1087466"/>
                    <a:gd name="connsiteX32" fmla="*/ 767329 w 818377"/>
                    <a:gd name="connsiteY32" fmla="*/ 923991 h 1087466"/>
                    <a:gd name="connsiteX33" fmla="*/ 760934 w 818377"/>
                    <a:gd name="connsiteY33" fmla="*/ 904808 h 1087466"/>
                    <a:gd name="connsiteX34" fmla="*/ 757737 w 818377"/>
                    <a:gd name="connsiteY34" fmla="*/ 892019 h 1087466"/>
                    <a:gd name="connsiteX35" fmla="*/ 748146 w 818377"/>
                    <a:gd name="connsiteY35" fmla="*/ 882428 h 1087466"/>
                    <a:gd name="connsiteX36" fmla="*/ 741751 w 818377"/>
                    <a:gd name="connsiteY36" fmla="*/ 856850 h 1087466"/>
                    <a:gd name="connsiteX37" fmla="*/ 738554 w 818377"/>
                    <a:gd name="connsiteY37" fmla="*/ 844061 h 1087466"/>
                    <a:gd name="connsiteX38" fmla="*/ 744948 w 818377"/>
                    <a:gd name="connsiteY38" fmla="*/ 776920 h 1087466"/>
                    <a:gd name="connsiteX39" fmla="*/ 748146 w 818377"/>
                    <a:gd name="connsiteY39" fmla="*/ 767328 h 1087466"/>
                    <a:gd name="connsiteX40" fmla="*/ 744948 w 818377"/>
                    <a:gd name="connsiteY40" fmla="*/ 712976 h 1087466"/>
                    <a:gd name="connsiteX41" fmla="*/ 728962 w 818377"/>
                    <a:gd name="connsiteY41" fmla="*/ 681004 h 1087466"/>
                    <a:gd name="connsiteX42" fmla="*/ 725765 w 818377"/>
                    <a:gd name="connsiteY42" fmla="*/ 658624 h 1087466"/>
                    <a:gd name="connsiteX43" fmla="*/ 709779 w 818377"/>
                    <a:gd name="connsiteY43" fmla="*/ 623454 h 1087466"/>
                    <a:gd name="connsiteX44" fmla="*/ 696990 w 818377"/>
                    <a:gd name="connsiteY44" fmla="*/ 610666 h 1087466"/>
                    <a:gd name="connsiteX45" fmla="*/ 661821 w 818377"/>
                    <a:gd name="connsiteY45" fmla="*/ 601074 h 1087466"/>
                    <a:gd name="connsiteX46" fmla="*/ 649032 w 818377"/>
                    <a:gd name="connsiteY46" fmla="*/ 594680 h 1087466"/>
                    <a:gd name="connsiteX47" fmla="*/ 613863 w 818377"/>
                    <a:gd name="connsiteY47" fmla="*/ 575496 h 1087466"/>
                    <a:gd name="connsiteX48" fmla="*/ 581891 w 818377"/>
                    <a:gd name="connsiteY48" fmla="*/ 562707 h 1087466"/>
                    <a:gd name="connsiteX49" fmla="*/ 546722 w 818377"/>
                    <a:gd name="connsiteY49" fmla="*/ 553116 h 1087466"/>
                    <a:gd name="connsiteX50" fmla="*/ 489172 w 818377"/>
                    <a:gd name="connsiteY50" fmla="*/ 537130 h 1087466"/>
                    <a:gd name="connsiteX51" fmla="*/ 457200 w 818377"/>
                    <a:gd name="connsiteY51" fmla="*/ 514749 h 1087466"/>
                    <a:gd name="connsiteX52" fmla="*/ 454003 w 818377"/>
                    <a:gd name="connsiteY52" fmla="*/ 505158 h 1087466"/>
                    <a:gd name="connsiteX53" fmla="*/ 447608 w 818377"/>
                    <a:gd name="connsiteY53" fmla="*/ 495566 h 1087466"/>
                    <a:gd name="connsiteX54" fmla="*/ 444411 w 818377"/>
                    <a:gd name="connsiteY54" fmla="*/ 466791 h 1087466"/>
                    <a:gd name="connsiteX55" fmla="*/ 431622 w 818377"/>
                    <a:gd name="connsiteY55" fmla="*/ 386861 h 1087466"/>
                    <a:gd name="connsiteX56" fmla="*/ 418834 w 818377"/>
                    <a:gd name="connsiteY56" fmla="*/ 329312 h 1087466"/>
                    <a:gd name="connsiteX57" fmla="*/ 396453 w 818377"/>
                    <a:gd name="connsiteY57" fmla="*/ 316523 h 1087466"/>
                    <a:gd name="connsiteX58" fmla="*/ 361284 w 818377"/>
                    <a:gd name="connsiteY58" fmla="*/ 300537 h 1087466"/>
                    <a:gd name="connsiteX59" fmla="*/ 351692 w 818377"/>
                    <a:gd name="connsiteY59" fmla="*/ 290945 h 1087466"/>
                    <a:gd name="connsiteX60" fmla="*/ 342101 w 818377"/>
                    <a:gd name="connsiteY60" fmla="*/ 287748 h 1087466"/>
                    <a:gd name="connsiteX61" fmla="*/ 313326 w 818377"/>
                    <a:gd name="connsiteY61" fmla="*/ 274959 h 1087466"/>
                    <a:gd name="connsiteX62" fmla="*/ 300537 w 818377"/>
                    <a:gd name="connsiteY62" fmla="*/ 268565 h 1087466"/>
                    <a:gd name="connsiteX63" fmla="*/ 284551 w 818377"/>
                    <a:gd name="connsiteY63" fmla="*/ 262170 h 1087466"/>
                    <a:gd name="connsiteX64" fmla="*/ 274960 w 818377"/>
                    <a:gd name="connsiteY64" fmla="*/ 255776 h 1087466"/>
                    <a:gd name="connsiteX65" fmla="*/ 265368 w 818377"/>
                    <a:gd name="connsiteY65" fmla="*/ 252579 h 1087466"/>
                    <a:gd name="connsiteX66" fmla="*/ 249382 w 818377"/>
                    <a:gd name="connsiteY66" fmla="*/ 246184 h 1087466"/>
                    <a:gd name="connsiteX67" fmla="*/ 227001 w 818377"/>
                    <a:gd name="connsiteY67" fmla="*/ 239790 h 1087466"/>
                    <a:gd name="connsiteX68" fmla="*/ 211015 w 818377"/>
                    <a:gd name="connsiteY68" fmla="*/ 230198 h 1087466"/>
                    <a:gd name="connsiteX69" fmla="*/ 191832 w 818377"/>
                    <a:gd name="connsiteY69" fmla="*/ 220607 h 1087466"/>
                    <a:gd name="connsiteX70" fmla="*/ 179043 w 818377"/>
                    <a:gd name="connsiteY70" fmla="*/ 204621 h 1087466"/>
                    <a:gd name="connsiteX71" fmla="*/ 172649 w 818377"/>
                    <a:gd name="connsiteY71" fmla="*/ 198226 h 1087466"/>
                    <a:gd name="connsiteX72" fmla="*/ 150269 w 818377"/>
                    <a:gd name="connsiteY72" fmla="*/ 153466 h 1087466"/>
                    <a:gd name="connsiteX73" fmla="*/ 140677 w 818377"/>
                    <a:gd name="connsiteY73" fmla="*/ 137480 h 1087466"/>
                    <a:gd name="connsiteX74" fmla="*/ 137480 w 818377"/>
                    <a:gd name="connsiteY74" fmla="*/ 127888 h 1087466"/>
                    <a:gd name="connsiteX75" fmla="*/ 127888 w 818377"/>
                    <a:gd name="connsiteY75" fmla="*/ 115099 h 1087466"/>
                    <a:gd name="connsiteX76" fmla="*/ 121494 w 818377"/>
                    <a:gd name="connsiteY76" fmla="*/ 105507 h 1087466"/>
                    <a:gd name="connsiteX77" fmla="*/ 108705 w 818377"/>
                    <a:gd name="connsiteY77" fmla="*/ 89521 h 1087466"/>
                    <a:gd name="connsiteX78" fmla="*/ 92719 w 818377"/>
                    <a:gd name="connsiteY78" fmla="*/ 63944 h 1087466"/>
                    <a:gd name="connsiteX79" fmla="*/ 89522 w 818377"/>
                    <a:gd name="connsiteY79" fmla="*/ 54352 h 1087466"/>
                    <a:gd name="connsiteX80" fmla="*/ 83127 w 818377"/>
                    <a:gd name="connsiteY80" fmla="*/ 44761 h 1087466"/>
                    <a:gd name="connsiteX81" fmla="*/ 83127 w 818377"/>
                    <a:gd name="connsiteY81"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687399 w 818377"/>
                    <a:gd name="connsiteY18" fmla="*/ 984738 h 1087466"/>
                    <a:gd name="connsiteX19" fmla="*/ 712976 w 818377"/>
                    <a:gd name="connsiteY19" fmla="*/ 1029499 h 1087466"/>
                    <a:gd name="connsiteX20" fmla="*/ 722568 w 818377"/>
                    <a:gd name="connsiteY20" fmla="*/ 1042288 h 1087466"/>
                    <a:gd name="connsiteX21" fmla="*/ 732160 w 818377"/>
                    <a:gd name="connsiteY21" fmla="*/ 1067866 h 1087466"/>
                    <a:gd name="connsiteX22" fmla="*/ 735357 w 818377"/>
                    <a:gd name="connsiteY22" fmla="*/ 1083852 h 1087466"/>
                    <a:gd name="connsiteX23" fmla="*/ 754540 w 818377"/>
                    <a:gd name="connsiteY23" fmla="*/ 1087049 h 1087466"/>
                    <a:gd name="connsiteX24" fmla="*/ 815287 w 818377"/>
                    <a:gd name="connsiteY24" fmla="*/ 1080654 h 1087466"/>
                    <a:gd name="connsiteX25" fmla="*/ 808892 w 818377"/>
                    <a:gd name="connsiteY25" fmla="*/ 1048682 h 1087466"/>
                    <a:gd name="connsiteX26" fmla="*/ 796104 w 818377"/>
                    <a:gd name="connsiteY26" fmla="*/ 1019907 h 1087466"/>
                    <a:gd name="connsiteX27" fmla="*/ 789709 w 818377"/>
                    <a:gd name="connsiteY27" fmla="*/ 1003921 h 1087466"/>
                    <a:gd name="connsiteX28" fmla="*/ 786512 w 818377"/>
                    <a:gd name="connsiteY28" fmla="*/ 978344 h 1087466"/>
                    <a:gd name="connsiteX29" fmla="*/ 780118 w 818377"/>
                    <a:gd name="connsiteY29" fmla="*/ 959161 h 1087466"/>
                    <a:gd name="connsiteX30" fmla="*/ 773723 w 818377"/>
                    <a:gd name="connsiteY30" fmla="*/ 936780 h 1087466"/>
                    <a:gd name="connsiteX31" fmla="*/ 767329 w 818377"/>
                    <a:gd name="connsiteY31" fmla="*/ 923991 h 1087466"/>
                    <a:gd name="connsiteX32" fmla="*/ 760934 w 818377"/>
                    <a:gd name="connsiteY32" fmla="*/ 904808 h 1087466"/>
                    <a:gd name="connsiteX33" fmla="*/ 757737 w 818377"/>
                    <a:gd name="connsiteY33" fmla="*/ 892019 h 1087466"/>
                    <a:gd name="connsiteX34" fmla="*/ 748146 w 818377"/>
                    <a:gd name="connsiteY34" fmla="*/ 882428 h 1087466"/>
                    <a:gd name="connsiteX35" fmla="*/ 741751 w 818377"/>
                    <a:gd name="connsiteY35" fmla="*/ 856850 h 1087466"/>
                    <a:gd name="connsiteX36" fmla="*/ 738554 w 818377"/>
                    <a:gd name="connsiteY36" fmla="*/ 844061 h 1087466"/>
                    <a:gd name="connsiteX37" fmla="*/ 744948 w 818377"/>
                    <a:gd name="connsiteY37" fmla="*/ 776920 h 1087466"/>
                    <a:gd name="connsiteX38" fmla="*/ 748146 w 818377"/>
                    <a:gd name="connsiteY38" fmla="*/ 767328 h 1087466"/>
                    <a:gd name="connsiteX39" fmla="*/ 744948 w 818377"/>
                    <a:gd name="connsiteY39" fmla="*/ 712976 h 1087466"/>
                    <a:gd name="connsiteX40" fmla="*/ 728962 w 818377"/>
                    <a:gd name="connsiteY40" fmla="*/ 681004 h 1087466"/>
                    <a:gd name="connsiteX41" fmla="*/ 725765 w 818377"/>
                    <a:gd name="connsiteY41" fmla="*/ 658624 h 1087466"/>
                    <a:gd name="connsiteX42" fmla="*/ 709779 w 818377"/>
                    <a:gd name="connsiteY42" fmla="*/ 623454 h 1087466"/>
                    <a:gd name="connsiteX43" fmla="*/ 696990 w 818377"/>
                    <a:gd name="connsiteY43" fmla="*/ 610666 h 1087466"/>
                    <a:gd name="connsiteX44" fmla="*/ 661821 w 818377"/>
                    <a:gd name="connsiteY44" fmla="*/ 601074 h 1087466"/>
                    <a:gd name="connsiteX45" fmla="*/ 649032 w 818377"/>
                    <a:gd name="connsiteY45" fmla="*/ 594680 h 1087466"/>
                    <a:gd name="connsiteX46" fmla="*/ 613863 w 818377"/>
                    <a:gd name="connsiteY46" fmla="*/ 575496 h 1087466"/>
                    <a:gd name="connsiteX47" fmla="*/ 581891 w 818377"/>
                    <a:gd name="connsiteY47" fmla="*/ 562707 h 1087466"/>
                    <a:gd name="connsiteX48" fmla="*/ 546722 w 818377"/>
                    <a:gd name="connsiteY48" fmla="*/ 553116 h 1087466"/>
                    <a:gd name="connsiteX49" fmla="*/ 489172 w 818377"/>
                    <a:gd name="connsiteY49" fmla="*/ 537130 h 1087466"/>
                    <a:gd name="connsiteX50" fmla="*/ 457200 w 818377"/>
                    <a:gd name="connsiteY50" fmla="*/ 514749 h 1087466"/>
                    <a:gd name="connsiteX51" fmla="*/ 454003 w 818377"/>
                    <a:gd name="connsiteY51" fmla="*/ 505158 h 1087466"/>
                    <a:gd name="connsiteX52" fmla="*/ 447608 w 818377"/>
                    <a:gd name="connsiteY52" fmla="*/ 495566 h 1087466"/>
                    <a:gd name="connsiteX53" fmla="*/ 444411 w 818377"/>
                    <a:gd name="connsiteY53" fmla="*/ 466791 h 1087466"/>
                    <a:gd name="connsiteX54" fmla="*/ 431622 w 818377"/>
                    <a:gd name="connsiteY54" fmla="*/ 386861 h 1087466"/>
                    <a:gd name="connsiteX55" fmla="*/ 418834 w 818377"/>
                    <a:gd name="connsiteY55" fmla="*/ 329312 h 1087466"/>
                    <a:gd name="connsiteX56" fmla="*/ 396453 w 818377"/>
                    <a:gd name="connsiteY56" fmla="*/ 316523 h 1087466"/>
                    <a:gd name="connsiteX57" fmla="*/ 361284 w 818377"/>
                    <a:gd name="connsiteY57" fmla="*/ 300537 h 1087466"/>
                    <a:gd name="connsiteX58" fmla="*/ 351692 w 818377"/>
                    <a:gd name="connsiteY58" fmla="*/ 290945 h 1087466"/>
                    <a:gd name="connsiteX59" fmla="*/ 342101 w 818377"/>
                    <a:gd name="connsiteY59" fmla="*/ 287748 h 1087466"/>
                    <a:gd name="connsiteX60" fmla="*/ 313326 w 818377"/>
                    <a:gd name="connsiteY60" fmla="*/ 274959 h 1087466"/>
                    <a:gd name="connsiteX61" fmla="*/ 300537 w 818377"/>
                    <a:gd name="connsiteY61" fmla="*/ 268565 h 1087466"/>
                    <a:gd name="connsiteX62" fmla="*/ 284551 w 818377"/>
                    <a:gd name="connsiteY62" fmla="*/ 262170 h 1087466"/>
                    <a:gd name="connsiteX63" fmla="*/ 274960 w 818377"/>
                    <a:gd name="connsiteY63" fmla="*/ 255776 h 1087466"/>
                    <a:gd name="connsiteX64" fmla="*/ 265368 w 818377"/>
                    <a:gd name="connsiteY64" fmla="*/ 252579 h 1087466"/>
                    <a:gd name="connsiteX65" fmla="*/ 249382 w 818377"/>
                    <a:gd name="connsiteY65" fmla="*/ 246184 h 1087466"/>
                    <a:gd name="connsiteX66" fmla="*/ 227001 w 818377"/>
                    <a:gd name="connsiteY66" fmla="*/ 239790 h 1087466"/>
                    <a:gd name="connsiteX67" fmla="*/ 211015 w 818377"/>
                    <a:gd name="connsiteY67" fmla="*/ 230198 h 1087466"/>
                    <a:gd name="connsiteX68" fmla="*/ 191832 w 818377"/>
                    <a:gd name="connsiteY68" fmla="*/ 220607 h 1087466"/>
                    <a:gd name="connsiteX69" fmla="*/ 179043 w 818377"/>
                    <a:gd name="connsiteY69" fmla="*/ 204621 h 1087466"/>
                    <a:gd name="connsiteX70" fmla="*/ 172649 w 818377"/>
                    <a:gd name="connsiteY70" fmla="*/ 198226 h 1087466"/>
                    <a:gd name="connsiteX71" fmla="*/ 150269 w 818377"/>
                    <a:gd name="connsiteY71" fmla="*/ 153466 h 1087466"/>
                    <a:gd name="connsiteX72" fmla="*/ 140677 w 818377"/>
                    <a:gd name="connsiteY72" fmla="*/ 137480 h 1087466"/>
                    <a:gd name="connsiteX73" fmla="*/ 137480 w 818377"/>
                    <a:gd name="connsiteY73" fmla="*/ 127888 h 1087466"/>
                    <a:gd name="connsiteX74" fmla="*/ 127888 w 818377"/>
                    <a:gd name="connsiteY74" fmla="*/ 115099 h 1087466"/>
                    <a:gd name="connsiteX75" fmla="*/ 121494 w 818377"/>
                    <a:gd name="connsiteY75" fmla="*/ 105507 h 1087466"/>
                    <a:gd name="connsiteX76" fmla="*/ 108705 w 818377"/>
                    <a:gd name="connsiteY76" fmla="*/ 89521 h 1087466"/>
                    <a:gd name="connsiteX77" fmla="*/ 92719 w 818377"/>
                    <a:gd name="connsiteY77" fmla="*/ 63944 h 1087466"/>
                    <a:gd name="connsiteX78" fmla="*/ 89522 w 818377"/>
                    <a:gd name="connsiteY78" fmla="*/ 54352 h 1087466"/>
                    <a:gd name="connsiteX79" fmla="*/ 83127 w 818377"/>
                    <a:gd name="connsiteY79" fmla="*/ 44761 h 1087466"/>
                    <a:gd name="connsiteX80" fmla="*/ 83127 w 818377"/>
                    <a:gd name="connsiteY80"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712976 w 818377"/>
                    <a:gd name="connsiteY18" fmla="*/ 1029499 h 1087466"/>
                    <a:gd name="connsiteX19" fmla="*/ 722568 w 818377"/>
                    <a:gd name="connsiteY19" fmla="*/ 1042288 h 1087466"/>
                    <a:gd name="connsiteX20" fmla="*/ 732160 w 818377"/>
                    <a:gd name="connsiteY20" fmla="*/ 1067866 h 1087466"/>
                    <a:gd name="connsiteX21" fmla="*/ 735357 w 818377"/>
                    <a:gd name="connsiteY21" fmla="*/ 1083852 h 1087466"/>
                    <a:gd name="connsiteX22" fmla="*/ 754540 w 818377"/>
                    <a:gd name="connsiteY22" fmla="*/ 1087049 h 1087466"/>
                    <a:gd name="connsiteX23" fmla="*/ 815287 w 818377"/>
                    <a:gd name="connsiteY23" fmla="*/ 1080654 h 1087466"/>
                    <a:gd name="connsiteX24" fmla="*/ 808892 w 818377"/>
                    <a:gd name="connsiteY24" fmla="*/ 1048682 h 1087466"/>
                    <a:gd name="connsiteX25" fmla="*/ 796104 w 818377"/>
                    <a:gd name="connsiteY25" fmla="*/ 1019907 h 1087466"/>
                    <a:gd name="connsiteX26" fmla="*/ 789709 w 818377"/>
                    <a:gd name="connsiteY26" fmla="*/ 1003921 h 1087466"/>
                    <a:gd name="connsiteX27" fmla="*/ 786512 w 818377"/>
                    <a:gd name="connsiteY27" fmla="*/ 978344 h 1087466"/>
                    <a:gd name="connsiteX28" fmla="*/ 780118 w 818377"/>
                    <a:gd name="connsiteY28" fmla="*/ 959161 h 1087466"/>
                    <a:gd name="connsiteX29" fmla="*/ 773723 w 818377"/>
                    <a:gd name="connsiteY29" fmla="*/ 936780 h 1087466"/>
                    <a:gd name="connsiteX30" fmla="*/ 767329 w 818377"/>
                    <a:gd name="connsiteY30" fmla="*/ 923991 h 1087466"/>
                    <a:gd name="connsiteX31" fmla="*/ 760934 w 818377"/>
                    <a:gd name="connsiteY31" fmla="*/ 904808 h 1087466"/>
                    <a:gd name="connsiteX32" fmla="*/ 757737 w 818377"/>
                    <a:gd name="connsiteY32" fmla="*/ 892019 h 1087466"/>
                    <a:gd name="connsiteX33" fmla="*/ 748146 w 818377"/>
                    <a:gd name="connsiteY33" fmla="*/ 882428 h 1087466"/>
                    <a:gd name="connsiteX34" fmla="*/ 741751 w 818377"/>
                    <a:gd name="connsiteY34" fmla="*/ 856850 h 1087466"/>
                    <a:gd name="connsiteX35" fmla="*/ 738554 w 818377"/>
                    <a:gd name="connsiteY35" fmla="*/ 844061 h 1087466"/>
                    <a:gd name="connsiteX36" fmla="*/ 744948 w 818377"/>
                    <a:gd name="connsiteY36" fmla="*/ 776920 h 1087466"/>
                    <a:gd name="connsiteX37" fmla="*/ 748146 w 818377"/>
                    <a:gd name="connsiteY37" fmla="*/ 767328 h 1087466"/>
                    <a:gd name="connsiteX38" fmla="*/ 744948 w 818377"/>
                    <a:gd name="connsiteY38" fmla="*/ 712976 h 1087466"/>
                    <a:gd name="connsiteX39" fmla="*/ 728962 w 818377"/>
                    <a:gd name="connsiteY39" fmla="*/ 681004 h 1087466"/>
                    <a:gd name="connsiteX40" fmla="*/ 725765 w 818377"/>
                    <a:gd name="connsiteY40" fmla="*/ 658624 h 1087466"/>
                    <a:gd name="connsiteX41" fmla="*/ 709779 w 818377"/>
                    <a:gd name="connsiteY41" fmla="*/ 623454 h 1087466"/>
                    <a:gd name="connsiteX42" fmla="*/ 696990 w 818377"/>
                    <a:gd name="connsiteY42" fmla="*/ 610666 h 1087466"/>
                    <a:gd name="connsiteX43" fmla="*/ 661821 w 818377"/>
                    <a:gd name="connsiteY43" fmla="*/ 601074 h 1087466"/>
                    <a:gd name="connsiteX44" fmla="*/ 649032 w 818377"/>
                    <a:gd name="connsiteY44" fmla="*/ 594680 h 1087466"/>
                    <a:gd name="connsiteX45" fmla="*/ 613863 w 818377"/>
                    <a:gd name="connsiteY45" fmla="*/ 575496 h 1087466"/>
                    <a:gd name="connsiteX46" fmla="*/ 581891 w 818377"/>
                    <a:gd name="connsiteY46" fmla="*/ 562707 h 1087466"/>
                    <a:gd name="connsiteX47" fmla="*/ 546722 w 818377"/>
                    <a:gd name="connsiteY47" fmla="*/ 553116 h 1087466"/>
                    <a:gd name="connsiteX48" fmla="*/ 489172 w 818377"/>
                    <a:gd name="connsiteY48" fmla="*/ 537130 h 1087466"/>
                    <a:gd name="connsiteX49" fmla="*/ 457200 w 818377"/>
                    <a:gd name="connsiteY49" fmla="*/ 514749 h 1087466"/>
                    <a:gd name="connsiteX50" fmla="*/ 454003 w 818377"/>
                    <a:gd name="connsiteY50" fmla="*/ 505158 h 1087466"/>
                    <a:gd name="connsiteX51" fmla="*/ 447608 w 818377"/>
                    <a:gd name="connsiteY51" fmla="*/ 495566 h 1087466"/>
                    <a:gd name="connsiteX52" fmla="*/ 444411 w 818377"/>
                    <a:gd name="connsiteY52" fmla="*/ 466791 h 1087466"/>
                    <a:gd name="connsiteX53" fmla="*/ 431622 w 818377"/>
                    <a:gd name="connsiteY53" fmla="*/ 386861 h 1087466"/>
                    <a:gd name="connsiteX54" fmla="*/ 418834 w 818377"/>
                    <a:gd name="connsiteY54" fmla="*/ 329312 h 1087466"/>
                    <a:gd name="connsiteX55" fmla="*/ 396453 w 818377"/>
                    <a:gd name="connsiteY55" fmla="*/ 316523 h 1087466"/>
                    <a:gd name="connsiteX56" fmla="*/ 361284 w 818377"/>
                    <a:gd name="connsiteY56" fmla="*/ 300537 h 1087466"/>
                    <a:gd name="connsiteX57" fmla="*/ 351692 w 818377"/>
                    <a:gd name="connsiteY57" fmla="*/ 290945 h 1087466"/>
                    <a:gd name="connsiteX58" fmla="*/ 342101 w 818377"/>
                    <a:gd name="connsiteY58" fmla="*/ 287748 h 1087466"/>
                    <a:gd name="connsiteX59" fmla="*/ 313326 w 818377"/>
                    <a:gd name="connsiteY59" fmla="*/ 274959 h 1087466"/>
                    <a:gd name="connsiteX60" fmla="*/ 300537 w 818377"/>
                    <a:gd name="connsiteY60" fmla="*/ 268565 h 1087466"/>
                    <a:gd name="connsiteX61" fmla="*/ 284551 w 818377"/>
                    <a:gd name="connsiteY61" fmla="*/ 262170 h 1087466"/>
                    <a:gd name="connsiteX62" fmla="*/ 274960 w 818377"/>
                    <a:gd name="connsiteY62" fmla="*/ 255776 h 1087466"/>
                    <a:gd name="connsiteX63" fmla="*/ 265368 w 818377"/>
                    <a:gd name="connsiteY63" fmla="*/ 252579 h 1087466"/>
                    <a:gd name="connsiteX64" fmla="*/ 249382 w 818377"/>
                    <a:gd name="connsiteY64" fmla="*/ 246184 h 1087466"/>
                    <a:gd name="connsiteX65" fmla="*/ 227001 w 818377"/>
                    <a:gd name="connsiteY65" fmla="*/ 239790 h 1087466"/>
                    <a:gd name="connsiteX66" fmla="*/ 211015 w 818377"/>
                    <a:gd name="connsiteY66" fmla="*/ 230198 h 1087466"/>
                    <a:gd name="connsiteX67" fmla="*/ 191832 w 818377"/>
                    <a:gd name="connsiteY67" fmla="*/ 220607 h 1087466"/>
                    <a:gd name="connsiteX68" fmla="*/ 179043 w 818377"/>
                    <a:gd name="connsiteY68" fmla="*/ 204621 h 1087466"/>
                    <a:gd name="connsiteX69" fmla="*/ 172649 w 818377"/>
                    <a:gd name="connsiteY69" fmla="*/ 198226 h 1087466"/>
                    <a:gd name="connsiteX70" fmla="*/ 150269 w 818377"/>
                    <a:gd name="connsiteY70" fmla="*/ 153466 h 1087466"/>
                    <a:gd name="connsiteX71" fmla="*/ 140677 w 818377"/>
                    <a:gd name="connsiteY71" fmla="*/ 137480 h 1087466"/>
                    <a:gd name="connsiteX72" fmla="*/ 137480 w 818377"/>
                    <a:gd name="connsiteY72" fmla="*/ 127888 h 1087466"/>
                    <a:gd name="connsiteX73" fmla="*/ 127888 w 818377"/>
                    <a:gd name="connsiteY73" fmla="*/ 115099 h 1087466"/>
                    <a:gd name="connsiteX74" fmla="*/ 121494 w 818377"/>
                    <a:gd name="connsiteY74" fmla="*/ 105507 h 1087466"/>
                    <a:gd name="connsiteX75" fmla="*/ 108705 w 818377"/>
                    <a:gd name="connsiteY75" fmla="*/ 89521 h 1087466"/>
                    <a:gd name="connsiteX76" fmla="*/ 92719 w 818377"/>
                    <a:gd name="connsiteY76" fmla="*/ 63944 h 1087466"/>
                    <a:gd name="connsiteX77" fmla="*/ 89522 w 818377"/>
                    <a:gd name="connsiteY77" fmla="*/ 54352 h 1087466"/>
                    <a:gd name="connsiteX78" fmla="*/ 83127 w 818377"/>
                    <a:gd name="connsiteY78" fmla="*/ 44761 h 1087466"/>
                    <a:gd name="connsiteX79" fmla="*/ 83127 w 818377"/>
                    <a:gd name="connsiteY79"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712976 w 818377"/>
                    <a:gd name="connsiteY18" fmla="*/ 1029499 h 1087466"/>
                    <a:gd name="connsiteX19" fmla="*/ 732160 w 818377"/>
                    <a:gd name="connsiteY19" fmla="*/ 1067866 h 1087466"/>
                    <a:gd name="connsiteX20" fmla="*/ 735357 w 818377"/>
                    <a:gd name="connsiteY20" fmla="*/ 1083852 h 1087466"/>
                    <a:gd name="connsiteX21" fmla="*/ 754540 w 818377"/>
                    <a:gd name="connsiteY21" fmla="*/ 1087049 h 1087466"/>
                    <a:gd name="connsiteX22" fmla="*/ 815287 w 818377"/>
                    <a:gd name="connsiteY22" fmla="*/ 1080654 h 1087466"/>
                    <a:gd name="connsiteX23" fmla="*/ 808892 w 818377"/>
                    <a:gd name="connsiteY23" fmla="*/ 1048682 h 1087466"/>
                    <a:gd name="connsiteX24" fmla="*/ 796104 w 818377"/>
                    <a:gd name="connsiteY24" fmla="*/ 1019907 h 1087466"/>
                    <a:gd name="connsiteX25" fmla="*/ 789709 w 818377"/>
                    <a:gd name="connsiteY25" fmla="*/ 1003921 h 1087466"/>
                    <a:gd name="connsiteX26" fmla="*/ 786512 w 818377"/>
                    <a:gd name="connsiteY26" fmla="*/ 978344 h 1087466"/>
                    <a:gd name="connsiteX27" fmla="*/ 780118 w 818377"/>
                    <a:gd name="connsiteY27" fmla="*/ 959161 h 1087466"/>
                    <a:gd name="connsiteX28" fmla="*/ 773723 w 818377"/>
                    <a:gd name="connsiteY28" fmla="*/ 936780 h 1087466"/>
                    <a:gd name="connsiteX29" fmla="*/ 767329 w 818377"/>
                    <a:gd name="connsiteY29" fmla="*/ 923991 h 1087466"/>
                    <a:gd name="connsiteX30" fmla="*/ 760934 w 818377"/>
                    <a:gd name="connsiteY30" fmla="*/ 904808 h 1087466"/>
                    <a:gd name="connsiteX31" fmla="*/ 757737 w 818377"/>
                    <a:gd name="connsiteY31" fmla="*/ 892019 h 1087466"/>
                    <a:gd name="connsiteX32" fmla="*/ 748146 w 818377"/>
                    <a:gd name="connsiteY32" fmla="*/ 882428 h 1087466"/>
                    <a:gd name="connsiteX33" fmla="*/ 741751 w 818377"/>
                    <a:gd name="connsiteY33" fmla="*/ 856850 h 1087466"/>
                    <a:gd name="connsiteX34" fmla="*/ 738554 w 818377"/>
                    <a:gd name="connsiteY34" fmla="*/ 844061 h 1087466"/>
                    <a:gd name="connsiteX35" fmla="*/ 744948 w 818377"/>
                    <a:gd name="connsiteY35" fmla="*/ 776920 h 1087466"/>
                    <a:gd name="connsiteX36" fmla="*/ 748146 w 818377"/>
                    <a:gd name="connsiteY36" fmla="*/ 767328 h 1087466"/>
                    <a:gd name="connsiteX37" fmla="*/ 744948 w 818377"/>
                    <a:gd name="connsiteY37" fmla="*/ 712976 h 1087466"/>
                    <a:gd name="connsiteX38" fmla="*/ 728962 w 818377"/>
                    <a:gd name="connsiteY38" fmla="*/ 681004 h 1087466"/>
                    <a:gd name="connsiteX39" fmla="*/ 725765 w 818377"/>
                    <a:gd name="connsiteY39" fmla="*/ 658624 h 1087466"/>
                    <a:gd name="connsiteX40" fmla="*/ 709779 w 818377"/>
                    <a:gd name="connsiteY40" fmla="*/ 623454 h 1087466"/>
                    <a:gd name="connsiteX41" fmla="*/ 696990 w 818377"/>
                    <a:gd name="connsiteY41" fmla="*/ 610666 h 1087466"/>
                    <a:gd name="connsiteX42" fmla="*/ 661821 w 818377"/>
                    <a:gd name="connsiteY42" fmla="*/ 601074 h 1087466"/>
                    <a:gd name="connsiteX43" fmla="*/ 649032 w 818377"/>
                    <a:gd name="connsiteY43" fmla="*/ 594680 h 1087466"/>
                    <a:gd name="connsiteX44" fmla="*/ 613863 w 818377"/>
                    <a:gd name="connsiteY44" fmla="*/ 575496 h 1087466"/>
                    <a:gd name="connsiteX45" fmla="*/ 581891 w 818377"/>
                    <a:gd name="connsiteY45" fmla="*/ 562707 h 1087466"/>
                    <a:gd name="connsiteX46" fmla="*/ 546722 w 818377"/>
                    <a:gd name="connsiteY46" fmla="*/ 553116 h 1087466"/>
                    <a:gd name="connsiteX47" fmla="*/ 489172 w 818377"/>
                    <a:gd name="connsiteY47" fmla="*/ 537130 h 1087466"/>
                    <a:gd name="connsiteX48" fmla="*/ 457200 w 818377"/>
                    <a:gd name="connsiteY48" fmla="*/ 514749 h 1087466"/>
                    <a:gd name="connsiteX49" fmla="*/ 454003 w 818377"/>
                    <a:gd name="connsiteY49" fmla="*/ 505158 h 1087466"/>
                    <a:gd name="connsiteX50" fmla="*/ 447608 w 818377"/>
                    <a:gd name="connsiteY50" fmla="*/ 495566 h 1087466"/>
                    <a:gd name="connsiteX51" fmla="*/ 444411 w 818377"/>
                    <a:gd name="connsiteY51" fmla="*/ 466791 h 1087466"/>
                    <a:gd name="connsiteX52" fmla="*/ 431622 w 818377"/>
                    <a:gd name="connsiteY52" fmla="*/ 386861 h 1087466"/>
                    <a:gd name="connsiteX53" fmla="*/ 418834 w 818377"/>
                    <a:gd name="connsiteY53" fmla="*/ 329312 h 1087466"/>
                    <a:gd name="connsiteX54" fmla="*/ 396453 w 818377"/>
                    <a:gd name="connsiteY54" fmla="*/ 316523 h 1087466"/>
                    <a:gd name="connsiteX55" fmla="*/ 361284 w 818377"/>
                    <a:gd name="connsiteY55" fmla="*/ 300537 h 1087466"/>
                    <a:gd name="connsiteX56" fmla="*/ 351692 w 818377"/>
                    <a:gd name="connsiteY56" fmla="*/ 290945 h 1087466"/>
                    <a:gd name="connsiteX57" fmla="*/ 342101 w 818377"/>
                    <a:gd name="connsiteY57" fmla="*/ 287748 h 1087466"/>
                    <a:gd name="connsiteX58" fmla="*/ 313326 w 818377"/>
                    <a:gd name="connsiteY58" fmla="*/ 274959 h 1087466"/>
                    <a:gd name="connsiteX59" fmla="*/ 300537 w 818377"/>
                    <a:gd name="connsiteY59" fmla="*/ 268565 h 1087466"/>
                    <a:gd name="connsiteX60" fmla="*/ 284551 w 818377"/>
                    <a:gd name="connsiteY60" fmla="*/ 262170 h 1087466"/>
                    <a:gd name="connsiteX61" fmla="*/ 274960 w 818377"/>
                    <a:gd name="connsiteY61" fmla="*/ 255776 h 1087466"/>
                    <a:gd name="connsiteX62" fmla="*/ 265368 w 818377"/>
                    <a:gd name="connsiteY62" fmla="*/ 252579 h 1087466"/>
                    <a:gd name="connsiteX63" fmla="*/ 249382 w 818377"/>
                    <a:gd name="connsiteY63" fmla="*/ 246184 h 1087466"/>
                    <a:gd name="connsiteX64" fmla="*/ 227001 w 818377"/>
                    <a:gd name="connsiteY64" fmla="*/ 239790 h 1087466"/>
                    <a:gd name="connsiteX65" fmla="*/ 211015 w 818377"/>
                    <a:gd name="connsiteY65" fmla="*/ 230198 h 1087466"/>
                    <a:gd name="connsiteX66" fmla="*/ 191832 w 818377"/>
                    <a:gd name="connsiteY66" fmla="*/ 220607 h 1087466"/>
                    <a:gd name="connsiteX67" fmla="*/ 179043 w 818377"/>
                    <a:gd name="connsiteY67" fmla="*/ 204621 h 1087466"/>
                    <a:gd name="connsiteX68" fmla="*/ 172649 w 818377"/>
                    <a:gd name="connsiteY68" fmla="*/ 198226 h 1087466"/>
                    <a:gd name="connsiteX69" fmla="*/ 150269 w 818377"/>
                    <a:gd name="connsiteY69" fmla="*/ 153466 h 1087466"/>
                    <a:gd name="connsiteX70" fmla="*/ 140677 w 818377"/>
                    <a:gd name="connsiteY70" fmla="*/ 137480 h 1087466"/>
                    <a:gd name="connsiteX71" fmla="*/ 137480 w 818377"/>
                    <a:gd name="connsiteY71" fmla="*/ 127888 h 1087466"/>
                    <a:gd name="connsiteX72" fmla="*/ 127888 w 818377"/>
                    <a:gd name="connsiteY72" fmla="*/ 115099 h 1087466"/>
                    <a:gd name="connsiteX73" fmla="*/ 121494 w 818377"/>
                    <a:gd name="connsiteY73" fmla="*/ 105507 h 1087466"/>
                    <a:gd name="connsiteX74" fmla="*/ 108705 w 818377"/>
                    <a:gd name="connsiteY74" fmla="*/ 89521 h 1087466"/>
                    <a:gd name="connsiteX75" fmla="*/ 92719 w 818377"/>
                    <a:gd name="connsiteY75" fmla="*/ 63944 h 1087466"/>
                    <a:gd name="connsiteX76" fmla="*/ 89522 w 818377"/>
                    <a:gd name="connsiteY76" fmla="*/ 54352 h 1087466"/>
                    <a:gd name="connsiteX77" fmla="*/ 83127 w 818377"/>
                    <a:gd name="connsiteY77" fmla="*/ 44761 h 1087466"/>
                    <a:gd name="connsiteX78" fmla="*/ 83127 w 818377"/>
                    <a:gd name="connsiteY78" fmla="*/ 0 h 1087466"/>
                    <a:gd name="connsiteX0" fmla="*/ 0 w 818377"/>
                    <a:gd name="connsiteY0" fmla="*/ 201424 h 1087466"/>
                    <a:gd name="connsiteX1" fmla="*/ 70339 w 818377"/>
                    <a:gd name="connsiteY1" fmla="*/ 204621 h 1087466"/>
                    <a:gd name="connsiteX2" fmla="*/ 115849 w 818377"/>
                    <a:gd name="connsiteY2" fmla="*/ 246867 h 1087466"/>
                    <a:gd name="connsiteX3" fmla="*/ 147071 w 818377"/>
                    <a:gd name="connsiteY3" fmla="*/ 300537 h 1087466"/>
                    <a:gd name="connsiteX4" fmla="*/ 171900 w 818377"/>
                    <a:gd name="connsiteY4" fmla="*/ 378219 h 1087466"/>
                    <a:gd name="connsiteX5" fmla="*/ 195029 w 818377"/>
                    <a:gd name="connsiteY5" fmla="*/ 457200 h 1087466"/>
                    <a:gd name="connsiteX6" fmla="*/ 251496 w 818377"/>
                    <a:gd name="connsiteY6" fmla="*/ 517680 h 1087466"/>
                    <a:gd name="connsiteX7" fmla="*/ 322918 w 818377"/>
                    <a:gd name="connsiteY7" fmla="*/ 524341 h 1087466"/>
                    <a:gd name="connsiteX8" fmla="*/ 383664 w 818377"/>
                    <a:gd name="connsiteY8" fmla="*/ 588285 h 1087466"/>
                    <a:gd name="connsiteX9" fmla="*/ 406045 w 818377"/>
                    <a:gd name="connsiteY9" fmla="*/ 626652 h 1087466"/>
                    <a:gd name="connsiteX10" fmla="*/ 428425 w 818377"/>
                    <a:gd name="connsiteY10" fmla="*/ 671412 h 1087466"/>
                    <a:gd name="connsiteX11" fmla="*/ 447608 w 818377"/>
                    <a:gd name="connsiteY11" fmla="*/ 722568 h 1087466"/>
                    <a:gd name="connsiteX12" fmla="*/ 467607 w 818377"/>
                    <a:gd name="connsiteY12" fmla="*/ 774471 h 1087466"/>
                    <a:gd name="connsiteX13" fmla="*/ 517197 w 818377"/>
                    <a:gd name="connsiteY13" fmla="*/ 828892 h 1087466"/>
                    <a:gd name="connsiteX14" fmla="*/ 559511 w 818377"/>
                    <a:gd name="connsiteY14" fmla="*/ 847259 h 1087466"/>
                    <a:gd name="connsiteX15" fmla="*/ 597877 w 818377"/>
                    <a:gd name="connsiteY15" fmla="*/ 856850 h 1087466"/>
                    <a:gd name="connsiteX16" fmla="*/ 623455 w 818377"/>
                    <a:gd name="connsiteY16" fmla="*/ 885625 h 1087466"/>
                    <a:gd name="connsiteX17" fmla="*/ 668215 w 818377"/>
                    <a:gd name="connsiteY17" fmla="*/ 949569 h 1087466"/>
                    <a:gd name="connsiteX18" fmla="*/ 712976 w 818377"/>
                    <a:gd name="connsiteY18" fmla="*/ 1029499 h 1087466"/>
                    <a:gd name="connsiteX19" fmla="*/ 732160 w 818377"/>
                    <a:gd name="connsiteY19" fmla="*/ 1067866 h 1087466"/>
                    <a:gd name="connsiteX20" fmla="*/ 754540 w 818377"/>
                    <a:gd name="connsiteY20" fmla="*/ 1087049 h 1087466"/>
                    <a:gd name="connsiteX21" fmla="*/ 815287 w 818377"/>
                    <a:gd name="connsiteY21" fmla="*/ 1080654 h 1087466"/>
                    <a:gd name="connsiteX22" fmla="*/ 808892 w 818377"/>
                    <a:gd name="connsiteY22" fmla="*/ 1048682 h 1087466"/>
                    <a:gd name="connsiteX23" fmla="*/ 796104 w 818377"/>
                    <a:gd name="connsiteY23" fmla="*/ 1019907 h 1087466"/>
                    <a:gd name="connsiteX24" fmla="*/ 789709 w 818377"/>
                    <a:gd name="connsiteY24" fmla="*/ 1003921 h 1087466"/>
                    <a:gd name="connsiteX25" fmla="*/ 786512 w 818377"/>
                    <a:gd name="connsiteY25" fmla="*/ 978344 h 1087466"/>
                    <a:gd name="connsiteX26" fmla="*/ 780118 w 818377"/>
                    <a:gd name="connsiteY26" fmla="*/ 959161 h 1087466"/>
                    <a:gd name="connsiteX27" fmla="*/ 773723 w 818377"/>
                    <a:gd name="connsiteY27" fmla="*/ 936780 h 1087466"/>
                    <a:gd name="connsiteX28" fmla="*/ 767329 w 818377"/>
                    <a:gd name="connsiteY28" fmla="*/ 923991 h 1087466"/>
                    <a:gd name="connsiteX29" fmla="*/ 760934 w 818377"/>
                    <a:gd name="connsiteY29" fmla="*/ 904808 h 1087466"/>
                    <a:gd name="connsiteX30" fmla="*/ 757737 w 818377"/>
                    <a:gd name="connsiteY30" fmla="*/ 892019 h 1087466"/>
                    <a:gd name="connsiteX31" fmla="*/ 748146 w 818377"/>
                    <a:gd name="connsiteY31" fmla="*/ 882428 h 1087466"/>
                    <a:gd name="connsiteX32" fmla="*/ 741751 w 818377"/>
                    <a:gd name="connsiteY32" fmla="*/ 856850 h 1087466"/>
                    <a:gd name="connsiteX33" fmla="*/ 738554 w 818377"/>
                    <a:gd name="connsiteY33" fmla="*/ 844061 h 1087466"/>
                    <a:gd name="connsiteX34" fmla="*/ 744948 w 818377"/>
                    <a:gd name="connsiteY34" fmla="*/ 776920 h 1087466"/>
                    <a:gd name="connsiteX35" fmla="*/ 748146 w 818377"/>
                    <a:gd name="connsiteY35" fmla="*/ 767328 h 1087466"/>
                    <a:gd name="connsiteX36" fmla="*/ 744948 w 818377"/>
                    <a:gd name="connsiteY36" fmla="*/ 712976 h 1087466"/>
                    <a:gd name="connsiteX37" fmla="*/ 728962 w 818377"/>
                    <a:gd name="connsiteY37" fmla="*/ 681004 h 1087466"/>
                    <a:gd name="connsiteX38" fmla="*/ 725765 w 818377"/>
                    <a:gd name="connsiteY38" fmla="*/ 658624 h 1087466"/>
                    <a:gd name="connsiteX39" fmla="*/ 709779 w 818377"/>
                    <a:gd name="connsiteY39" fmla="*/ 623454 h 1087466"/>
                    <a:gd name="connsiteX40" fmla="*/ 696990 w 818377"/>
                    <a:gd name="connsiteY40" fmla="*/ 610666 h 1087466"/>
                    <a:gd name="connsiteX41" fmla="*/ 661821 w 818377"/>
                    <a:gd name="connsiteY41" fmla="*/ 601074 h 1087466"/>
                    <a:gd name="connsiteX42" fmla="*/ 649032 w 818377"/>
                    <a:gd name="connsiteY42" fmla="*/ 594680 h 1087466"/>
                    <a:gd name="connsiteX43" fmla="*/ 613863 w 818377"/>
                    <a:gd name="connsiteY43" fmla="*/ 575496 h 1087466"/>
                    <a:gd name="connsiteX44" fmla="*/ 581891 w 818377"/>
                    <a:gd name="connsiteY44" fmla="*/ 562707 h 1087466"/>
                    <a:gd name="connsiteX45" fmla="*/ 546722 w 818377"/>
                    <a:gd name="connsiteY45" fmla="*/ 553116 h 1087466"/>
                    <a:gd name="connsiteX46" fmla="*/ 489172 w 818377"/>
                    <a:gd name="connsiteY46" fmla="*/ 537130 h 1087466"/>
                    <a:gd name="connsiteX47" fmla="*/ 457200 w 818377"/>
                    <a:gd name="connsiteY47" fmla="*/ 514749 h 1087466"/>
                    <a:gd name="connsiteX48" fmla="*/ 454003 w 818377"/>
                    <a:gd name="connsiteY48" fmla="*/ 505158 h 1087466"/>
                    <a:gd name="connsiteX49" fmla="*/ 447608 w 818377"/>
                    <a:gd name="connsiteY49" fmla="*/ 495566 h 1087466"/>
                    <a:gd name="connsiteX50" fmla="*/ 444411 w 818377"/>
                    <a:gd name="connsiteY50" fmla="*/ 466791 h 1087466"/>
                    <a:gd name="connsiteX51" fmla="*/ 431622 w 818377"/>
                    <a:gd name="connsiteY51" fmla="*/ 386861 h 1087466"/>
                    <a:gd name="connsiteX52" fmla="*/ 418834 w 818377"/>
                    <a:gd name="connsiteY52" fmla="*/ 329312 h 1087466"/>
                    <a:gd name="connsiteX53" fmla="*/ 396453 w 818377"/>
                    <a:gd name="connsiteY53" fmla="*/ 316523 h 1087466"/>
                    <a:gd name="connsiteX54" fmla="*/ 361284 w 818377"/>
                    <a:gd name="connsiteY54" fmla="*/ 300537 h 1087466"/>
                    <a:gd name="connsiteX55" fmla="*/ 351692 w 818377"/>
                    <a:gd name="connsiteY55" fmla="*/ 290945 h 1087466"/>
                    <a:gd name="connsiteX56" fmla="*/ 342101 w 818377"/>
                    <a:gd name="connsiteY56" fmla="*/ 287748 h 1087466"/>
                    <a:gd name="connsiteX57" fmla="*/ 313326 w 818377"/>
                    <a:gd name="connsiteY57" fmla="*/ 274959 h 1087466"/>
                    <a:gd name="connsiteX58" fmla="*/ 300537 w 818377"/>
                    <a:gd name="connsiteY58" fmla="*/ 268565 h 1087466"/>
                    <a:gd name="connsiteX59" fmla="*/ 284551 w 818377"/>
                    <a:gd name="connsiteY59" fmla="*/ 262170 h 1087466"/>
                    <a:gd name="connsiteX60" fmla="*/ 274960 w 818377"/>
                    <a:gd name="connsiteY60" fmla="*/ 255776 h 1087466"/>
                    <a:gd name="connsiteX61" fmla="*/ 265368 w 818377"/>
                    <a:gd name="connsiteY61" fmla="*/ 252579 h 1087466"/>
                    <a:gd name="connsiteX62" fmla="*/ 249382 w 818377"/>
                    <a:gd name="connsiteY62" fmla="*/ 246184 h 1087466"/>
                    <a:gd name="connsiteX63" fmla="*/ 227001 w 818377"/>
                    <a:gd name="connsiteY63" fmla="*/ 239790 h 1087466"/>
                    <a:gd name="connsiteX64" fmla="*/ 211015 w 818377"/>
                    <a:gd name="connsiteY64" fmla="*/ 230198 h 1087466"/>
                    <a:gd name="connsiteX65" fmla="*/ 191832 w 818377"/>
                    <a:gd name="connsiteY65" fmla="*/ 220607 h 1087466"/>
                    <a:gd name="connsiteX66" fmla="*/ 179043 w 818377"/>
                    <a:gd name="connsiteY66" fmla="*/ 204621 h 1087466"/>
                    <a:gd name="connsiteX67" fmla="*/ 172649 w 818377"/>
                    <a:gd name="connsiteY67" fmla="*/ 198226 h 1087466"/>
                    <a:gd name="connsiteX68" fmla="*/ 150269 w 818377"/>
                    <a:gd name="connsiteY68" fmla="*/ 153466 h 1087466"/>
                    <a:gd name="connsiteX69" fmla="*/ 140677 w 818377"/>
                    <a:gd name="connsiteY69" fmla="*/ 137480 h 1087466"/>
                    <a:gd name="connsiteX70" fmla="*/ 137480 w 818377"/>
                    <a:gd name="connsiteY70" fmla="*/ 127888 h 1087466"/>
                    <a:gd name="connsiteX71" fmla="*/ 127888 w 818377"/>
                    <a:gd name="connsiteY71" fmla="*/ 115099 h 1087466"/>
                    <a:gd name="connsiteX72" fmla="*/ 121494 w 818377"/>
                    <a:gd name="connsiteY72" fmla="*/ 105507 h 1087466"/>
                    <a:gd name="connsiteX73" fmla="*/ 108705 w 818377"/>
                    <a:gd name="connsiteY73" fmla="*/ 89521 h 1087466"/>
                    <a:gd name="connsiteX74" fmla="*/ 92719 w 818377"/>
                    <a:gd name="connsiteY74" fmla="*/ 63944 h 1087466"/>
                    <a:gd name="connsiteX75" fmla="*/ 89522 w 818377"/>
                    <a:gd name="connsiteY75" fmla="*/ 54352 h 1087466"/>
                    <a:gd name="connsiteX76" fmla="*/ 83127 w 818377"/>
                    <a:gd name="connsiteY76" fmla="*/ 44761 h 1087466"/>
                    <a:gd name="connsiteX77" fmla="*/ 83127 w 818377"/>
                    <a:gd name="connsiteY77" fmla="*/ 0 h 1087466"/>
                    <a:gd name="connsiteX0" fmla="*/ 0 w 818377"/>
                    <a:gd name="connsiteY0" fmla="*/ 201424 h 1098953"/>
                    <a:gd name="connsiteX1" fmla="*/ 70339 w 818377"/>
                    <a:gd name="connsiteY1" fmla="*/ 204621 h 1098953"/>
                    <a:gd name="connsiteX2" fmla="*/ 115849 w 818377"/>
                    <a:gd name="connsiteY2" fmla="*/ 246867 h 1098953"/>
                    <a:gd name="connsiteX3" fmla="*/ 147071 w 818377"/>
                    <a:gd name="connsiteY3" fmla="*/ 300537 h 1098953"/>
                    <a:gd name="connsiteX4" fmla="*/ 171900 w 818377"/>
                    <a:gd name="connsiteY4" fmla="*/ 378219 h 1098953"/>
                    <a:gd name="connsiteX5" fmla="*/ 195029 w 818377"/>
                    <a:gd name="connsiteY5" fmla="*/ 457200 h 1098953"/>
                    <a:gd name="connsiteX6" fmla="*/ 251496 w 818377"/>
                    <a:gd name="connsiteY6" fmla="*/ 517680 h 1098953"/>
                    <a:gd name="connsiteX7" fmla="*/ 322918 w 818377"/>
                    <a:gd name="connsiteY7" fmla="*/ 524341 h 1098953"/>
                    <a:gd name="connsiteX8" fmla="*/ 383664 w 818377"/>
                    <a:gd name="connsiteY8" fmla="*/ 588285 h 1098953"/>
                    <a:gd name="connsiteX9" fmla="*/ 406045 w 818377"/>
                    <a:gd name="connsiteY9" fmla="*/ 626652 h 1098953"/>
                    <a:gd name="connsiteX10" fmla="*/ 428425 w 818377"/>
                    <a:gd name="connsiteY10" fmla="*/ 671412 h 1098953"/>
                    <a:gd name="connsiteX11" fmla="*/ 447608 w 818377"/>
                    <a:gd name="connsiteY11" fmla="*/ 722568 h 1098953"/>
                    <a:gd name="connsiteX12" fmla="*/ 467607 w 818377"/>
                    <a:gd name="connsiteY12" fmla="*/ 774471 h 1098953"/>
                    <a:gd name="connsiteX13" fmla="*/ 517197 w 818377"/>
                    <a:gd name="connsiteY13" fmla="*/ 828892 h 1098953"/>
                    <a:gd name="connsiteX14" fmla="*/ 559511 w 818377"/>
                    <a:gd name="connsiteY14" fmla="*/ 847259 h 1098953"/>
                    <a:gd name="connsiteX15" fmla="*/ 597877 w 818377"/>
                    <a:gd name="connsiteY15" fmla="*/ 856850 h 1098953"/>
                    <a:gd name="connsiteX16" fmla="*/ 623455 w 818377"/>
                    <a:gd name="connsiteY16" fmla="*/ 885625 h 1098953"/>
                    <a:gd name="connsiteX17" fmla="*/ 668215 w 818377"/>
                    <a:gd name="connsiteY17" fmla="*/ 949569 h 1098953"/>
                    <a:gd name="connsiteX18" fmla="*/ 712976 w 818377"/>
                    <a:gd name="connsiteY18" fmla="*/ 1029499 h 1098953"/>
                    <a:gd name="connsiteX19" fmla="*/ 720254 w 818377"/>
                    <a:gd name="connsiteY19" fmla="*/ 1096441 h 1098953"/>
                    <a:gd name="connsiteX20" fmla="*/ 754540 w 818377"/>
                    <a:gd name="connsiteY20" fmla="*/ 1087049 h 1098953"/>
                    <a:gd name="connsiteX21" fmla="*/ 815287 w 818377"/>
                    <a:gd name="connsiteY21" fmla="*/ 1080654 h 1098953"/>
                    <a:gd name="connsiteX22" fmla="*/ 808892 w 818377"/>
                    <a:gd name="connsiteY22" fmla="*/ 1048682 h 1098953"/>
                    <a:gd name="connsiteX23" fmla="*/ 796104 w 818377"/>
                    <a:gd name="connsiteY23" fmla="*/ 1019907 h 1098953"/>
                    <a:gd name="connsiteX24" fmla="*/ 789709 w 818377"/>
                    <a:gd name="connsiteY24" fmla="*/ 1003921 h 1098953"/>
                    <a:gd name="connsiteX25" fmla="*/ 786512 w 818377"/>
                    <a:gd name="connsiteY25" fmla="*/ 978344 h 1098953"/>
                    <a:gd name="connsiteX26" fmla="*/ 780118 w 818377"/>
                    <a:gd name="connsiteY26" fmla="*/ 959161 h 1098953"/>
                    <a:gd name="connsiteX27" fmla="*/ 773723 w 818377"/>
                    <a:gd name="connsiteY27" fmla="*/ 936780 h 1098953"/>
                    <a:gd name="connsiteX28" fmla="*/ 767329 w 818377"/>
                    <a:gd name="connsiteY28" fmla="*/ 923991 h 1098953"/>
                    <a:gd name="connsiteX29" fmla="*/ 760934 w 818377"/>
                    <a:gd name="connsiteY29" fmla="*/ 904808 h 1098953"/>
                    <a:gd name="connsiteX30" fmla="*/ 757737 w 818377"/>
                    <a:gd name="connsiteY30" fmla="*/ 892019 h 1098953"/>
                    <a:gd name="connsiteX31" fmla="*/ 748146 w 818377"/>
                    <a:gd name="connsiteY31" fmla="*/ 882428 h 1098953"/>
                    <a:gd name="connsiteX32" fmla="*/ 741751 w 818377"/>
                    <a:gd name="connsiteY32" fmla="*/ 856850 h 1098953"/>
                    <a:gd name="connsiteX33" fmla="*/ 738554 w 818377"/>
                    <a:gd name="connsiteY33" fmla="*/ 844061 h 1098953"/>
                    <a:gd name="connsiteX34" fmla="*/ 744948 w 818377"/>
                    <a:gd name="connsiteY34" fmla="*/ 776920 h 1098953"/>
                    <a:gd name="connsiteX35" fmla="*/ 748146 w 818377"/>
                    <a:gd name="connsiteY35" fmla="*/ 767328 h 1098953"/>
                    <a:gd name="connsiteX36" fmla="*/ 744948 w 818377"/>
                    <a:gd name="connsiteY36" fmla="*/ 712976 h 1098953"/>
                    <a:gd name="connsiteX37" fmla="*/ 728962 w 818377"/>
                    <a:gd name="connsiteY37" fmla="*/ 681004 h 1098953"/>
                    <a:gd name="connsiteX38" fmla="*/ 725765 w 818377"/>
                    <a:gd name="connsiteY38" fmla="*/ 658624 h 1098953"/>
                    <a:gd name="connsiteX39" fmla="*/ 709779 w 818377"/>
                    <a:gd name="connsiteY39" fmla="*/ 623454 h 1098953"/>
                    <a:gd name="connsiteX40" fmla="*/ 696990 w 818377"/>
                    <a:gd name="connsiteY40" fmla="*/ 610666 h 1098953"/>
                    <a:gd name="connsiteX41" fmla="*/ 661821 w 818377"/>
                    <a:gd name="connsiteY41" fmla="*/ 601074 h 1098953"/>
                    <a:gd name="connsiteX42" fmla="*/ 649032 w 818377"/>
                    <a:gd name="connsiteY42" fmla="*/ 594680 h 1098953"/>
                    <a:gd name="connsiteX43" fmla="*/ 613863 w 818377"/>
                    <a:gd name="connsiteY43" fmla="*/ 575496 h 1098953"/>
                    <a:gd name="connsiteX44" fmla="*/ 581891 w 818377"/>
                    <a:gd name="connsiteY44" fmla="*/ 562707 h 1098953"/>
                    <a:gd name="connsiteX45" fmla="*/ 546722 w 818377"/>
                    <a:gd name="connsiteY45" fmla="*/ 553116 h 1098953"/>
                    <a:gd name="connsiteX46" fmla="*/ 489172 w 818377"/>
                    <a:gd name="connsiteY46" fmla="*/ 537130 h 1098953"/>
                    <a:gd name="connsiteX47" fmla="*/ 457200 w 818377"/>
                    <a:gd name="connsiteY47" fmla="*/ 514749 h 1098953"/>
                    <a:gd name="connsiteX48" fmla="*/ 454003 w 818377"/>
                    <a:gd name="connsiteY48" fmla="*/ 505158 h 1098953"/>
                    <a:gd name="connsiteX49" fmla="*/ 447608 w 818377"/>
                    <a:gd name="connsiteY49" fmla="*/ 495566 h 1098953"/>
                    <a:gd name="connsiteX50" fmla="*/ 444411 w 818377"/>
                    <a:gd name="connsiteY50" fmla="*/ 466791 h 1098953"/>
                    <a:gd name="connsiteX51" fmla="*/ 431622 w 818377"/>
                    <a:gd name="connsiteY51" fmla="*/ 386861 h 1098953"/>
                    <a:gd name="connsiteX52" fmla="*/ 418834 w 818377"/>
                    <a:gd name="connsiteY52" fmla="*/ 329312 h 1098953"/>
                    <a:gd name="connsiteX53" fmla="*/ 396453 w 818377"/>
                    <a:gd name="connsiteY53" fmla="*/ 316523 h 1098953"/>
                    <a:gd name="connsiteX54" fmla="*/ 361284 w 818377"/>
                    <a:gd name="connsiteY54" fmla="*/ 300537 h 1098953"/>
                    <a:gd name="connsiteX55" fmla="*/ 351692 w 818377"/>
                    <a:gd name="connsiteY55" fmla="*/ 290945 h 1098953"/>
                    <a:gd name="connsiteX56" fmla="*/ 342101 w 818377"/>
                    <a:gd name="connsiteY56" fmla="*/ 287748 h 1098953"/>
                    <a:gd name="connsiteX57" fmla="*/ 313326 w 818377"/>
                    <a:gd name="connsiteY57" fmla="*/ 274959 h 1098953"/>
                    <a:gd name="connsiteX58" fmla="*/ 300537 w 818377"/>
                    <a:gd name="connsiteY58" fmla="*/ 268565 h 1098953"/>
                    <a:gd name="connsiteX59" fmla="*/ 284551 w 818377"/>
                    <a:gd name="connsiteY59" fmla="*/ 262170 h 1098953"/>
                    <a:gd name="connsiteX60" fmla="*/ 274960 w 818377"/>
                    <a:gd name="connsiteY60" fmla="*/ 255776 h 1098953"/>
                    <a:gd name="connsiteX61" fmla="*/ 265368 w 818377"/>
                    <a:gd name="connsiteY61" fmla="*/ 252579 h 1098953"/>
                    <a:gd name="connsiteX62" fmla="*/ 249382 w 818377"/>
                    <a:gd name="connsiteY62" fmla="*/ 246184 h 1098953"/>
                    <a:gd name="connsiteX63" fmla="*/ 227001 w 818377"/>
                    <a:gd name="connsiteY63" fmla="*/ 239790 h 1098953"/>
                    <a:gd name="connsiteX64" fmla="*/ 211015 w 818377"/>
                    <a:gd name="connsiteY64" fmla="*/ 230198 h 1098953"/>
                    <a:gd name="connsiteX65" fmla="*/ 191832 w 818377"/>
                    <a:gd name="connsiteY65" fmla="*/ 220607 h 1098953"/>
                    <a:gd name="connsiteX66" fmla="*/ 179043 w 818377"/>
                    <a:gd name="connsiteY66" fmla="*/ 204621 h 1098953"/>
                    <a:gd name="connsiteX67" fmla="*/ 172649 w 818377"/>
                    <a:gd name="connsiteY67" fmla="*/ 198226 h 1098953"/>
                    <a:gd name="connsiteX68" fmla="*/ 150269 w 818377"/>
                    <a:gd name="connsiteY68" fmla="*/ 153466 h 1098953"/>
                    <a:gd name="connsiteX69" fmla="*/ 140677 w 818377"/>
                    <a:gd name="connsiteY69" fmla="*/ 137480 h 1098953"/>
                    <a:gd name="connsiteX70" fmla="*/ 137480 w 818377"/>
                    <a:gd name="connsiteY70" fmla="*/ 127888 h 1098953"/>
                    <a:gd name="connsiteX71" fmla="*/ 127888 w 818377"/>
                    <a:gd name="connsiteY71" fmla="*/ 115099 h 1098953"/>
                    <a:gd name="connsiteX72" fmla="*/ 121494 w 818377"/>
                    <a:gd name="connsiteY72" fmla="*/ 105507 h 1098953"/>
                    <a:gd name="connsiteX73" fmla="*/ 108705 w 818377"/>
                    <a:gd name="connsiteY73" fmla="*/ 89521 h 1098953"/>
                    <a:gd name="connsiteX74" fmla="*/ 92719 w 818377"/>
                    <a:gd name="connsiteY74" fmla="*/ 63944 h 1098953"/>
                    <a:gd name="connsiteX75" fmla="*/ 89522 w 818377"/>
                    <a:gd name="connsiteY75" fmla="*/ 54352 h 1098953"/>
                    <a:gd name="connsiteX76" fmla="*/ 83127 w 818377"/>
                    <a:gd name="connsiteY76" fmla="*/ 44761 h 1098953"/>
                    <a:gd name="connsiteX77" fmla="*/ 83127 w 818377"/>
                    <a:gd name="connsiteY77" fmla="*/ 0 h 1098953"/>
                    <a:gd name="connsiteX0" fmla="*/ 0 w 818377"/>
                    <a:gd name="connsiteY0" fmla="*/ 201424 h 1098953"/>
                    <a:gd name="connsiteX1" fmla="*/ 70339 w 818377"/>
                    <a:gd name="connsiteY1" fmla="*/ 204621 h 1098953"/>
                    <a:gd name="connsiteX2" fmla="*/ 115849 w 818377"/>
                    <a:gd name="connsiteY2" fmla="*/ 246867 h 1098953"/>
                    <a:gd name="connsiteX3" fmla="*/ 147071 w 818377"/>
                    <a:gd name="connsiteY3" fmla="*/ 300537 h 1098953"/>
                    <a:gd name="connsiteX4" fmla="*/ 171900 w 818377"/>
                    <a:gd name="connsiteY4" fmla="*/ 378219 h 1098953"/>
                    <a:gd name="connsiteX5" fmla="*/ 195029 w 818377"/>
                    <a:gd name="connsiteY5" fmla="*/ 457200 h 1098953"/>
                    <a:gd name="connsiteX6" fmla="*/ 251496 w 818377"/>
                    <a:gd name="connsiteY6" fmla="*/ 517680 h 1098953"/>
                    <a:gd name="connsiteX7" fmla="*/ 322918 w 818377"/>
                    <a:gd name="connsiteY7" fmla="*/ 524341 h 1098953"/>
                    <a:gd name="connsiteX8" fmla="*/ 383664 w 818377"/>
                    <a:gd name="connsiteY8" fmla="*/ 588285 h 1098953"/>
                    <a:gd name="connsiteX9" fmla="*/ 406045 w 818377"/>
                    <a:gd name="connsiteY9" fmla="*/ 626652 h 1098953"/>
                    <a:gd name="connsiteX10" fmla="*/ 428425 w 818377"/>
                    <a:gd name="connsiteY10" fmla="*/ 671412 h 1098953"/>
                    <a:gd name="connsiteX11" fmla="*/ 447608 w 818377"/>
                    <a:gd name="connsiteY11" fmla="*/ 722568 h 1098953"/>
                    <a:gd name="connsiteX12" fmla="*/ 467607 w 818377"/>
                    <a:gd name="connsiteY12" fmla="*/ 774471 h 1098953"/>
                    <a:gd name="connsiteX13" fmla="*/ 517197 w 818377"/>
                    <a:gd name="connsiteY13" fmla="*/ 828892 h 1098953"/>
                    <a:gd name="connsiteX14" fmla="*/ 559511 w 818377"/>
                    <a:gd name="connsiteY14" fmla="*/ 847259 h 1098953"/>
                    <a:gd name="connsiteX15" fmla="*/ 597877 w 818377"/>
                    <a:gd name="connsiteY15" fmla="*/ 856850 h 1098953"/>
                    <a:gd name="connsiteX16" fmla="*/ 623455 w 818377"/>
                    <a:gd name="connsiteY16" fmla="*/ 885625 h 1098953"/>
                    <a:gd name="connsiteX17" fmla="*/ 668215 w 818377"/>
                    <a:gd name="connsiteY17" fmla="*/ 949569 h 1098953"/>
                    <a:gd name="connsiteX18" fmla="*/ 712976 w 818377"/>
                    <a:gd name="connsiteY18" fmla="*/ 1029499 h 1098953"/>
                    <a:gd name="connsiteX19" fmla="*/ 720254 w 818377"/>
                    <a:gd name="connsiteY19" fmla="*/ 1096441 h 1098953"/>
                    <a:gd name="connsiteX20" fmla="*/ 754540 w 818377"/>
                    <a:gd name="connsiteY20" fmla="*/ 1087049 h 1098953"/>
                    <a:gd name="connsiteX21" fmla="*/ 815287 w 818377"/>
                    <a:gd name="connsiteY21" fmla="*/ 1080654 h 1098953"/>
                    <a:gd name="connsiteX22" fmla="*/ 808892 w 818377"/>
                    <a:gd name="connsiteY22" fmla="*/ 1048682 h 1098953"/>
                    <a:gd name="connsiteX23" fmla="*/ 796104 w 818377"/>
                    <a:gd name="connsiteY23" fmla="*/ 1019907 h 1098953"/>
                    <a:gd name="connsiteX24" fmla="*/ 789709 w 818377"/>
                    <a:gd name="connsiteY24" fmla="*/ 1003921 h 1098953"/>
                    <a:gd name="connsiteX25" fmla="*/ 786512 w 818377"/>
                    <a:gd name="connsiteY25" fmla="*/ 978344 h 1098953"/>
                    <a:gd name="connsiteX26" fmla="*/ 780118 w 818377"/>
                    <a:gd name="connsiteY26" fmla="*/ 959161 h 1098953"/>
                    <a:gd name="connsiteX27" fmla="*/ 773723 w 818377"/>
                    <a:gd name="connsiteY27" fmla="*/ 936780 h 1098953"/>
                    <a:gd name="connsiteX28" fmla="*/ 767329 w 818377"/>
                    <a:gd name="connsiteY28" fmla="*/ 923991 h 1098953"/>
                    <a:gd name="connsiteX29" fmla="*/ 760934 w 818377"/>
                    <a:gd name="connsiteY29" fmla="*/ 904808 h 1098953"/>
                    <a:gd name="connsiteX30" fmla="*/ 757737 w 818377"/>
                    <a:gd name="connsiteY30" fmla="*/ 892019 h 1098953"/>
                    <a:gd name="connsiteX31" fmla="*/ 748146 w 818377"/>
                    <a:gd name="connsiteY31" fmla="*/ 882428 h 1098953"/>
                    <a:gd name="connsiteX32" fmla="*/ 741751 w 818377"/>
                    <a:gd name="connsiteY32" fmla="*/ 856850 h 1098953"/>
                    <a:gd name="connsiteX33" fmla="*/ 738554 w 818377"/>
                    <a:gd name="connsiteY33" fmla="*/ 844061 h 1098953"/>
                    <a:gd name="connsiteX34" fmla="*/ 744948 w 818377"/>
                    <a:gd name="connsiteY34" fmla="*/ 776920 h 1098953"/>
                    <a:gd name="connsiteX35" fmla="*/ 748146 w 818377"/>
                    <a:gd name="connsiteY35" fmla="*/ 767328 h 1098953"/>
                    <a:gd name="connsiteX36" fmla="*/ 744948 w 818377"/>
                    <a:gd name="connsiteY36" fmla="*/ 712976 h 1098953"/>
                    <a:gd name="connsiteX37" fmla="*/ 728962 w 818377"/>
                    <a:gd name="connsiteY37" fmla="*/ 681004 h 1098953"/>
                    <a:gd name="connsiteX38" fmla="*/ 725765 w 818377"/>
                    <a:gd name="connsiteY38" fmla="*/ 658624 h 1098953"/>
                    <a:gd name="connsiteX39" fmla="*/ 709779 w 818377"/>
                    <a:gd name="connsiteY39" fmla="*/ 623454 h 1098953"/>
                    <a:gd name="connsiteX40" fmla="*/ 696990 w 818377"/>
                    <a:gd name="connsiteY40" fmla="*/ 610666 h 1098953"/>
                    <a:gd name="connsiteX41" fmla="*/ 661821 w 818377"/>
                    <a:gd name="connsiteY41" fmla="*/ 601074 h 1098953"/>
                    <a:gd name="connsiteX42" fmla="*/ 649032 w 818377"/>
                    <a:gd name="connsiteY42" fmla="*/ 594680 h 1098953"/>
                    <a:gd name="connsiteX43" fmla="*/ 613863 w 818377"/>
                    <a:gd name="connsiteY43" fmla="*/ 575496 h 1098953"/>
                    <a:gd name="connsiteX44" fmla="*/ 581891 w 818377"/>
                    <a:gd name="connsiteY44" fmla="*/ 562707 h 1098953"/>
                    <a:gd name="connsiteX45" fmla="*/ 546722 w 818377"/>
                    <a:gd name="connsiteY45" fmla="*/ 553116 h 1098953"/>
                    <a:gd name="connsiteX46" fmla="*/ 489172 w 818377"/>
                    <a:gd name="connsiteY46" fmla="*/ 537130 h 1098953"/>
                    <a:gd name="connsiteX47" fmla="*/ 457200 w 818377"/>
                    <a:gd name="connsiteY47" fmla="*/ 514749 h 1098953"/>
                    <a:gd name="connsiteX48" fmla="*/ 454003 w 818377"/>
                    <a:gd name="connsiteY48" fmla="*/ 505158 h 1098953"/>
                    <a:gd name="connsiteX49" fmla="*/ 447608 w 818377"/>
                    <a:gd name="connsiteY49" fmla="*/ 495566 h 1098953"/>
                    <a:gd name="connsiteX50" fmla="*/ 444411 w 818377"/>
                    <a:gd name="connsiteY50" fmla="*/ 466791 h 1098953"/>
                    <a:gd name="connsiteX51" fmla="*/ 431622 w 818377"/>
                    <a:gd name="connsiteY51" fmla="*/ 386861 h 1098953"/>
                    <a:gd name="connsiteX52" fmla="*/ 418834 w 818377"/>
                    <a:gd name="connsiteY52" fmla="*/ 329312 h 1098953"/>
                    <a:gd name="connsiteX53" fmla="*/ 396453 w 818377"/>
                    <a:gd name="connsiteY53" fmla="*/ 316523 h 1098953"/>
                    <a:gd name="connsiteX54" fmla="*/ 361284 w 818377"/>
                    <a:gd name="connsiteY54" fmla="*/ 300537 h 1098953"/>
                    <a:gd name="connsiteX55" fmla="*/ 351692 w 818377"/>
                    <a:gd name="connsiteY55" fmla="*/ 290945 h 1098953"/>
                    <a:gd name="connsiteX56" fmla="*/ 342101 w 818377"/>
                    <a:gd name="connsiteY56" fmla="*/ 287748 h 1098953"/>
                    <a:gd name="connsiteX57" fmla="*/ 313326 w 818377"/>
                    <a:gd name="connsiteY57" fmla="*/ 274959 h 1098953"/>
                    <a:gd name="connsiteX58" fmla="*/ 300537 w 818377"/>
                    <a:gd name="connsiteY58" fmla="*/ 268565 h 1098953"/>
                    <a:gd name="connsiteX59" fmla="*/ 284551 w 818377"/>
                    <a:gd name="connsiteY59" fmla="*/ 262170 h 1098953"/>
                    <a:gd name="connsiteX60" fmla="*/ 274960 w 818377"/>
                    <a:gd name="connsiteY60" fmla="*/ 255776 h 1098953"/>
                    <a:gd name="connsiteX61" fmla="*/ 265368 w 818377"/>
                    <a:gd name="connsiteY61" fmla="*/ 252579 h 1098953"/>
                    <a:gd name="connsiteX62" fmla="*/ 249382 w 818377"/>
                    <a:gd name="connsiteY62" fmla="*/ 246184 h 1098953"/>
                    <a:gd name="connsiteX63" fmla="*/ 227001 w 818377"/>
                    <a:gd name="connsiteY63" fmla="*/ 239790 h 1098953"/>
                    <a:gd name="connsiteX64" fmla="*/ 211015 w 818377"/>
                    <a:gd name="connsiteY64" fmla="*/ 230198 h 1098953"/>
                    <a:gd name="connsiteX65" fmla="*/ 191832 w 818377"/>
                    <a:gd name="connsiteY65" fmla="*/ 220607 h 1098953"/>
                    <a:gd name="connsiteX66" fmla="*/ 179043 w 818377"/>
                    <a:gd name="connsiteY66" fmla="*/ 204621 h 1098953"/>
                    <a:gd name="connsiteX67" fmla="*/ 172649 w 818377"/>
                    <a:gd name="connsiteY67" fmla="*/ 198226 h 1098953"/>
                    <a:gd name="connsiteX68" fmla="*/ 150269 w 818377"/>
                    <a:gd name="connsiteY68" fmla="*/ 153466 h 1098953"/>
                    <a:gd name="connsiteX69" fmla="*/ 140677 w 818377"/>
                    <a:gd name="connsiteY69" fmla="*/ 137480 h 1098953"/>
                    <a:gd name="connsiteX70" fmla="*/ 137480 w 818377"/>
                    <a:gd name="connsiteY70" fmla="*/ 127888 h 1098953"/>
                    <a:gd name="connsiteX71" fmla="*/ 127888 w 818377"/>
                    <a:gd name="connsiteY71" fmla="*/ 115099 h 1098953"/>
                    <a:gd name="connsiteX72" fmla="*/ 121494 w 818377"/>
                    <a:gd name="connsiteY72" fmla="*/ 105507 h 1098953"/>
                    <a:gd name="connsiteX73" fmla="*/ 108705 w 818377"/>
                    <a:gd name="connsiteY73" fmla="*/ 89521 h 1098953"/>
                    <a:gd name="connsiteX74" fmla="*/ 92719 w 818377"/>
                    <a:gd name="connsiteY74" fmla="*/ 63944 h 1098953"/>
                    <a:gd name="connsiteX75" fmla="*/ 89522 w 818377"/>
                    <a:gd name="connsiteY75" fmla="*/ 54352 h 1098953"/>
                    <a:gd name="connsiteX76" fmla="*/ 83127 w 818377"/>
                    <a:gd name="connsiteY76" fmla="*/ 44761 h 1098953"/>
                    <a:gd name="connsiteX77" fmla="*/ 83127 w 818377"/>
                    <a:gd name="connsiteY77" fmla="*/ 0 h 1098953"/>
                    <a:gd name="connsiteX0" fmla="*/ 0 w 818377"/>
                    <a:gd name="connsiteY0" fmla="*/ 201424 h 1098953"/>
                    <a:gd name="connsiteX1" fmla="*/ 70339 w 818377"/>
                    <a:gd name="connsiteY1" fmla="*/ 204621 h 1098953"/>
                    <a:gd name="connsiteX2" fmla="*/ 115849 w 818377"/>
                    <a:gd name="connsiteY2" fmla="*/ 246867 h 1098953"/>
                    <a:gd name="connsiteX3" fmla="*/ 147071 w 818377"/>
                    <a:gd name="connsiteY3" fmla="*/ 300537 h 1098953"/>
                    <a:gd name="connsiteX4" fmla="*/ 171900 w 818377"/>
                    <a:gd name="connsiteY4" fmla="*/ 378219 h 1098953"/>
                    <a:gd name="connsiteX5" fmla="*/ 195029 w 818377"/>
                    <a:gd name="connsiteY5" fmla="*/ 457200 h 1098953"/>
                    <a:gd name="connsiteX6" fmla="*/ 251496 w 818377"/>
                    <a:gd name="connsiteY6" fmla="*/ 517680 h 1098953"/>
                    <a:gd name="connsiteX7" fmla="*/ 322918 w 818377"/>
                    <a:gd name="connsiteY7" fmla="*/ 524341 h 1098953"/>
                    <a:gd name="connsiteX8" fmla="*/ 383664 w 818377"/>
                    <a:gd name="connsiteY8" fmla="*/ 588285 h 1098953"/>
                    <a:gd name="connsiteX9" fmla="*/ 406045 w 818377"/>
                    <a:gd name="connsiteY9" fmla="*/ 626652 h 1098953"/>
                    <a:gd name="connsiteX10" fmla="*/ 428425 w 818377"/>
                    <a:gd name="connsiteY10" fmla="*/ 671412 h 1098953"/>
                    <a:gd name="connsiteX11" fmla="*/ 447608 w 818377"/>
                    <a:gd name="connsiteY11" fmla="*/ 722568 h 1098953"/>
                    <a:gd name="connsiteX12" fmla="*/ 467607 w 818377"/>
                    <a:gd name="connsiteY12" fmla="*/ 774471 h 1098953"/>
                    <a:gd name="connsiteX13" fmla="*/ 517197 w 818377"/>
                    <a:gd name="connsiteY13" fmla="*/ 828892 h 1098953"/>
                    <a:gd name="connsiteX14" fmla="*/ 559511 w 818377"/>
                    <a:gd name="connsiteY14" fmla="*/ 847259 h 1098953"/>
                    <a:gd name="connsiteX15" fmla="*/ 597877 w 818377"/>
                    <a:gd name="connsiteY15" fmla="*/ 856850 h 1098953"/>
                    <a:gd name="connsiteX16" fmla="*/ 623455 w 818377"/>
                    <a:gd name="connsiteY16" fmla="*/ 885625 h 1098953"/>
                    <a:gd name="connsiteX17" fmla="*/ 668215 w 818377"/>
                    <a:gd name="connsiteY17" fmla="*/ 949569 h 1098953"/>
                    <a:gd name="connsiteX18" fmla="*/ 712976 w 818377"/>
                    <a:gd name="connsiteY18" fmla="*/ 1029499 h 1098953"/>
                    <a:gd name="connsiteX19" fmla="*/ 720254 w 818377"/>
                    <a:gd name="connsiteY19" fmla="*/ 1096441 h 1098953"/>
                    <a:gd name="connsiteX20" fmla="*/ 754540 w 818377"/>
                    <a:gd name="connsiteY20" fmla="*/ 1087049 h 1098953"/>
                    <a:gd name="connsiteX21" fmla="*/ 815287 w 818377"/>
                    <a:gd name="connsiteY21" fmla="*/ 1080654 h 1098953"/>
                    <a:gd name="connsiteX22" fmla="*/ 808892 w 818377"/>
                    <a:gd name="connsiteY22" fmla="*/ 1048682 h 1098953"/>
                    <a:gd name="connsiteX23" fmla="*/ 796104 w 818377"/>
                    <a:gd name="connsiteY23" fmla="*/ 1019907 h 1098953"/>
                    <a:gd name="connsiteX24" fmla="*/ 789709 w 818377"/>
                    <a:gd name="connsiteY24" fmla="*/ 1003921 h 1098953"/>
                    <a:gd name="connsiteX25" fmla="*/ 786512 w 818377"/>
                    <a:gd name="connsiteY25" fmla="*/ 978344 h 1098953"/>
                    <a:gd name="connsiteX26" fmla="*/ 780118 w 818377"/>
                    <a:gd name="connsiteY26" fmla="*/ 959161 h 1098953"/>
                    <a:gd name="connsiteX27" fmla="*/ 773723 w 818377"/>
                    <a:gd name="connsiteY27" fmla="*/ 936780 h 1098953"/>
                    <a:gd name="connsiteX28" fmla="*/ 767329 w 818377"/>
                    <a:gd name="connsiteY28" fmla="*/ 923991 h 1098953"/>
                    <a:gd name="connsiteX29" fmla="*/ 760934 w 818377"/>
                    <a:gd name="connsiteY29" fmla="*/ 904808 h 1098953"/>
                    <a:gd name="connsiteX30" fmla="*/ 757737 w 818377"/>
                    <a:gd name="connsiteY30" fmla="*/ 892019 h 1098953"/>
                    <a:gd name="connsiteX31" fmla="*/ 748146 w 818377"/>
                    <a:gd name="connsiteY31" fmla="*/ 882428 h 1098953"/>
                    <a:gd name="connsiteX32" fmla="*/ 741751 w 818377"/>
                    <a:gd name="connsiteY32" fmla="*/ 856850 h 1098953"/>
                    <a:gd name="connsiteX33" fmla="*/ 738554 w 818377"/>
                    <a:gd name="connsiteY33" fmla="*/ 844061 h 1098953"/>
                    <a:gd name="connsiteX34" fmla="*/ 744948 w 818377"/>
                    <a:gd name="connsiteY34" fmla="*/ 776920 h 1098953"/>
                    <a:gd name="connsiteX35" fmla="*/ 748146 w 818377"/>
                    <a:gd name="connsiteY35" fmla="*/ 767328 h 1098953"/>
                    <a:gd name="connsiteX36" fmla="*/ 744948 w 818377"/>
                    <a:gd name="connsiteY36" fmla="*/ 712976 h 1098953"/>
                    <a:gd name="connsiteX37" fmla="*/ 728962 w 818377"/>
                    <a:gd name="connsiteY37" fmla="*/ 681004 h 1098953"/>
                    <a:gd name="connsiteX38" fmla="*/ 725765 w 818377"/>
                    <a:gd name="connsiteY38" fmla="*/ 658624 h 1098953"/>
                    <a:gd name="connsiteX39" fmla="*/ 709779 w 818377"/>
                    <a:gd name="connsiteY39" fmla="*/ 623454 h 1098953"/>
                    <a:gd name="connsiteX40" fmla="*/ 696990 w 818377"/>
                    <a:gd name="connsiteY40" fmla="*/ 610666 h 1098953"/>
                    <a:gd name="connsiteX41" fmla="*/ 661821 w 818377"/>
                    <a:gd name="connsiteY41" fmla="*/ 601074 h 1098953"/>
                    <a:gd name="connsiteX42" fmla="*/ 649032 w 818377"/>
                    <a:gd name="connsiteY42" fmla="*/ 594680 h 1098953"/>
                    <a:gd name="connsiteX43" fmla="*/ 613863 w 818377"/>
                    <a:gd name="connsiteY43" fmla="*/ 575496 h 1098953"/>
                    <a:gd name="connsiteX44" fmla="*/ 581891 w 818377"/>
                    <a:gd name="connsiteY44" fmla="*/ 562707 h 1098953"/>
                    <a:gd name="connsiteX45" fmla="*/ 546722 w 818377"/>
                    <a:gd name="connsiteY45" fmla="*/ 553116 h 1098953"/>
                    <a:gd name="connsiteX46" fmla="*/ 489172 w 818377"/>
                    <a:gd name="connsiteY46" fmla="*/ 537130 h 1098953"/>
                    <a:gd name="connsiteX47" fmla="*/ 457200 w 818377"/>
                    <a:gd name="connsiteY47" fmla="*/ 514749 h 1098953"/>
                    <a:gd name="connsiteX48" fmla="*/ 454003 w 818377"/>
                    <a:gd name="connsiteY48" fmla="*/ 505158 h 1098953"/>
                    <a:gd name="connsiteX49" fmla="*/ 447608 w 818377"/>
                    <a:gd name="connsiteY49" fmla="*/ 495566 h 1098953"/>
                    <a:gd name="connsiteX50" fmla="*/ 444411 w 818377"/>
                    <a:gd name="connsiteY50" fmla="*/ 466791 h 1098953"/>
                    <a:gd name="connsiteX51" fmla="*/ 431622 w 818377"/>
                    <a:gd name="connsiteY51" fmla="*/ 386861 h 1098953"/>
                    <a:gd name="connsiteX52" fmla="*/ 418834 w 818377"/>
                    <a:gd name="connsiteY52" fmla="*/ 329312 h 1098953"/>
                    <a:gd name="connsiteX53" fmla="*/ 396453 w 818377"/>
                    <a:gd name="connsiteY53" fmla="*/ 316523 h 1098953"/>
                    <a:gd name="connsiteX54" fmla="*/ 361284 w 818377"/>
                    <a:gd name="connsiteY54" fmla="*/ 300537 h 1098953"/>
                    <a:gd name="connsiteX55" fmla="*/ 351692 w 818377"/>
                    <a:gd name="connsiteY55" fmla="*/ 290945 h 1098953"/>
                    <a:gd name="connsiteX56" fmla="*/ 342101 w 818377"/>
                    <a:gd name="connsiteY56" fmla="*/ 287748 h 1098953"/>
                    <a:gd name="connsiteX57" fmla="*/ 313326 w 818377"/>
                    <a:gd name="connsiteY57" fmla="*/ 274959 h 1098953"/>
                    <a:gd name="connsiteX58" fmla="*/ 300537 w 818377"/>
                    <a:gd name="connsiteY58" fmla="*/ 268565 h 1098953"/>
                    <a:gd name="connsiteX59" fmla="*/ 284551 w 818377"/>
                    <a:gd name="connsiteY59" fmla="*/ 262170 h 1098953"/>
                    <a:gd name="connsiteX60" fmla="*/ 274960 w 818377"/>
                    <a:gd name="connsiteY60" fmla="*/ 255776 h 1098953"/>
                    <a:gd name="connsiteX61" fmla="*/ 265368 w 818377"/>
                    <a:gd name="connsiteY61" fmla="*/ 252579 h 1098953"/>
                    <a:gd name="connsiteX62" fmla="*/ 249382 w 818377"/>
                    <a:gd name="connsiteY62" fmla="*/ 246184 h 1098953"/>
                    <a:gd name="connsiteX63" fmla="*/ 227001 w 818377"/>
                    <a:gd name="connsiteY63" fmla="*/ 239790 h 1098953"/>
                    <a:gd name="connsiteX64" fmla="*/ 211015 w 818377"/>
                    <a:gd name="connsiteY64" fmla="*/ 230198 h 1098953"/>
                    <a:gd name="connsiteX65" fmla="*/ 191832 w 818377"/>
                    <a:gd name="connsiteY65" fmla="*/ 220607 h 1098953"/>
                    <a:gd name="connsiteX66" fmla="*/ 179043 w 818377"/>
                    <a:gd name="connsiteY66" fmla="*/ 204621 h 1098953"/>
                    <a:gd name="connsiteX67" fmla="*/ 172649 w 818377"/>
                    <a:gd name="connsiteY67" fmla="*/ 198226 h 1098953"/>
                    <a:gd name="connsiteX68" fmla="*/ 150269 w 818377"/>
                    <a:gd name="connsiteY68" fmla="*/ 153466 h 1098953"/>
                    <a:gd name="connsiteX69" fmla="*/ 140677 w 818377"/>
                    <a:gd name="connsiteY69" fmla="*/ 137480 h 1098953"/>
                    <a:gd name="connsiteX70" fmla="*/ 137480 w 818377"/>
                    <a:gd name="connsiteY70" fmla="*/ 127888 h 1098953"/>
                    <a:gd name="connsiteX71" fmla="*/ 127888 w 818377"/>
                    <a:gd name="connsiteY71" fmla="*/ 115099 h 1098953"/>
                    <a:gd name="connsiteX72" fmla="*/ 121494 w 818377"/>
                    <a:gd name="connsiteY72" fmla="*/ 105507 h 1098953"/>
                    <a:gd name="connsiteX73" fmla="*/ 108705 w 818377"/>
                    <a:gd name="connsiteY73" fmla="*/ 89521 h 1098953"/>
                    <a:gd name="connsiteX74" fmla="*/ 92719 w 818377"/>
                    <a:gd name="connsiteY74" fmla="*/ 63944 h 1098953"/>
                    <a:gd name="connsiteX75" fmla="*/ 89522 w 818377"/>
                    <a:gd name="connsiteY75" fmla="*/ 54352 h 1098953"/>
                    <a:gd name="connsiteX76" fmla="*/ 83127 w 818377"/>
                    <a:gd name="connsiteY76" fmla="*/ 44761 h 1098953"/>
                    <a:gd name="connsiteX77" fmla="*/ 83127 w 818377"/>
                    <a:gd name="connsiteY77" fmla="*/ 0 h 1098953"/>
                    <a:gd name="connsiteX0" fmla="*/ 0 w 820910"/>
                    <a:gd name="connsiteY0" fmla="*/ 201424 h 1098837"/>
                    <a:gd name="connsiteX1" fmla="*/ 70339 w 820910"/>
                    <a:gd name="connsiteY1" fmla="*/ 204621 h 1098837"/>
                    <a:gd name="connsiteX2" fmla="*/ 115849 w 820910"/>
                    <a:gd name="connsiteY2" fmla="*/ 246867 h 1098837"/>
                    <a:gd name="connsiteX3" fmla="*/ 147071 w 820910"/>
                    <a:gd name="connsiteY3" fmla="*/ 300537 h 1098837"/>
                    <a:gd name="connsiteX4" fmla="*/ 171900 w 820910"/>
                    <a:gd name="connsiteY4" fmla="*/ 378219 h 1098837"/>
                    <a:gd name="connsiteX5" fmla="*/ 195029 w 820910"/>
                    <a:gd name="connsiteY5" fmla="*/ 457200 h 1098837"/>
                    <a:gd name="connsiteX6" fmla="*/ 251496 w 820910"/>
                    <a:gd name="connsiteY6" fmla="*/ 517680 h 1098837"/>
                    <a:gd name="connsiteX7" fmla="*/ 322918 w 820910"/>
                    <a:gd name="connsiteY7" fmla="*/ 524341 h 1098837"/>
                    <a:gd name="connsiteX8" fmla="*/ 383664 w 820910"/>
                    <a:gd name="connsiteY8" fmla="*/ 588285 h 1098837"/>
                    <a:gd name="connsiteX9" fmla="*/ 406045 w 820910"/>
                    <a:gd name="connsiteY9" fmla="*/ 626652 h 1098837"/>
                    <a:gd name="connsiteX10" fmla="*/ 428425 w 820910"/>
                    <a:gd name="connsiteY10" fmla="*/ 671412 h 1098837"/>
                    <a:gd name="connsiteX11" fmla="*/ 447608 w 820910"/>
                    <a:gd name="connsiteY11" fmla="*/ 722568 h 1098837"/>
                    <a:gd name="connsiteX12" fmla="*/ 467607 w 820910"/>
                    <a:gd name="connsiteY12" fmla="*/ 774471 h 1098837"/>
                    <a:gd name="connsiteX13" fmla="*/ 517197 w 820910"/>
                    <a:gd name="connsiteY13" fmla="*/ 828892 h 1098837"/>
                    <a:gd name="connsiteX14" fmla="*/ 559511 w 820910"/>
                    <a:gd name="connsiteY14" fmla="*/ 847259 h 1098837"/>
                    <a:gd name="connsiteX15" fmla="*/ 597877 w 820910"/>
                    <a:gd name="connsiteY15" fmla="*/ 856850 h 1098837"/>
                    <a:gd name="connsiteX16" fmla="*/ 623455 w 820910"/>
                    <a:gd name="connsiteY16" fmla="*/ 885625 h 1098837"/>
                    <a:gd name="connsiteX17" fmla="*/ 668215 w 820910"/>
                    <a:gd name="connsiteY17" fmla="*/ 949569 h 1098837"/>
                    <a:gd name="connsiteX18" fmla="*/ 712976 w 820910"/>
                    <a:gd name="connsiteY18" fmla="*/ 1029499 h 1098837"/>
                    <a:gd name="connsiteX19" fmla="*/ 720254 w 820910"/>
                    <a:gd name="connsiteY19" fmla="*/ 1096441 h 1098837"/>
                    <a:gd name="connsiteX20" fmla="*/ 815287 w 820910"/>
                    <a:gd name="connsiteY20" fmla="*/ 1080654 h 1098837"/>
                    <a:gd name="connsiteX21" fmla="*/ 808892 w 820910"/>
                    <a:gd name="connsiteY21" fmla="*/ 1048682 h 1098837"/>
                    <a:gd name="connsiteX22" fmla="*/ 796104 w 820910"/>
                    <a:gd name="connsiteY22" fmla="*/ 1019907 h 1098837"/>
                    <a:gd name="connsiteX23" fmla="*/ 789709 w 820910"/>
                    <a:gd name="connsiteY23" fmla="*/ 1003921 h 1098837"/>
                    <a:gd name="connsiteX24" fmla="*/ 786512 w 820910"/>
                    <a:gd name="connsiteY24" fmla="*/ 978344 h 1098837"/>
                    <a:gd name="connsiteX25" fmla="*/ 780118 w 820910"/>
                    <a:gd name="connsiteY25" fmla="*/ 959161 h 1098837"/>
                    <a:gd name="connsiteX26" fmla="*/ 773723 w 820910"/>
                    <a:gd name="connsiteY26" fmla="*/ 936780 h 1098837"/>
                    <a:gd name="connsiteX27" fmla="*/ 767329 w 820910"/>
                    <a:gd name="connsiteY27" fmla="*/ 923991 h 1098837"/>
                    <a:gd name="connsiteX28" fmla="*/ 760934 w 820910"/>
                    <a:gd name="connsiteY28" fmla="*/ 904808 h 1098837"/>
                    <a:gd name="connsiteX29" fmla="*/ 757737 w 820910"/>
                    <a:gd name="connsiteY29" fmla="*/ 892019 h 1098837"/>
                    <a:gd name="connsiteX30" fmla="*/ 748146 w 820910"/>
                    <a:gd name="connsiteY30" fmla="*/ 882428 h 1098837"/>
                    <a:gd name="connsiteX31" fmla="*/ 741751 w 820910"/>
                    <a:gd name="connsiteY31" fmla="*/ 856850 h 1098837"/>
                    <a:gd name="connsiteX32" fmla="*/ 738554 w 820910"/>
                    <a:gd name="connsiteY32" fmla="*/ 844061 h 1098837"/>
                    <a:gd name="connsiteX33" fmla="*/ 744948 w 820910"/>
                    <a:gd name="connsiteY33" fmla="*/ 776920 h 1098837"/>
                    <a:gd name="connsiteX34" fmla="*/ 748146 w 820910"/>
                    <a:gd name="connsiteY34" fmla="*/ 767328 h 1098837"/>
                    <a:gd name="connsiteX35" fmla="*/ 744948 w 820910"/>
                    <a:gd name="connsiteY35" fmla="*/ 712976 h 1098837"/>
                    <a:gd name="connsiteX36" fmla="*/ 728962 w 820910"/>
                    <a:gd name="connsiteY36" fmla="*/ 681004 h 1098837"/>
                    <a:gd name="connsiteX37" fmla="*/ 725765 w 820910"/>
                    <a:gd name="connsiteY37" fmla="*/ 658624 h 1098837"/>
                    <a:gd name="connsiteX38" fmla="*/ 709779 w 820910"/>
                    <a:gd name="connsiteY38" fmla="*/ 623454 h 1098837"/>
                    <a:gd name="connsiteX39" fmla="*/ 696990 w 820910"/>
                    <a:gd name="connsiteY39" fmla="*/ 610666 h 1098837"/>
                    <a:gd name="connsiteX40" fmla="*/ 661821 w 820910"/>
                    <a:gd name="connsiteY40" fmla="*/ 601074 h 1098837"/>
                    <a:gd name="connsiteX41" fmla="*/ 649032 w 820910"/>
                    <a:gd name="connsiteY41" fmla="*/ 594680 h 1098837"/>
                    <a:gd name="connsiteX42" fmla="*/ 613863 w 820910"/>
                    <a:gd name="connsiteY42" fmla="*/ 575496 h 1098837"/>
                    <a:gd name="connsiteX43" fmla="*/ 581891 w 820910"/>
                    <a:gd name="connsiteY43" fmla="*/ 562707 h 1098837"/>
                    <a:gd name="connsiteX44" fmla="*/ 546722 w 820910"/>
                    <a:gd name="connsiteY44" fmla="*/ 553116 h 1098837"/>
                    <a:gd name="connsiteX45" fmla="*/ 489172 w 820910"/>
                    <a:gd name="connsiteY45" fmla="*/ 537130 h 1098837"/>
                    <a:gd name="connsiteX46" fmla="*/ 457200 w 820910"/>
                    <a:gd name="connsiteY46" fmla="*/ 514749 h 1098837"/>
                    <a:gd name="connsiteX47" fmla="*/ 454003 w 820910"/>
                    <a:gd name="connsiteY47" fmla="*/ 505158 h 1098837"/>
                    <a:gd name="connsiteX48" fmla="*/ 447608 w 820910"/>
                    <a:gd name="connsiteY48" fmla="*/ 495566 h 1098837"/>
                    <a:gd name="connsiteX49" fmla="*/ 444411 w 820910"/>
                    <a:gd name="connsiteY49" fmla="*/ 466791 h 1098837"/>
                    <a:gd name="connsiteX50" fmla="*/ 431622 w 820910"/>
                    <a:gd name="connsiteY50" fmla="*/ 386861 h 1098837"/>
                    <a:gd name="connsiteX51" fmla="*/ 418834 w 820910"/>
                    <a:gd name="connsiteY51" fmla="*/ 329312 h 1098837"/>
                    <a:gd name="connsiteX52" fmla="*/ 396453 w 820910"/>
                    <a:gd name="connsiteY52" fmla="*/ 316523 h 1098837"/>
                    <a:gd name="connsiteX53" fmla="*/ 361284 w 820910"/>
                    <a:gd name="connsiteY53" fmla="*/ 300537 h 1098837"/>
                    <a:gd name="connsiteX54" fmla="*/ 351692 w 820910"/>
                    <a:gd name="connsiteY54" fmla="*/ 290945 h 1098837"/>
                    <a:gd name="connsiteX55" fmla="*/ 342101 w 820910"/>
                    <a:gd name="connsiteY55" fmla="*/ 287748 h 1098837"/>
                    <a:gd name="connsiteX56" fmla="*/ 313326 w 820910"/>
                    <a:gd name="connsiteY56" fmla="*/ 274959 h 1098837"/>
                    <a:gd name="connsiteX57" fmla="*/ 300537 w 820910"/>
                    <a:gd name="connsiteY57" fmla="*/ 268565 h 1098837"/>
                    <a:gd name="connsiteX58" fmla="*/ 284551 w 820910"/>
                    <a:gd name="connsiteY58" fmla="*/ 262170 h 1098837"/>
                    <a:gd name="connsiteX59" fmla="*/ 274960 w 820910"/>
                    <a:gd name="connsiteY59" fmla="*/ 255776 h 1098837"/>
                    <a:gd name="connsiteX60" fmla="*/ 265368 w 820910"/>
                    <a:gd name="connsiteY60" fmla="*/ 252579 h 1098837"/>
                    <a:gd name="connsiteX61" fmla="*/ 249382 w 820910"/>
                    <a:gd name="connsiteY61" fmla="*/ 246184 h 1098837"/>
                    <a:gd name="connsiteX62" fmla="*/ 227001 w 820910"/>
                    <a:gd name="connsiteY62" fmla="*/ 239790 h 1098837"/>
                    <a:gd name="connsiteX63" fmla="*/ 211015 w 820910"/>
                    <a:gd name="connsiteY63" fmla="*/ 230198 h 1098837"/>
                    <a:gd name="connsiteX64" fmla="*/ 191832 w 820910"/>
                    <a:gd name="connsiteY64" fmla="*/ 220607 h 1098837"/>
                    <a:gd name="connsiteX65" fmla="*/ 179043 w 820910"/>
                    <a:gd name="connsiteY65" fmla="*/ 204621 h 1098837"/>
                    <a:gd name="connsiteX66" fmla="*/ 172649 w 820910"/>
                    <a:gd name="connsiteY66" fmla="*/ 198226 h 1098837"/>
                    <a:gd name="connsiteX67" fmla="*/ 150269 w 820910"/>
                    <a:gd name="connsiteY67" fmla="*/ 153466 h 1098837"/>
                    <a:gd name="connsiteX68" fmla="*/ 140677 w 820910"/>
                    <a:gd name="connsiteY68" fmla="*/ 137480 h 1098837"/>
                    <a:gd name="connsiteX69" fmla="*/ 137480 w 820910"/>
                    <a:gd name="connsiteY69" fmla="*/ 127888 h 1098837"/>
                    <a:gd name="connsiteX70" fmla="*/ 127888 w 820910"/>
                    <a:gd name="connsiteY70" fmla="*/ 115099 h 1098837"/>
                    <a:gd name="connsiteX71" fmla="*/ 121494 w 820910"/>
                    <a:gd name="connsiteY71" fmla="*/ 105507 h 1098837"/>
                    <a:gd name="connsiteX72" fmla="*/ 108705 w 820910"/>
                    <a:gd name="connsiteY72" fmla="*/ 89521 h 1098837"/>
                    <a:gd name="connsiteX73" fmla="*/ 92719 w 820910"/>
                    <a:gd name="connsiteY73" fmla="*/ 63944 h 1098837"/>
                    <a:gd name="connsiteX74" fmla="*/ 89522 w 820910"/>
                    <a:gd name="connsiteY74" fmla="*/ 54352 h 1098837"/>
                    <a:gd name="connsiteX75" fmla="*/ 83127 w 820910"/>
                    <a:gd name="connsiteY75" fmla="*/ 44761 h 1098837"/>
                    <a:gd name="connsiteX76" fmla="*/ 83127 w 820910"/>
                    <a:gd name="connsiteY76" fmla="*/ 0 h 1098837"/>
                    <a:gd name="connsiteX0" fmla="*/ 0 w 820910"/>
                    <a:gd name="connsiteY0" fmla="*/ 201424 h 1098837"/>
                    <a:gd name="connsiteX1" fmla="*/ 70339 w 820910"/>
                    <a:gd name="connsiteY1" fmla="*/ 204621 h 1098837"/>
                    <a:gd name="connsiteX2" fmla="*/ 115849 w 820910"/>
                    <a:gd name="connsiteY2" fmla="*/ 246867 h 1098837"/>
                    <a:gd name="connsiteX3" fmla="*/ 147071 w 820910"/>
                    <a:gd name="connsiteY3" fmla="*/ 300537 h 1098837"/>
                    <a:gd name="connsiteX4" fmla="*/ 171900 w 820910"/>
                    <a:gd name="connsiteY4" fmla="*/ 378219 h 1098837"/>
                    <a:gd name="connsiteX5" fmla="*/ 195029 w 820910"/>
                    <a:gd name="connsiteY5" fmla="*/ 457200 h 1098837"/>
                    <a:gd name="connsiteX6" fmla="*/ 251496 w 820910"/>
                    <a:gd name="connsiteY6" fmla="*/ 517680 h 1098837"/>
                    <a:gd name="connsiteX7" fmla="*/ 322918 w 820910"/>
                    <a:gd name="connsiteY7" fmla="*/ 524341 h 1098837"/>
                    <a:gd name="connsiteX8" fmla="*/ 383664 w 820910"/>
                    <a:gd name="connsiteY8" fmla="*/ 588285 h 1098837"/>
                    <a:gd name="connsiteX9" fmla="*/ 406045 w 820910"/>
                    <a:gd name="connsiteY9" fmla="*/ 626652 h 1098837"/>
                    <a:gd name="connsiteX10" fmla="*/ 428425 w 820910"/>
                    <a:gd name="connsiteY10" fmla="*/ 671412 h 1098837"/>
                    <a:gd name="connsiteX11" fmla="*/ 447608 w 820910"/>
                    <a:gd name="connsiteY11" fmla="*/ 722568 h 1098837"/>
                    <a:gd name="connsiteX12" fmla="*/ 467607 w 820910"/>
                    <a:gd name="connsiteY12" fmla="*/ 774471 h 1098837"/>
                    <a:gd name="connsiteX13" fmla="*/ 517197 w 820910"/>
                    <a:gd name="connsiteY13" fmla="*/ 828892 h 1098837"/>
                    <a:gd name="connsiteX14" fmla="*/ 559511 w 820910"/>
                    <a:gd name="connsiteY14" fmla="*/ 847259 h 1098837"/>
                    <a:gd name="connsiteX15" fmla="*/ 597877 w 820910"/>
                    <a:gd name="connsiteY15" fmla="*/ 856850 h 1098837"/>
                    <a:gd name="connsiteX16" fmla="*/ 623455 w 820910"/>
                    <a:gd name="connsiteY16" fmla="*/ 885625 h 1098837"/>
                    <a:gd name="connsiteX17" fmla="*/ 668215 w 820910"/>
                    <a:gd name="connsiteY17" fmla="*/ 949569 h 1098837"/>
                    <a:gd name="connsiteX18" fmla="*/ 712976 w 820910"/>
                    <a:gd name="connsiteY18" fmla="*/ 1029499 h 1098837"/>
                    <a:gd name="connsiteX19" fmla="*/ 720254 w 820910"/>
                    <a:gd name="connsiteY19" fmla="*/ 1096441 h 1098837"/>
                    <a:gd name="connsiteX20" fmla="*/ 815287 w 820910"/>
                    <a:gd name="connsiteY20" fmla="*/ 1080654 h 1098837"/>
                    <a:gd name="connsiteX21" fmla="*/ 808892 w 820910"/>
                    <a:gd name="connsiteY21" fmla="*/ 1048682 h 1098837"/>
                    <a:gd name="connsiteX22" fmla="*/ 796104 w 820910"/>
                    <a:gd name="connsiteY22" fmla="*/ 1019907 h 1098837"/>
                    <a:gd name="connsiteX23" fmla="*/ 789709 w 820910"/>
                    <a:gd name="connsiteY23" fmla="*/ 1003921 h 1098837"/>
                    <a:gd name="connsiteX24" fmla="*/ 786512 w 820910"/>
                    <a:gd name="connsiteY24" fmla="*/ 978344 h 1098837"/>
                    <a:gd name="connsiteX25" fmla="*/ 780118 w 820910"/>
                    <a:gd name="connsiteY25" fmla="*/ 959161 h 1098837"/>
                    <a:gd name="connsiteX26" fmla="*/ 773723 w 820910"/>
                    <a:gd name="connsiteY26" fmla="*/ 936780 h 1098837"/>
                    <a:gd name="connsiteX27" fmla="*/ 767329 w 820910"/>
                    <a:gd name="connsiteY27" fmla="*/ 923991 h 1098837"/>
                    <a:gd name="connsiteX28" fmla="*/ 760934 w 820910"/>
                    <a:gd name="connsiteY28" fmla="*/ 904808 h 1098837"/>
                    <a:gd name="connsiteX29" fmla="*/ 757737 w 820910"/>
                    <a:gd name="connsiteY29" fmla="*/ 892019 h 1098837"/>
                    <a:gd name="connsiteX30" fmla="*/ 748146 w 820910"/>
                    <a:gd name="connsiteY30" fmla="*/ 882428 h 1098837"/>
                    <a:gd name="connsiteX31" fmla="*/ 741751 w 820910"/>
                    <a:gd name="connsiteY31" fmla="*/ 856850 h 1098837"/>
                    <a:gd name="connsiteX32" fmla="*/ 738554 w 820910"/>
                    <a:gd name="connsiteY32" fmla="*/ 844061 h 1098837"/>
                    <a:gd name="connsiteX33" fmla="*/ 744948 w 820910"/>
                    <a:gd name="connsiteY33" fmla="*/ 776920 h 1098837"/>
                    <a:gd name="connsiteX34" fmla="*/ 748146 w 820910"/>
                    <a:gd name="connsiteY34" fmla="*/ 767328 h 1098837"/>
                    <a:gd name="connsiteX35" fmla="*/ 744948 w 820910"/>
                    <a:gd name="connsiteY35" fmla="*/ 712976 h 1098837"/>
                    <a:gd name="connsiteX36" fmla="*/ 728962 w 820910"/>
                    <a:gd name="connsiteY36" fmla="*/ 681004 h 1098837"/>
                    <a:gd name="connsiteX37" fmla="*/ 725765 w 820910"/>
                    <a:gd name="connsiteY37" fmla="*/ 658624 h 1098837"/>
                    <a:gd name="connsiteX38" fmla="*/ 709779 w 820910"/>
                    <a:gd name="connsiteY38" fmla="*/ 623454 h 1098837"/>
                    <a:gd name="connsiteX39" fmla="*/ 696990 w 820910"/>
                    <a:gd name="connsiteY39" fmla="*/ 610666 h 1098837"/>
                    <a:gd name="connsiteX40" fmla="*/ 661821 w 820910"/>
                    <a:gd name="connsiteY40" fmla="*/ 601074 h 1098837"/>
                    <a:gd name="connsiteX41" fmla="*/ 649032 w 820910"/>
                    <a:gd name="connsiteY41" fmla="*/ 594680 h 1098837"/>
                    <a:gd name="connsiteX42" fmla="*/ 613863 w 820910"/>
                    <a:gd name="connsiteY42" fmla="*/ 575496 h 1098837"/>
                    <a:gd name="connsiteX43" fmla="*/ 581891 w 820910"/>
                    <a:gd name="connsiteY43" fmla="*/ 562707 h 1098837"/>
                    <a:gd name="connsiteX44" fmla="*/ 546722 w 820910"/>
                    <a:gd name="connsiteY44" fmla="*/ 553116 h 1098837"/>
                    <a:gd name="connsiteX45" fmla="*/ 489172 w 820910"/>
                    <a:gd name="connsiteY45" fmla="*/ 537130 h 1098837"/>
                    <a:gd name="connsiteX46" fmla="*/ 457200 w 820910"/>
                    <a:gd name="connsiteY46" fmla="*/ 514749 h 1098837"/>
                    <a:gd name="connsiteX47" fmla="*/ 454003 w 820910"/>
                    <a:gd name="connsiteY47" fmla="*/ 505158 h 1098837"/>
                    <a:gd name="connsiteX48" fmla="*/ 447608 w 820910"/>
                    <a:gd name="connsiteY48" fmla="*/ 495566 h 1098837"/>
                    <a:gd name="connsiteX49" fmla="*/ 444411 w 820910"/>
                    <a:gd name="connsiteY49" fmla="*/ 466791 h 1098837"/>
                    <a:gd name="connsiteX50" fmla="*/ 431622 w 820910"/>
                    <a:gd name="connsiteY50" fmla="*/ 386861 h 1098837"/>
                    <a:gd name="connsiteX51" fmla="*/ 418834 w 820910"/>
                    <a:gd name="connsiteY51" fmla="*/ 329312 h 1098837"/>
                    <a:gd name="connsiteX52" fmla="*/ 396453 w 820910"/>
                    <a:gd name="connsiteY52" fmla="*/ 316523 h 1098837"/>
                    <a:gd name="connsiteX53" fmla="*/ 361284 w 820910"/>
                    <a:gd name="connsiteY53" fmla="*/ 300537 h 1098837"/>
                    <a:gd name="connsiteX54" fmla="*/ 351692 w 820910"/>
                    <a:gd name="connsiteY54" fmla="*/ 290945 h 1098837"/>
                    <a:gd name="connsiteX55" fmla="*/ 342101 w 820910"/>
                    <a:gd name="connsiteY55" fmla="*/ 287748 h 1098837"/>
                    <a:gd name="connsiteX56" fmla="*/ 313326 w 820910"/>
                    <a:gd name="connsiteY56" fmla="*/ 274959 h 1098837"/>
                    <a:gd name="connsiteX57" fmla="*/ 300537 w 820910"/>
                    <a:gd name="connsiteY57" fmla="*/ 268565 h 1098837"/>
                    <a:gd name="connsiteX58" fmla="*/ 284551 w 820910"/>
                    <a:gd name="connsiteY58" fmla="*/ 262170 h 1098837"/>
                    <a:gd name="connsiteX59" fmla="*/ 274960 w 820910"/>
                    <a:gd name="connsiteY59" fmla="*/ 255776 h 1098837"/>
                    <a:gd name="connsiteX60" fmla="*/ 265368 w 820910"/>
                    <a:gd name="connsiteY60" fmla="*/ 252579 h 1098837"/>
                    <a:gd name="connsiteX61" fmla="*/ 249382 w 820910"/>
                    <a:gd name="connsiteY61" fmla="*/ 246184 h 1098837"/>
                    <a:gd name="connsiteX62" fmla="*/ 227001 w 820910"/>
                    <a:gd name="connsiteY62" fmla="*/ 239790 h 1098837"/>
                    <a:gd name="connsiteX63" fmla="*/ 211015 w 820910"/>
                    <a:gd name="connsiteY63" fmla="*/ 230198 h 1098837"/>
                    <a:gd name="connsiteX64" fmla="*/ 191832 w 820910"/>
                    <a:gd name="connsiteY64" fmla="*/ 220607 h 1098837"/>
                    <a:gd name="connsiteX65" fmla="*/ 179043 w 820910"/>
                    <a:gd name="connsiteY65" fmla="*/ 204621 h 1098837"/>
                    <a:gd name="connsiteX66" fmla="*/ 172649 w 820910"/>
                    <a:gd name="connsiteY66" fmla="*/ 198226 h 1098837"/>
                    <a:gd name="connsiteX67" fmla="*/ 150269 w 820910"/>
                    <a:gd name="connsiteY67" fmla="*/ 153466 h 1098837"/>
                    <a:gd name="connsiteX68" fmla="*/ 140677 w 820910"/>
                    <a:gd name="connsiteY68" fmla="*/ 137480 h 1098837"/>
                    <a:gd name="connsiteX69" fmla="*/ 137480 w 820910"/>
                    <a:gd name="connsiteY69" fmla="*/ 127888 h 1098837"/>
                    <a:gd name="connsiteX70" fmla="*/ 127888 w 820910"/>
                    <a:gd name="connsiteY70" fmla="*/ 115099 h 1098837"/>
                    <a:gd name="connsiteX71" fmla="*/ 121494 w 820910"/>
                    <a:gd name="connsiteY71" fmla="*/ 105507 h 1098837"/>
                    <a:gd name="connsiteX72" fmla="*/ 108705 w 820910"/>
                    <a:gd name="connsiteY72" fmla="*/ 89521 h 1098837"/>
                    <a:gd name="connsiteX73" fmla="*/ 92719 w 820910"/>
                    <a:gd name="connsiteY73" fmla="*/ 63944 h 1098837"/>
                    <a:gd name="connsiteX74" fmla="*/ 89522 w 820910"/>
                    <a:gd name="connsiteY74" fmla="*/ 54352 h 1098837"/>
                    <a:gd name="connsiteX75" fmla="*/ 83127 w 820910"/>
                    <a:gd name="connsiteY75" fmla="*/ 44761 h 1098837"/>
                    <a:gd name="connsiteX76" fmla="*/ 83127 w 820910"/>
                    <a:gd name="connsiteY76" fmla="*/ 0 h 1098837"/>
                    <a:gd name="connsiteX0" fmla="*/ 0 w 818577"/>
                    <a:gd name="connsiteY0" fmla="*/ 201424 h 1099370"/>
                    <a:gd name="connsiteX1" fmla="*/ 70339 w 818577"/>
                    <a:gd name="connsiteY1" fmla="*/ 204621 h 1099370"/>
                    <a:gd name="connsiteX2" fmla="*/ 115849 w 818577"/>
                    <a:gd name="connsiteY2" fmla="*/ 246867 h 1099370"/>
                    <a:gd name="connsiteX3" fmla="*/ 147071 w 818577"/>
                    <a:gd name="connsiteY3" fmla="*/ 300537 h 1099370"/>
                    <a:gd name="connsiteX4" fmla="*/ 171900 w 818577"/>
                    <a:gd name="connsiteY4" fmla="*/ 378219 h 1099370"/>
                    <a:gd name="connsiteX5" fmla="*/ 195029 w 818577"/>
                    <a:gd name="connsiteY5" fmla="*/ 457200 h 1099370"/>
                    <a:gd name="connsiteX6" fmla="*/ 251496 w 818577"/>
                    <a:gd name="connsiteY6" fmla="*/ 517680 h 1099370"/>
                    <a:gd name="connsiteX7" fmla="*/ 322918 w 818577"/>
                    <a:gd name="connsiteY7" fmla="*/ 524341 h 1099370"/>
                    <a:gd name="connsiteX8" fmla="*/ 383664 w 818577"/>
                    <a:gd name="connsiteY8" fmla="*/ 588285 h 1099370"/>
                    <a:gd name="connsiteX9" fmla="*/ 406045 w 818577"/>
                    <a:gd name="connsiteY9" fmla="*/ 626652 h 1099370"/>
                    <a:gd name="connsiteX10" fmla="*/ 428425 w 818577"/>
                    <a:gd name="connsiteY10" fmla="*/ 671412 h 1099370"/>
                    <a:gd name="connsiteX11" fmla="*/ 447608 w 818577"/>
                    <a:gd name="connsiteY11" fmla="*/ 722568 h 1099370"/>
                    <a:gd name="connsiteX12" fmla="*/ 467607 w 818577"/>
                    <a:gd name="connsiteY12" fmla="*/ 774471 h 1099370"/>
                    <a:gd name="connsiteX13" fmla="*/ 517197 w 818577"/>
                    <a:gd name="connsiteY13" fmla="*/ 828892 h 1099370"/>
                    <a:gd name="connsiteX14" fmla="*/ 559511 w 818577"/>
                    <a:gd name="connsiteY14" fmla="*/ 847259 h 1099370"/>
                    <a:gd name="connsiteX15" fmla="*/ 597877 w 818577"/>
                    <a:gd name="connsiteY15" fmla="*/ 856850 h 1099370"/>
                    <a:gd name="connsiteX16" fmla="*/ 623455 w 818577"/>
                    <a:gd name="connsiteY16" fmla="*/ 885625 h 1099370"/>
                    <a:gd name="connsiteX17" fmla="*/ 668215 w 818577"/>
                    <a:gd name="connsiteY17" fmla="*/ 949569 h 1099370"/>
                    <a:gd name="connsiteX18" fmla="*/ 712976 w 818577"/>
                    <a:gd name="connsiteY18" fmla="*/ 1029499 h 1099370"/>
                    <a:gd name="connsiteX19" fmla="*/ 720254 w 818577"/>
                    <a:gd name="connsiteY19" fmla="*/ 1096441 h 1099370"/>
                    <a:gd name="connsiteX20" fmla="*/ 815287 w 818577"/>
                    <a:gd name="connsiteY20" fmla="*/ 1080654 h 1099370"/>
                    <a:gd name="connsiteX21" fmla="*/ 796104 w 818577"/>
                    <a:gd name="connsiteY21" fmla="*/ 1019907 h 1099370"/>
                    <a:gd name="connsiteX22" fmla="*/ 789709 w 818577"/>
                    <a:gd name="connsiteY22" fmla="*/ 1003921 h 1099370"/>
                    <a:gd name="connsiteX23" fmla="*/ 786512 w 818577"/>
                    <a:gd name="connsiteY23" fmla="*/ 978344 h 1099370"/>
                    <a:gd name="connsiteX24" fmla="*/ 780118 w 818577"/>
                    <a:gd name="connsiteY24" fmla="*/ 959161 h 1099370"/>
                    <a:gd name="connsiteX25" fmla="*/ 773723 w 818577"/>
                    <a:gd name="connsiteY25" fmla="*/ 936780 h 1099370"/>
                    <a:gd name="connsiteX26" fmla="*/ 767329 w 818577"/>
                    <a:gd name="connsiteY26" fmla="*/ 923991 h 1099370"/>
                    <a:gd name="connsiteX27" fmla="*/ 760934 w 818577"/>
                    <a:gd name="connsiteY27" fmla="*/ 904808 h 1099370"/>
                    <a:gd name="connsiteX28" fmla="*/ 757737 w 818577"/>
                    <a:gd name="connsiteY28" fmla="*/ 892019 h 1099370"/>
                    <a:gd name="connsiteX29" fmla="*/ 748146 w 818577"/>
                    <a:gd name="connsiteY29" fmla="*/ 882428 h 1099370"/>
                    <a:gd name="connsiteX30" fmla="*/ 741751 w 818577"/>
                    <a:gd name="connsiteY30" fmla="*/ 856850 h 1099370"/>
                    <a:gd name="connsiteX31" fmla="*/ 738554 w 818577"/>
                    <a:gd name="connsiteY31" fmla="*/ 844061 h 1099370"/>
                    <a:gd name="connsiteX32" fmla="*/ 744948 w 818577"/>
                    <a:gd name="connsiteY32" fmla="*/ 776920 h 1099370"/>
                    <a:gd name="connsiteX33" fmla="*/ 748146 w 818577"/>
                    <a:gd name="connsiteY33" fmla="*/ 767328 h 1099370"/>
                    <a:gd name="connsiteX34" fmla="*/ 744948 w 818577"/>
                    <a:gd name="connsiteY34" fmla="*/ 712976 h 1099370"/>
                    <a:gd name="connsiteX35" fmla="*/ 728962 w 818577"/>
                    <a:gd name="connsiteY35" fmla="*/ 681004 h 1099370"/>
                    <a:gd name="connsiteX36" fmla="*/ 725765 w 818577"/>
                    <a:gd name="connsiteY36" fmla="*/ 658624 h 1099370"/>
                    <a:gd name="connsiteX37" fmla="*/ 709779 w 818577"/>
                    <a:gd name="connsiteY37" fmla="*/ 623454 h 1099370"/>
                    <a:gd name="connsiteX38" fmla="*/ 696990 w 818577"/>
                    <a:gd name="connsiteY38" fmla="*/ 610666 h 1099370"/>
                    <a:gd name="connsiteX39" fmla="*/ 661821 w 818577"/>
                    <a:gd name="connsiteY39" fmla="*/ 601074 h 1099370"/>
                    <a:gd name="connsiteX40" fmla="*/ 649032 w 818577"/>
                    <a:gd name="connsiteY40" fmla="*/ 594680 h 1099370"/>
                    <a:gd name="connsiteX41" fmla="*/ 613863 w 818577"/>
                    <a:gd name="connsiteY41" fmla="*/ 575496 h 1099370"/>
                    <a:gd name="connsiteX42" fmla="*/ 581891 w 818577"/>
                    <a:gd name="connsiteY42" fmla="*/ 562707 h 1099370"/>
                    <a:gd name="connsiteX43" fmla="*/ 546722 w 818577"/>
                    <a:gd name="connsiteY43" fmla="*/ 553116 h 1099370"/>
                    <a:gd name="connsiteX44" fmla="*/ 489172 w 818577"/>
                    <a:gd name="connsiteY44" fmla="*/ 537130 h 1099370"/>
                    <a:gd name="connsiteX45" fmla="*/ 457200 w 818577"/>
                    <a:gd name="connsiteY45" fmla="*/ 514749 h 1099370"/>
                    <a:gd name="connsiteX46" fmla="*/ 454003 w 818577"/>
                    <a:gd name="connsiteY46" fmla="*/ 505158 h 1099370"/>
                    <a:gd name="connsiteX47" fmla="*/ 447608 w 818577"/>
                    <a:gd name="connsiteY47" fmla="*/ 495566 h 1099370"/>
                    <a:gd name="connsiteX48" fmla="*/ 444411 w 818577"/>
                    <a:gd name="connsiteY48" fmla="*/ 466791 h 1099370"/>
                    <a:gd name="connsiteX49" fmla="*/ 431622 w 818577"/>
                    <a:gd name="connsiteY49" fmla="*/ 386861 h 1099370"/>
                    <a:gd name="connsiteX50" fmla="*/ 418834 w 818577"/>
                    <a:gd name="connsiteY50" fmla="*/ 329312 h 1099370"/>
                    <a:gd name="connsiteX51" fmla="*/ 396453 w 818577"/>
                    <a:gd name="connsiteY51" fmla="*/ 316523 h 1099370"/>
                    <a:gd name="connsiteX52" fmla="*/ 361284 w 818577"/>
                    <a:gd name="connsiteY52" fmla="*/ 300537 h 1099370"/>
                    <a:gd name="connsiteX53" fmla="*/ 351692 w 818577"/>
                    <a:gd name="connsiteY53" fmla="*/ 290945 h 1099370"/>
                    <a:gd name="connsiteX54" fmla="*/ 342101 w 818577"/>
                    <a:gd name="connsiteY54" fmla="*/ 287748 h 1099370"/>
                    <a:gd name="connsiteX55" fmla="*/ 313326 w 818577"/>
                    <a:gd name="connsiteY55" fmla="*/ 274959 h 1099370"/>
                    <a:gd name="connsiteX56" fmla="*/ 300537 w 818577"/>
                    <a:gd name="connsiteY56" fmla="*/ 268565 h 1099370"/>
                    <a:gd name="connsiteX57" fmla="*/ 284551 w 818577"/>
                    <a:gd name="connsiteY57" fmla="*/ 262170 h 1099370"/>
                    <a:gd name="connsiteX58" fmla="*/ 274960 w 818577"/>
                    <a:gd name="connsiteY58" fmla="*/ 255776 h 1099370"/>
                    <a:gd name="connsiteX59" fmla="*/ 265368 w 818577"/>
                    <a:gd name="connsiteY59" fmla="*/ 252579 h 1099370"/>
                    <a:gd name="connsiteX60" fmla="*/ 249382 w 818577"/>
                    <a:gd name="connsiteY60" fmla="*/ 246184 h 1099370"/>
                    <a:gd name="connsiteX61" fmla="*/ 227001 w 818577"/>
                    <a:gd name="connsiteY61" fmla="*/ 239790 h 1099370"/>
                    <a:gd name="connsiteX62" fmla="*/ 211015 w 818577"/>
                    <a:gd name="connsiteY62" fmla="*/ 230198 h 1099370"/>
                    <a:gd name="connsiteX63" fmla="*/ 191832 w 818577"/>
                    <a:gd name="connsiteY63" fmla="*/ 220607 h 1099370"/>
                    <a:gd name="connsiteX64" fmla="*/ 179043 w 818577"/>
                    <a:gd name="connsiteY64" fmla="*/ 204621 h 1099370"/>
                    <a:gd name="connsiteX65" fmla="*/ 172649 w 818577"/>
                    <a:gd name="connsiteY65" fmla="*/ 198226 h 1099370"/>
                    <a:gd name="connsiteX66" fmla="*/ 150269 w 818577"/>
                    <a:gd name="connsiteY66" fmla="*/ 153466 h 1099370"/>
                    <a:gd name="connsiteX67" fmla="*/ 140677 w 818577"/>
                    <a:gd name="connsiteY67" fmla="*/ 137480 h 1099370"/>
                    <a:gd name="connsiteX68" fmla="*/ 137480 w 818577"/>
                    <a:gd name="connsiteY68" fmla="*/ 127888 h 1099370"/>
                    <a:gd name="connsiteX69" fmla="*/ 127888 w 818577"/>
                    <a:gd name="connsiteY69" fmla="*/ 115099 h 1099370"/>
                    <a:gd name="connsiteX70" fmla="*/ 121494 w 818577"/>
                    <a:gd name="connsiteY70" fmla="*/ 105507 h 1099370"/>
                    <a:gd name="connsiteX71" fmla="*/ 108705 w 818577"/>
                    <a:gd name="connsiteY71" fmla="*/ 89521 h 1099370"/>
                    <a:gd name="connsiteX72" fmla="*/ 92719 w 818577"/>
                    <a:gd name="connsiteY72" fmla="*/ 63944 h 1099370"/>
                    <a:gd name="connsiteX73" fmla="*/ 89522 w 818577"/>
                    <a:gd name="connsiteY73" fmla="*/ 54352 h 1099370"/>
                    <a:gd name="connsiteX74" fmla="*/ 83127 w 818577"/>
                    <a:gd name="connsiteY74" fmla="*/ 44761 h 1099370"/>
                    <a:gd name="connsiteX75" fmla="*/ 83127 w 818577"/>
                    <a:gd name="connsiteY75" fmla="*/ 0 h 1099370"/>
                    <a:gd name="connsiteX0" fmla="*/ 0 w 818622"/>
                    <a:gd name="connsiteY0" fmla="*/ 201424 h 1099370"/>
                    <a:gd name="connsiteX1" fmla="*/ 70339 w 818622"/>
                    <a:gd name="connsiteY1" fmla="*/ 204621 h 1099370"/>
                    <a:gd name="connsiteX2" fmla="*/ 115849 w 818622"/>
                    <a:gd name="connsiteY2" fmla="*/ 246867 h 1099370"/>
                    <a:gd name="connsiteX3" fmla="*/ 147071 w 818622"/>
                    <a:gd name="connsiteY3" fmla="*/ 300537 h 1099370"/>
                    <a:gd name="connsiteX4" fmla="*/ 171900 w 818622"/>
                    <a:gd name="connsiteY4" fmla="*/ 378219 h 1099370"/>
                    <a:gd name="connsiteX5" fmla="*/ 195029 w 818622"/>
                    <a:gd name="connsiteY5" fmla="*/ 457200 h 1099370"/>
                    <a:gd name="connsiteX6" fmla="*/ 251496 w 818622"/>
                    <a:gd name="connsiteY6" fmla="*/ 517680 h 1099370"/>
                    <a:gd name="connsiteX7" fmla="*/ 322918 w 818622"/>
                    <a:gd name="connsiteY7" fmla="*/ 524341 h 1099370"/>
                    <a:gd name="connsiteX8" fmla="*/ 383664 w 818622"/>
                    <a:gd name="connsiteY8" fmla="*/ 588285 h 1099370"/>
                    <a:gd name="connsiteX9" fmla="*/ 406045 w 818622"/>
                    <a:gd name="connsiteY9" fmla="*/ 626652 h 1099370"/>
                    <a:gd name="connsiteX10" fmla="*/ 428425 w 818622"/>
                    <a:gd name="connsiteY10" fmla="*/ 671412 h 1099370"/>
                    <a:gd name="connsiteX11" fmla="*/ 447608 w 818622"/>
                    <a:gd name="connsiteY11" fmla="*/ 722568 h 1099370"/>
                    <a:gd name="connsiteX12" fmla="*/ 467607 w 818622"/>
                    <a:gd name="connsiteY12" fmla="*/ 774471 h 1099370"/>
                    <a:gd name="connsiteX13" fmla="*/ 517197 w 818622"/>
                    <a:gd name="connsiteY13" fmla="*/ 828892 h 1099370"/>
                    <a:gd name="connsiteX14" fmla="*/ 559511 w 818622"/>
                    <a:gd name="connsiteY14" fmla="*/ 847259 h 1099370"/>
                    <a:gd name="connsiteX15" fmla="*/ 597877 w 818622"/>
                    <a:gd name="connsiteY15" fmla="*/ 856850 h 1099370"/>
                    <a:gd name="connsiteX16" fmla="*/ 623455 w 818622"/>
                    <a:gd name="connsiteY16" fmla="*/ 885625 h 1099370"/>
                    <a:gd name="connsiteX17" fmla="*/ 668215 w 818622"/>
                    <a:gd name="connsiteY17" fmla="*/ 949569 h 1099370"/>
                    <a:gd name="connsiteX18" fmla="*/ 712976 w 818622"/>
                    <a:gd name="connsiteY18" fmla="*/ 1029499 h 1099370"/>
                    <a:gd name="connsiteX19" fmla="*/ 720254 w 818622"/>
                    <a:gd name="connsiteY19" fmla="*/ 1096441 h 1099370"/>
                    <a:gd name="connsiteX20" fmla="*/ 815287 w 818622"/>
                    <a:gd name="connsiteY20" fmla="*/ 1080654 h 1099370"/>
                    <a:gd name="connsiteX21" fmla="*/ 796104 w 818622"/>
                    <a:gd name="connsiteY21" fmla="*/ 1019907 h 1099370"/>
                    <a:gd name="connsiteX22" fmla="*/ 786512 w 818622"/>
                    <a:gd name="connsiteY22" fmla="*/ 978344 h 1099370"/>
                    <a:gd name="connsiteX23" fmla="*/ 780118 w 818622"/>
                    <a:gd name="connsiteY23" fmla="*/ 959161 h 1099370"/>
                    <a:gd name="connsiteX24" fmla="*/ 773723 w 818622"/>
                    <a:gd name="connsiteY24" fmla="*/ 936780 h 1099370"/>
                    <a:gd name="connsiteX25" fmla="*/ 767329 w 818622"/>
                    <a:gd name="connsiteY25" fmla="*/ 923991 h 1099370"/>
                    <a:gd name="connsiteX26" fmla="*/ 760934 w 818622"/>
                    <a:gd name="connsiteY26" fmla="*/ 904808 h 1099370"/>
                    <a:gd name="connsiteX27" fmla="*/ 757737 w 818622"/>
                    <a:gd name="connsiteY27" fmla="*/ 892019 h 1099370"/>
                    <a:gd name="connsiteX28" fmla="*/ 748146 w 818622"/>
                    <a:gd name="connsiteY28" fmla="*/ 882428 h 1099370"/>
                    <a:gd name="connsiteX29" fmla="*/ 741751 w 818622"/>
                    <a:gd name="connsiteY29" fmla="*/ 856850 h 1099370"/>
                    <a:gd name="connsiteX30" fmla="*/ 738554 w 818622"/>
                    <a:gd name="connsiteY30" fmla="*/ 844061 h 1099370"/>
                    <a:gd name="connsiteX31" fmla="*/ 744948 w 818622"/>
                    <a:gd name="connsiteY31" fmla="*/ 776920 h 1099370"/>
                    <a:gd name="connsiteX32" fmla="*/ 748146 w 818622"/>
                    <a:gd name="connsiteY32" fmla="*/ 767328 h 1099370"/>
                    <a:gd name="connsiteX33" fmla="*/ 744948 w 818622"/>
                    <a:gd name="connsiteY33" fmla="*/ 712976 h 1099370"/>
                    <a:gd name="connsiteX34" fmla="*/ 728962 w 818622"/>
                    <a:gd name="connsiteY34" fmla="*/ 681004 h 1099370"/>
                    <a:gd name="connsiteX35" fmla="*/ 725765 w 818622"/>
                    <a:gd name="connsiteY35" fmla="*/ 658624 h 1099370"/>
                    <a:gd name="connsiteX36" fmla="*/ 709779 w 818622"/>
                    <a:gd name="connsiteY36" fmla="*/ 623454 h 1099370"/>
                    <a:gd name="connsiteX37" fmla="*/ 696990 w 818622"/>
                    <a:gd name="connsiteY37" fmla="*/ 610666 h 1099370"/>
                    <a:gd name="connsiteX38" fmla="*/ 661821 w 818622"/>
                    <a:gd name="connsiteY38" fmla="*/ 601074 h 1099370"/>
                    <a:gd name="connsiteX39" fmla="*/ 649032 w 818622"/>
                    <a:gd name="connsiteY39" fmla="*/ 594680 h 1099370"/>
                    <a:gd name="connsiteX40" fmla="*/ 613863 w 818622"/>
                    <a:gd name="connsiteY40" fmla="*/ 575496 h 1099370"/>
                    <a:gd name="connsiteX41" fmla="*/ 581891 w 818622"/>
                    <a:gd name="connsiteY41" fmla="*/ 562707 h 1099370"/>
                    <a:gd name="connsiteX42" fmla="*/ 546722 w 818622"/>
                    <a:gd name="connsiteY42" fmla="*/ 553116 h 1099370"/>
                    <a:gd name="connsiteX43" fmla="*/ 489172 w 818622"/>
                    <a:gd name="connsiteY43" fmla="*/ 537130 h 1099370"/>
                    <a:gd name="connsiteX44" fmla="*/ 457200 w 818622"/>
                    <a:gd name="connsiteY44" fmla="*/ 514749 h 1099370"/>
                    <a:gd name="connsiteX45" fmla="*/ 454003 w 818622"/>
                    <a:gd name="connsiteY45" fmla="*/ 505158 h 1099370"/>
                    <a:gd name="connsiteX46" fmla="*/ 447608 w 818622"/>
                    <a:gd name="connsiteY46" fmla="*/ 495566 h 1099370"/>
                    <a:gd name="connsiteX47" fmla="*/ 444411 w 818622"/>
                    <a:gd name="connsiteY47" fmla="*/ 466791 h 1099370"/>
                    <a:gd name="connsiteX48" fmla="*/ 431622 w 818622"/>
                    <a:gd name="connsiteY48" fmla="*/ 386861 h 1099370"/>
                    <a:gd name="connsiteX49" fmla="*/ 418834 w 818622"/>
                    <a:gd name="connsiteY49" fmla="*/ 329312 h 1099370"/>
                    <a:gd name="connsiteX50" fmla="*/ 396453 w 818622"/>
                    <a:gd name="connsiteY50" fmla="*/ 316523 h 1099370"/>
                    <a:gd name="connsiteX51" fmla="*/ 361284 w 818622"/>
                    <a:gd name="connsiteY51" fmla="*/ 300537 h 1099370"/>
                    <a:gd name="connsiteX52" fmla="*/ 351692 w 818622"/>
                    <a:gd name="connsiteY52" fmla="*/ 290945 h 1099370"/>
                    <a:gd name="connsiteX53" fmla="*/ 342101 w 818622"/>
                    <a:gd name="connsiteY53" fmla="*/ 287748 h 1099370"/>
                    <a:gd name="connsiteX54" fmla="*/ 313326 w 818622"/>
                    <a:gd name="connsiteY54" fmla="*/ 274959 h 1099370"/>
                    <a:gd name="connsiteX55" fmla="*/ 300537 w 818622"/>
                    <a:gd name="connsiteY55" fmla="*/ 268565 h 1099370"/>
                    <a:gd name="connsiteX56" fmla="*/ 284551 w 818622"/>
                    <a:gd name="connsiteY56" fmla="*/ 262170 h 1099370"/>
                    <a:gd name="connsiteX57" fmla="*/ 274960 w 818622"/>
                    <a:gd name="connsiteY57" fmla="*/ 255776 h 1099370"/>
                    <a:gd name="connsiteX58" fmla="*/ 265368 w 818622"/>
                    <a:gd name="connsiteY58" fmla="*/ 252579 h 1099370"/>
                    <a:gd name="connsiteX59" fmla="*/ 249382 w 818622"/>
                    <a:gd name="connsiteY59" fmla="*/ 246184 h 1099370"/>
                    <a:gd name="connsiteX60" fmla="*/ 227001 w 818622"/>
                    <a:gd name="connsiteY60" fmla="*/ 239790 h 1099370"/>
                    <a:gd name="connsiteX61" fmla="*/ 211015 w 818622"/>
                    <a:gd name="connsiteY61" fmla="*/ 230198 h 1099370"/>
                    <a:gd name="connsiteX62" fmla="*/ 191832 w 818622"/>
                    <a:gd name="connsiteY62" fmla="*/ 220607 h 1099370"/>
                    <a:gd name="connsiteX63" fmla="*/ 179043 w 818622"/>
                    <a:gd name="connsiteY63" fmla="*/ 204621 h 1099370"/>
                    <a:gd name="connsiteX64" fmla="*/ 172649 w 818622"/>
                    <a:gd name="connsiteY64" fmla="*/ 198226 h 1099370"/>
                    <a:gd name="connsiteX65" fmla="*/ 150269 w 818622"/>
                    <a:gd name="connsiteY65" fmla="*/ 153466 h 1099370"/>
                    <a:gd name="connsiteX66" fmla="*/ 140677 w 818622"/>
                    <a:gd name="connsiteY66" fmla="*/ 137480 h 1099370"/>
                    <a:gd name="connsiteX67" fmla="*/ 137480 w 818622"/>
                    <a:gd name="connsiteY67" fmla="*/ 127888 h 1099370"/>
                    <a:gd name="connsiteX68" fmla="*/ 127888 w 818622"/>
                    <a:gd name="connsiteY68" fmla="*/ 115099 h 1099370"/>
                    <a:gd name="connsiteX69" fmla="*/ 121494 w 818622"/>
                    <a:gd name="connsiteY69" fmla="*/ 105507 h 1099370"/>
                    <a:gd name="connsiteX70" fmla="*/ 108705 w 818622"/>
                    <a:gd name="connsiteY70" fmla="*/ 89521 h 1099370"/>
                    <a:gd name="connsiteX71" fmla="*/ 92719 w 818622"/>
                    <a:gd name="connsiteY71" fmla="*/ 63944 h 1099370"/>
                    <a:gd name="connsiteX72" fmla="*/ 89522 w 818622"/>
                    <a:gd name="connsiteY72" fmla="*/ 54352 h 1099370"/>
                    <a:gd name="connsiteX73" fmla="*/ 83127 w 818622"/>
                    <a:gd name="connsiteY73" fmla="*/ 44761 h 1099370"/>
                    <a:gd name="connsiteX74" fmla="*/ 83127 w 818622"/>
                    <a:gd name="connsiteY74" fmla="*/ 0 h 1099370"/>
                    <a:gd name="connsiteX0" fmla="*/ 0 w 818461"/>
                    <a:gd name="connsiteY0" fmla="*/ 201424 h 1099370"/>
                    <a:gd name="connsiteX1" fmla="*/ 70339 w 818461"/>
                    <a:gd name="connsiteY1" fmla="*/ 204621 h 1099370"/>
                    <a:gd name="connsiteX2" fmla="*/ 115849 w 818461"/>
                    <a:gd name="connsiteY2" fmla="*/ 246867 h 1099370"/>
                    <a:gd name="connsiteX3" fmla="*/ 147071 w 818461"/>
                    <a:gd name="connsiteY3" fmla="*/ 300537 h 1099370"/>
                    <a:gd name="connsiteX4" fmla="*/ 171900 w 818461"/>
                    <a:gd name="connsiteY4" fmla="*/ 378219 h 1099370"/>
                    <a:gd name="connsiteX5" fmla="*/ 195029 w 818461"/>
                    <a:gd name="connsiteY5" fmla="*/ 457200 h 1099370"/>
                    <a:gd name="connsiteX6" fmla="*/ 251496 w 818461"/>
                    <a:gd name="connsiteY6" fmla="*/ 517680 h 1099370"/>
                    <a:gd name="connsiteX7" fmla="*/ 322918 w 818461"/>
                    <a:gd name="connsiteY7" fmla="*/ 524341 h 1099370"/>
                    <a:gd name="connsiteX8" fmla="*/ 383664 w 818461"/>
                    <a:gd name="connsiteY8" fmla="*/ 588285 h 1099370"/>
                    <a:gd name="connsiteX9" fmla="*/ 406045 w 818461"/>
                    <a:gd name="connsiteY9" fmla="*/ 626652 h 1099370"/>
                    <a:gd name="connsiteX10" fmla="*/ 428425 w 818461"/>
                    <a:gd name="connsiteY10" fmla="*/ 671412 h 1099370"/>
                    <a:gd name="connsiteX11" fmla="*/ 447608 w 818461"/>
                    <a:gd name="connsiteY11" fmla="*/ 722568 h 1099370"/>
                    <a:gd name="connsiteX12" fmla="*/ 467607 w 818461"/>
                    <a:gd name="connsiteY12" fmla="*/ 774471 h 1099370"/>
                    <a:gd name="connsiteX13" fmla="*/ 517197 w 818461"/>
                    <a:gd name="connsiteY13" fmla="*/ 828892 h 1099370"/>
                    <a:gd name="connsiteX14" fmla="*/ 559511 w 818461"/>
                    <a:gd name="connsiteY14" fmla="*/ 847259 h 1099370"/>
                    <a:gd name="connsiteX15" fmla="*/ 597877 w 818461"/>
                    <a:gd name="connsiteY15" fmla="*/ 856850 h 1099370"/>
                    <a:gd name="connsiteX16" fmla="*/ 623455 w 818461"/>
                    <a:gd name="connsiteY16" fmla="*/ 885625 h 1099370"/>
                    <a:gd name="connsiteX17" fmla="*/ 668215 w 818461"/>
                    <a:gd name="connsiteY17" fmla="*/ 949569 h 1099370"/>
                    <a:gd name="connsiteX18" fmla="*/ 712976 w 818461"/>
                    <a:gd name="connsiteY18" fmla="*/ 1029499 h 1099370"/>
                    <a:gd name="connsiteX19" fmla="*/ 720254 w 818461"/>
                    <a:gd name="connsiteY19" fmla="*/ 1096441 h 1099370"/>
                    <a:gd name="connsiteX20" fmla="*/ 815287 w 818461"/>
                    <a:gd name="connsiteY20" fmla="*/ 1080654 h 1099370"/>
                    <a:gd name="connsiteX21" fmla="*/ 796104 w 818461"/>
                    <a:gd name="connsiteY21" fmla="*/ 1019907 h 1099370"/>
                    <a:gd name="connsiteX22" fmla="*/ 798418 w 818461"/>
                    <a:gd name="connsiteY22" fmla="*/ 973582 h 1099370"/>
                    <a:gd name="connsiteX23" fmla="*/ 780118 w 818461"/>
                    <a:gd name="connsiteY23" fmla="*/ 959161 h 1099370"/>
                    <a:gd name="connsiteX24" fmla="*/ 773723 w 818461"/>
                    <a:gd name="connsiteY24" fmla="*/ 936780 h 1099370"/>
                    <a:gd name="connsiteX25" fmla="*/ 767329 w 818461"/>
                    <a:gd name="connsiteY25" fmla="*/ 923991 h 1099370"/>
                    <a:gd name="connsiteX26" fmla="*/ 760934 w 818461"/>
                    <a:gd name="connsiteY26" fmla="*/ 904808 h 1099370"/>
                    <a:gd name="connsiteX27" fmla="*/ 757737 w 818461"/>
                    <a:gd name="connsiteY27" fmla="*/ 892019 h 1099370"/>
                    <a:gd name="connsiteX28" fmla="*/ 748146 w 818461"/>
                    <a:gd name="connsiteY28" fmla="*/ 882428 h 1099370"/>
                    <a:gd name="connsiteX29" fmla="*/ 741751 w 818461"/>
                    <a:gd name="connsiteY29" fmla="*/ 856850 h 1099370"/>
                    <a:gd name="connsiteX30" fmla="*/ 738554 w 818461"/>
                    <a:gd name="connsiteY30" fmla="*/ 844061 h 1099370"/>
                    <a:gd name="connsiteX31" fmla="*/ 744948 w 818461"/>
                    <a:gd name="connsiteY31" fmla="*/ 776920 h 1099370"/>
                    <a:gd name="connsiteX32" fmla="*/ 748146 w 818461"/>
                    <a:gd name="connsiteY32" fmla="*/ 767328 h 1099370"/>
                    <a:gd name="connsiteX33" fmla="*/ 744948 w 818461"/>
                    <a:gd name="connsiteY33" fmla="*/ 712976 h 1099370"/>
                    <a:gd name="connsiteX34" fmla="*/ 728962 w 818461"/>
                    <a:gd name="connsiteY34" fmla="*/ 681004 h 1099370"/>
                    <a:gd name="connsiteX35" fmla="*/ 725765 w 818461"/>
                    <a:gd name="connsiteY35" fmla="*/ 658624 h 1099370"/>
                    <a:gd name="connsiteX36" fmla="*/ 709779 w 818461"/>
                    <a:gd name="connsiteY36" fmla="*/ 623454 h 1099370"/>
                    <a:gd name="connsiteX37" fmla="*/ 696990 w 818461"/>
                    <a:gd name="connsiteY37" fmla="*/ 610666 h 1099370"/>
                    <a:gd name="connsiteX38" fmla="*/ 661821 w 818461"/>
                    <a:gd name="connsiteY38" fmla="*/ 601074 h 1099370"/>
                    <a:gd name="connsiteX39" fmla="*/ 649032 w 818461"/>
                    <a:gd name="connsiteY39" fmla="*/ 594680 h 1099370"/>
                    <a:gd name="connsiteX40" fmla="*/ 613863 w 818461"/>
                    <a:gd name="connsiteY40" fmla="*/ 575496 h 1099370"/>
                    <a:gd name="connsiteX41" fmla="*/ 581891 w 818461"/>
                    <a:gd name="connsiteY41" fmla="*/ 562707 h 1099370"/>
                    <a:gd name="connsiteX42" fmla="*/ 546722 w 818461"/>
                    <a:gd name="connsiteY42" fmla="*/ 553116 h 1099370"/>
                    <a:gd name="connsiteX43" fmla="*/ 489172 w 818461"/>
                    <a:gd name="connsiteY43" fmla="*/ 537130 h 1099370"/>
                    <a:gd name="connsiteX44" fmla="*/ 457200 w 818461"/>
                    <a:gd name="connsiteY44" fmla="*/ 514749 h 1099370"/>
                    <a:gd name="connsiteX45" fmla="*/ 454003 w 818461"/>
                    <a:gd name="connsiteY45" fmla="*/ 505158 h 1099370"/>
                    <a:gd name="connsiteX46" fmla="*/ 447608 w 818461"/>
                    <a:gd name="connsiteY46" fmla="*/ 495566 h 1099370"/>
                    <a:gd name="connsiteX47" fmla="*/ 444411 w 818461"/>
                    <a:gd name="connsiteY47" fmla="*/ 466791 h 1099370"/>
                    <a:gd name="connsiteX48" fmla="*/ 431622 w 818461"/>
                    <a:gd name="connsiteY48" fmla="*/ 386861 h 1099370"/>
                    <a:gd name="connsiteX49" fmla="*/ 418834 w 818461"/>
                    <a:gd name="connsiteY49" fmla="*/ 329312 h 1099370"/>
                    <a:gd name="connsiteX50" fmla="*/ 396453 w 818461"/>
                    <a:gd name="connsiteY50" fmla="*/ 316523 h 1099370"/>
                    <a:gd name="connsiteX51" fmla="*/ 361284 w 818461"/>
                    <a:gd name="connsiteY51" fmla="*/ 300537 h 1099370"/>
                    <a:gd name="connsiteX52" fmla="*/ 351692 w 818461"/>
                    <a:gd name="connsiteY52" fmla="*/ 290945 h 1099370"/>
                    <a:gd name="connsiteX53" fmla="*/ 342101 w 818461"/>
                    <a:gd name="connsiteY53" fmla="*/ 287748 h 1099370"/>
                    <a:gd name="connsiteX54" fmla="*/ 313326 w 818461"/>
                    <a:gd name="connsiteY54" fmla="*/ 274959 h 1099370"/>
                    <a:gd name="connsiteX55" fmla="*/ 300537 w 818461"/>
                    <a:gd name="connsiteY55" fmla="*/ 268565 h 1099370"/>
                    <a:gd name="connsiteX56" fmla="*/ 284551 w 818461"/>
                    <a:gd name="connsiteY56" fmla="*/ 262170 h 1099370"/>
                    <a:gd name="connsiteX57" fmla="*/ 274960 w 818461"/>
                    <a:gd name="connsiteY57" fmla="*/ 255776 h 1099370"/>
                    <a:gd name="connsiteX58" fmla="*/ 265368 w 818461"/>
                    <a:gd name="connsiteY58" fmla="*/ 252579 h 1099370"/>
                    <a:gd name="connsiteX59" fmla="*/ 249382 w 818461"/>
                    <a:gd name="connsiteY59" fmla="*/ 246184 h 1099370"/>
                    <a:gd name="connsiteX60" fmla="*/ 227001 w 818461"/>
                    <a:gd name="connsiteY60" fmla="*/ 239790 h 1099370"/>
                    <a:gd name="connsiteX61" fmla="*/ 211015 w 818461"/>
                    <a:gd name="connsiteY61" fmla="*/ 230198 h 1099370"/>
                    <a:gd name="connsiteX62" fmla="*/ 191832 w 818461"/>
                    <a:gd name="connsiteY62" fmla="*/ 220607 h 1099370"/>
                    <a:gd name="connsiteX63" fmla="*/ 179043 w 818461"/>
                    <a:gd name="connsiteY63" fmla="*/ 204621 h 1099370"/>
                    <a:gd name="connsiteX64" fmla="*/ 172649 w 818461"/>
                    <a:gd name="connsiteY64" fmla="*/ 198226 h 1099370"/>
                    <a:gd name="connsiteX65" fmla="*/ 150269 w 818461"/>
                    <a:gd name="connsiteY65" fmla="*/ 153466 h 1099370"/>
                    <a:gd name="connsiteX66" fmla="*/ 140677 w 818461"/>
                    <a:gd name="connsiteY66" fmla="*/ 137480 h 1099370"/>
                    <a:gd name="connsiteX67" fmla="*/ 137480 w 818461"/>
                    <a:gd name="connsiteY67" fmla="*/ 127888 h 1099370"/>
                    <a:gd name="connsiteX68" fmla="*/ 127888 w 818461"/>
                    <a:gd name="connsiteY68" fmla="*/ 115099 h 1099370"/>
                    <a:gd name="connsiteX69" fmla="*/ 121494 w 818461"/>
                    <a:gd name="connsiteY69" fmla="*/ 105507 h 1099370"/>
                    <a:gd name="connsiteX70" fmla="*/ 108705 w 818461"/>
                    <a:gd name="connsiteY70" fmla="*/ 89521 h 1099370"/>
                    <a:gd name="connsiteX71" fmla="*/ 92719 w 818461"/>
                    <a:gd name="connsiteY71" fmla="*/ 63944 h 1099370"/>
                    <a:gd name="connsiteX72" fmla="*/ 89522 w 818461"/>
                    <a:gd name="connsiteY72" fmla="*/ 54352 h 1099370"/>
                    <a:gd name="connsiteX73" fmla="*/ 83127 w 818461"/>
                    <a:gd name="connsiteY73" fmla="*/ 44761 h 1099370"/>
                    <a:gd name="connsiteX74" fmla="*/ 83127 w 818461"/>
                    <a:gd name="connsiteY74" fmla="*/ 0 h 1099370"/>
                    <a:gd name="connsiteX0" fmla="*/ 0 w 821386"/>
                    <a:gd name="connsiteY0" fmla="*/ 201424 h 1099319"/>
                    <a:gd name="connsiteX1" fmla="*/ 70339 w 821386"/>
                    <a:gd name="connsiteY1" fmla="*/ 204621 h 1099319"/>
                    <a:gd name="connsiteX2" fmla="*/ 115849 w 821386"/>
                    <a:gd name="connsiteY2" fmla="*/ 246867 h 1099319"/>
                    <a:gd name="connsiteX3" fmla="*/ 147071 w 821386"/>
                    <a:gd name="connsiteY3" fmla="*/ 300537 h 1099319"/>
                    <a:gd name="connsiteX4" fmla="*/ 171900 w 821386"/>
                    <a:gd name="connsiteY4" fmla="*/ 378219 h 1099319"/>
                    <a:gd name="connsiteX5" fmla="*/ 195029 w 821386"/>
                    <a:gd name="connsiteY5" fmla="*/ 457200 h 1099319"/>
                    <a:gd name="connsiteX6" fmla="*/ 251496 w 821386"/>
                    <a:gd name="connsiteY6" fmla="*/ 517680 h 1099319"/>
                    <a:gd name="connsiteX7" fmla="*/ 322918 w 821386"/>
                    <a:gd name="connsiteY7" fmla="*/ 524341 h 1099319"/>
                    <a:gd name="connsiteX8" fmla="*/ 383664 w 821386"/>
                    <a:gd name="connsiteY8" fmla="*/ 588285 h 1099319"/>
                    <a:gd name="connsiteX9" fmla="*/ 406045 w 821386"/>
                    <a:gd name="connsiteY9" fmla="*/ 626652 h 1099319"/>
                    <a:gd name="connsiteX10" fmla="*/ 428425 w 821386"/>
                    <a:gd name="connsiteY10" fmla="*/ 671412 h 1099319"/>
                    <a:gd name="connsiteX11" fmla="*/ 447608 w 821386"/>
                    <a:gd name="connsiteY11" fmla="*/ 722568 h 1099319"/>
                    <a:gd name="connsiteX12" fmla="*/ 467607 w 821386"/>
                    <a:gd name="connsiteY12" fmla="*/ 774471 h 1099319"/>
                    <a:gd name="connsiteX13" fmla="*/ 517197 w 821386"/>
                    <a:gd name="connsiteY13" fmla="*/ 828892 h 1099319"/>
                    <a:gd name="connsiteX14" fmla="*/ 559511 w 821386"/>
                    <a:gd name="connsiteY14" fmla="*/ 847259 h 1099319"/>
                    <a:gd name="connsiteX15" fmla="*/ 597877 w 821386"/>
                    <a:gd name="connsiteY15" fmla="*/ 856850 h 1099319"/>
                    <a:gd name="connsiteX16" fmla="*/ 623455 w 821386"/>
                    <a:gd name="connsiteY16" fmla="*/ 885625 h 1099319"/>
                    <a:gd name="connsiteX17" fmla="*/ 668215 w 821386"/>
                    <a:gd name="connsiteY17" fmla="*/ 949569 h 1099319"/>
                    <a:gd name="connsiteX18" fmla="*/ 712976 w 821386"/>
                    <a:gd name="connsiteY18" fmla="*/ 1029499 h 1099319"/>
                    <a:gd name="connsiteX19" fmla="*/ 720254 w 821386"/>
                    <a:gd name="connsiteY19" fmla="*/ 1096441 h 1099319"/>
                    <a:gd name="connsiteX20" fmla="*/ 815287 w 821386"/>
                    <a:gd name="connsiteY20" fmla="*/ 1080654 h 1099319"/>
                    <a:gd name="connsiteX21" fmla="*/ 810391 w 821386"/>
                    <a:gd name="connsiteY21" fmla="*/ 1022288 h 1099319"/>
                    <a:gd name="connsiteX22" fmla="*/ 798418 w 821386"/>
                    <a:gd name="connsiteY22" fmla="*/ 973582 h 1099319"/>
                    <a:gd name="connsiteX23" fmla="*/ 780118 w 821386"/>
                    <a:gd name="connsiteY23" fmla="*/ 959161 h 1099319"/>
                    <a:gd name="connsiteX24" fmla="*/ 773723 w 821386"/>
                    <a:gd name="connsiteY24" fmla="*/ 936780 h 1099319"/>
                    <a:gd name="connsiteX25" fmla="*/ 767329 w 821386"/>
                    <a:gd name="connsiteY25" fmla="*/ 923991 h 1099319"/>
                    <a:gd name="connsiteX26" fmla="*/ 760934 w 821386"/>
                    <a:gd name="connsiteY26" fmla="*/ 904808 h 1099319"/>
                    <a:gd name="connsiteX27" fmla="*/ 757737 w 821386"/>
                    <a:gd name="connsiteY27" fmla="*/ 892019 h 1099319"/>
                    <a:gd name="connsiteX28" fmla="*/ 748146 w 821386"/>
                    <a:gd name="connsiteY28" fmla="*/ 882428 h 1099319"/>
                    <a:gd name="connsiteX29" fmla="*/ 741751 w 821386"/>
                    <a:gd name="connsiteY29" fmla="*/ 856850 h 1099319"/>
                    <a:gd name="connsiteX30" fmla="*/ 738554 w 821386"/>
                    <a:gd name="connsiteY30" fmla="*/ 844061 h 1099319"/>
                    <a:gd name="connsiteX31" fmla="*/ 744948 w 821386"/>
                    <a:gd name="connsiteY31" fmla="*/ 776920 h 1099319"/>
                    <a:gd name="connsiteX32" fmla="*/ 748146 w 821386"/>
                    <a:gd name="connsiteY32" fmla="*/ 767328 h 1099319"/>
                    <a:gd name="connsiteX33" fmla="*/ 744948 w 821386"/>
                    <a:gd name="connsiteY33" fmla="*/ 712976 h 1099319"/>
                    <a:gd name="connsiteX34" fmla="*/ 728962 w 821386"/>
                    <a:gd name="connsiteY34" fmla="*/ 681004 h 1099319"/>
                    <a:gd name="connsiteX35" fmla="*/ 725765 w 821386"/>
                    <a:gd name="connsiteY35" fmla="*/ 658624 h 1099319"/>
                    <a:gd name="connsiteX36" fmla="*/ 709779 w 821386"/>
                    <a:gd name="connsiteY36" fmla="*/ 623454 h 1099319"/>
                    <a:gd name="connsiteX37" fmla="*/ 696990 w 821386"/>
                    <a:gd name="connsiteY37" fmla="*/ 610666 h 1099319"/>
                    <a:gd name="connsiteX38" fmla="*/ 661821 w 821386"/>
                    <a:gd name="connsiteY38" fmla="*/ 601074 h 1099319"/>
                    <a:gd name="connsiteX39" fmla="*/ 649032 w 821386"/>
                    <a:gd name="connsiteY39" fmla="*/ 594680 h 1099319"/>
                    <a:gd name="connsiteX40" fmla="*/ 613863 w 821386"/>
                    <a:gd name="connsiteY40" fmla="*/ 575496 h 1099319"/>
                    <a:gd name="connsiteX41" fmla="*/ 581891 w 821386"/>
                    <a:gd name="connsiteY41" fmla="*/ 562707 h 1099319"/>
                    <a:gd name="connsiteX42" fmla="*/ 546722 w 821386"/>
                    <a:gd name="connsiteY42" fmla="*/ 553116 h 1099319"/>
                    <a:gd name="connsiteX43" fmla="*/ 489172 w 821386"/>
                    <a:gd name="connsiteY43" fmla="*/ 537130 h 1099319"/>
                    <a:gd name="connsiteX44" fmla="*/ 457200 w 821386"/>
                    <a:gd name="connsiteY44" fmla="*/ 514749 h 1099319"/>
                    <a:gd name="connsiteX45" fmla="*/ 454003 w 821386"/>
                    <a:gd name="connsiteY45" fmla="*/ 505158 h 1099319"/>
                    <a:gd name="connsiteX46" fmla="*/ 447608 w 821386"/>
                    <a:gd name="connsiteY46" fmla="*/ 495566 h 1099319"/>
                    <a:gd name="connsiteX47" fmla="*/ 444411 w 821386"/>
                    <a:gd name="connsiteY47" fmla="*/ 466791 h 1099319"/>
                    <a:gd name="connsiteX48" fmla="*/ 431622 w 821386"/>
                    <a:gd name="connsiteY48" fmla="*/ 386861 h 1099319"/>
                    <a:gd name="connsiteX49" fmla="*/ 418834 w 821386"/>
                    <a:gd name="connsiteY49" fmla="*/ 329312 h 1099319"/>
                    <a:gd name="connsiteX50" fmla="*/ 396453 w 821386"/>
                    <a:gd name="connsiteY50" fmla="*/ 316523 h 1099319"/>
                    <a:gd name="connsiteX51" fmla="*/ 361284 w 821386"/>
                    <a:gd name="connsiteY51" fmla="*/ 300537 h 1099319"/>
                    <a:gd name="connsiteX52" fmla="*/ 351692 w 821386"/>
                    <a:gd name="connsiteY52" fmla="*/ 290945 h 1099319"/>
                    <a:gd name="connsiteX53" fmla="*/ 342101 w 821386"/>
                    <a:gd name="connsiteY53" fmla="*/ 287748 h 1099319"/>
                    <a:gd name="connsiteX54" fmla="*/ 313326 w 821386"/>
                    <a:gd name="connsiteY54" fmla="*/ 274959 h 1099319"/>
                    <a:gd name="connsiteX55" fmla="*/ 300537 w 821386"/>
                    <a:gd name="connsiteY55" fmla="*/ 268565 h 1099319"/>
                    <a:gd name="connsiteX56" fmla="*/ 284551 w 821386"/>
                    <a:gd name="connsiteY56" fmla="*/ 262170 h 1099319"/>
                    <a:gd name="connsiteX57" fmla="*/ 274960 w 821386"/>
                    <a:gd name="connsiteY57" fmla="*/ 255776 h 1099319"/>
                    <a:gd name="connsiteX58" fmla="*/ 265368 w 821386"/>
                    <a:gd name="connsiteY58" fmla="*/ 252579 h 1099319"/>
                    <a:gd name="connsiteX59" fmla="*/ 249382 w 821386"/>
                    <a:gd name="connsiteY59" fmla="*/ 246184 h 1099319"/>
                    <a:gd name="connsiteX60" fmla="*/ 227001 w 821386"/>
                    <a:gd name="connsiteY60" fmla="*/ 239790 h 1099319"/>
                    <a:gd name="connsiteX61" fmla="*/ 211015 w 821386"/>
                    <a:gd name="connsiteY61" fmla="*/ 230198 h 1099319"/>
                    <a:gd name="connsiteX62" fmla="*/ 191832 w 821386"/>
                    <a:gd name="connsiteY62" fmla="*/ 220607 h 1099319"/>
                    <a:gd name="connsiteX63" fmla="*/ 179043 w 821386"/>
                    <a:gd name="connsiteY63" fmla="*/ 204621 h 1099319"/>
                    <a:gd name="connsiteX64" fmla="*/ 172649 w 821386"/>
                    <a:gd name="connsiteY64" fmla="*/ 198226 h 1099319"/>
                    <a:gd name="connsiteX65" fmla="*/ 150269 w 821386"/>
                    <a:gd name="connsiteY65" fmla="*/ 153466 h 1099319"/>
                    <a:gd name="connsiteX66" fmla="*/ 140677 w 821386"/>
                    <a:gd name="connsiteY66" fmla="*/ 137480 h 1099319"/>
                    <a:gd name="connsiteX67" fmla="*/ 137480 w 821386"/>
                    <a:gd name="connsiteY67" fmla="*/ 127888 h 1099319"/>
                    <a:gd name="connsiteX68" fmla="*/ 127888 w 821386"/>
                    <a:gd name="connsiteY68" fmla="*/ 115099 h 1099319"/>
                    <a:gd name="connsiteX69" fmla="*/ 121494 w 821386"/>
                    <a:gd name="connsiteY69" fmla="*/ 105507 h 1099319"/>
                    <a:gd name="connsiteX70" fmla="*/ 108705 w 821386"/>
                    <a:gd name="connsiteY70" fmla="*/ 89521 h 1099319"/>
                    <a:gd name="connsiteX71" fmla="*/ 92719 w 821386"/>
                    <a:gd name="connsiteY71" fmla="*/ 63944 h 1099319"/>
                    <a:gd name="connsiteX72" fmla="*/ 89522 w 821386"/>
                    <a:gd name="connsiteY72" fmla="*/ 54352 h 1099319"/>
                    <a:gd name="connsiteX73" fmla="*/ 83127 w 821386"/>
                    <a:gd name="connsiteY73" fmla="*/ 44761 h 1099319"/>
                    <a:gd name="connsiteX74" fmla="*/ 83127 w 821386"/>
                    <a:gd name="connsiteY74" fmla="*/ 0 h 1099319"/>
                    <a:gd name="connsiteX0" fmla="*/ 0 w 821386"/>
                    <a:gd name="connsiteY0" fmla="*/ 201424 h 1099319"/>
                    <a:gd name="connsiteX1" fmla="*/ 70339 w 821386"/>
                    <a:gd name="connsiteY1" fmla="*/ 204621 h 1099319"/>
                    <a:gd name="connsiteX2" fmla="*/ 115849 w 821386"/>
                    <a:gd name="connsiteY2" fmla="*/ 246867 h 1099319"/>
                    <a:gd name="connsiteX3" fmla="*/ 147071 w 821386"/>
                    <a:gd name="connsiteY3" fmla="*/ 300537 h 1099319"/>
                    <a:gd name="connsiteX4" fmla="*/ 171900 w 821386"/>
                    <a:gd name="connsiteY4" fmla="*/ 378219 h 1099319"/>
                    <a:gd name="connsiteX5" fmla="*/ 195029 w 821386"/>
                    <a:gd name="connsiteY5" fmla="*/ 457200 h 1099319"/>
                    <a:gd name="connsiteX6" fmla="*/ 251496 w 821386"/>
                    <a:gd name="connsiteY6" fmla="*/ 517680 h 1099319"/>
                    <a:gd name="connsiteX7" fmla="*/ 322918 w 821386"/>
                    <a:gd name="connsiteY7" fmla="*/ 524341 h 1099319"/>
                    <a:gd name="connsiteX8" fmla="*/ 383664 w 821386"/>
                    <a:gd name="connsiteY8" fmla="*/ 588285 h 1099319"/>
                    <a:gd name="connsiteX9" fmla="*/ 406045 w 821386"/>
                    <a:gd name="connsiteY9" fmla="*/ 626652 h 1099319"/>
                    <a:gd name="connsiteX10" fmla="*/ 428425 w 821386"/>
                    <a:gd name="connsiteY10" fmla="*/ 671412 h 1099319"/>
                    <a:gd name="connsiteX11" fmla="*/ 447608 w 821386"/>
                    <a:gd name="connsiteY11" fmla="*/ 722568 h 1099319"/>
                    <a:gd name="connsiteX12" fmla="*/ 467607 w 821386"/>
                    <a:gd name="connsiteY12" fmla="*/ 774471 h 1099319"/>
                    <a:gd name="connsiteX13" fmla="*/ 517197 w 821386"/>
                    <a:gd name="connsiteY13" fmla="*/ 828892 h 1099319"/>
                    <a:gd name="connsiteX14" fmla="*/ 559511 w 821386"/>
                    <a:gd name="connsiteY14" fmla="*/ 847259 h 1099319"/>
                    <a:gd name="connsiteX15" fmla="*/ 597877 w 821386"/>
                    <a:gd name="connsiteY15" fmla="*/ 856850 h 1099319"/>
                    <a:gd name="connsiteX16" fmla="*/ 623455 w 821386"/>
                    <a:gd name="connsiteY16" fmla="*/ 885625 h 1099319"/>
                    <a:gd name="connsiteX17" fmla="*/ 668215 w 821386"/>
                    <a:gd name="connsiteY17" fmla="*/ 949569 h 1099319"/>
                    <a:gd name="connsiteX18" fmla="*/ 712976 w 821386"/>
                    <a:gd name="connsiteY18" fmla="*/ 1029499 h 1099319"/>
                    <a:gd name="connsiteX19" fmla="*/ 720254 w 821386"/>
                    <a:gd name="connsiteY19" fmla="*/ 1096441 h 1099319"/>
                    <a:gd name="connsiteX20" fmla="*/ 815287 w 821386"/>
                    <a:gd name="connsiteY20" fmla="*/ 1080654 h 1099319"/>
                    <a:gd name="connsiteX21" fmla="*/ 810391 w 821386"/>
                    <a:gd name="connsiteY21" fmla="*/ 1022288 h 1099319"/>
                    <a:gd name="connsiteX22" fmla="*/ 798418 w 821386"/>
                    <a:gd name="connsiteY22" fmla="*/ 973582 h 1099319"/>
                    <a:gd name="connsiteX23" fmla="*/ 773723 w 821386"/>
                    <a:gd name="connsiteY23" fmla="*/ 936780 h 1099319"/>
                    <a:gd name="connsiteX24" fmla="*/ 767329 w 821386"/>
                    <a:gd name="connsiteY24" fmla="*/ 923991 h 1099319"/>
                    <a:gd name="connsiteX25" fmla="*/ 760934 w 821386"/>
                    <a:gd name="connsiteY25" fmla="*/ 904808 h 1099319"/>
                    <a:gd name="connsiteX26" fmla="*/ 757737 w 821386"/>
                    <a:gd name="connsiteY26" fmla="*/ 892019 h 1099319"/>
                    <a:gd name="connsiteX27" fmla="*/ 748146 w 821386"/>
                    <a:gd name="connsiteY27" fmla="*/ 882428 h 1099319"/>
                    <a:gd name="connsiteX28" fmla="*/ 741751 w 821386"/>
                    <a:gd name="connsiteY28" fmla="*/ 856850 h 1099319"/>
                    <a:gd name="connsiteX29" fmla="*/ 738554 w 821386"/>
                    <a:gd name="connsiteY29" fmla="*/ 844061 h 1099319"/>
                    <a:gd name="connsiteX30" fmla="*/ 744948 w 821386"/>
                    <a:gd name="connsiteY30" fmla="*/ 776920 h 1099319"/>
                    <a:gd name="connsiteX31" fmla="*/ 748146 w 821386"/>
                    <a:gd name="connsiteY31" fmla="*/ 767328 h 1099319"/>
                    <a:gd name="connsiteX32" fmla="*/ 744948 w 821386"/>
                    <a:gd name="connsiteY32" fmla="*/ 712976 h 1099319"/>
                    <a:gd name="connsiteX33" fmla="*/ 728962 w 821386"/>
                    <a:gd name="connsiteY33" fmla="*/ 681004 h 1099319"/>
                    <a:gd name="connsiteX34" fmla="*/ 725765 w 821386"/>
                    <a:gd name="connsiteY34" fmla="*/ 658624 h 1099319"/>
                    <a:gd name="connsiteX35" fmla="*/ 709779 w 821386"/>
                    <a:gd name="connsiteY35" fmla="*/ 623454 h 1099319"/>
                    <a:gd name="connsiteX36" fmla="*/ 696990 w 821386"/>
                    <a:gd name="connsiteY36" fmla="*/ 610666 h 1099319"/>
                    <a:gd name="connsiteX37" fmla="*/ 661821 w 821386"/>
                    <a:gd name="connsiteY37" fmla="*/ 601074 h 1099319"/>
                    <a:gd name="connsiteX38" fmla="*/ 649032 w 821386"/>
                    <a:gd name="connsiteY38" fmla="*/ 594680 h 1099319"/>
                    <a:gd name="connsiteX39" fmla="*/ 613863 w 821386"/>
                    <a:gd name="connsiteY39" fmla="*/ 575496 h 1099319"/>
                    <a:gd name="connsiteX40" fmla="*/ 581891 w 821386"/>
                    <a:gd name="connsiteY40" fmla="*/ 562707 h 1099319"/>
                    <a:gd name="connsiteX41" fmla="*/ 546722 w 821386"/>
                    <a:gd name="connsiteY41" fmla="*/ 553116 h 1099319"/>
                    <a:gd name="connsiteX42" fmla="*/ 489172 w 821386"/>
                    <a:gd name="connsiteY42" fmla="*/ 537130 h 1099319"/>
                    <a:gd name="connsiteX43" fmla="*/ 457200 w 821386"/>
                    <a:gd name="connsiteY43" fmla="*/ 514749 h 1099319"/>
                    <a:gd name="connsiteX44" fmla="*/ 454003 w 821386"/>
                    <a:gd name="connsiteY44" fmla="*/ 505158 h 1099319"/>
                    <a:gd name="connsiteX45" fmla="*/ 447608 w 821386"/>
                    <a:gd name="connsiteY45" fmla="*/ 495566 h 1099319"/>
                    <a:gd name="connsiteX46" fmla="*/ 444411 w 821386"/>
                    <a:gd name="connsiteY46" fmla="*/ 466791 h 1099319"/>
                    <a:gd name="connsiteX47" fmla="*/ 431622 w 821386"/>
                    <a:gd name="connsiteY47" fmla="*/ 386861 h 1099319"/>
                    <a:gd name="connsiteX48" fmla="*/ 418834 w 821386"/>
                    <a:gd name="connsiteY48" fmla="*/ 329312 h 1099319"/>
                    <a:gd name="connsiteX49" fmla="*/ 396453 w 821386"/>
                    <a:gd name="connsiteY49" fmla="*/ 316523 h 1099319"/>
                    <a:gd name="connsiteX50" fmla="*/ 361284 w 821386"/>
                    <a:gd name="connsiteY50" fmla="*/ 300537 h 1099319"/>
                    <a:gd name="connsiteX51" fmla="*/ 351692 w 821386"/>
                    <a:gd name="connsiteY51" fmla="*/ 290945 h 1099319"/>
                    <a:gd name="connsiteX52" fmla="*/ 342101 w 821386"/>
                    <a:gd name="connsiteY52" fmla="*/ 287748 h 1099319"/>
                    <a:gd name="connsiteX53" fmla="*/ 313326 w 821386"/>
                    <a:gd name="connsiteY53" fmla="*/ 274959 h 1099319"/>
                    <a:gd name="connsiteX54" fmla="*/ 300537 w 821386"/>
                    <a:gd name="connsiteY54" fmla="*/ 268565 h 1099319"/>
                    <a:gd name="connsiteX55" fmla="*/ 284551 w 821386"/>
                    <a:gd name="connsiteY55" fmla="*/ 262170 h 1099319"/>
                    <a:gd name="connsiteX56" fmla="*/ 274960 w 821386"/>
                    <a:gd name="connsiteY56" fmla="*/ 255776 h 1099319"/>
                    <a:gd name="connsiteX57" fmla="*/ 265368 w 821386"/>
                    <a:gd name="connsiteY57" fmla="*/ 252579 h 1099319"/>
                    <a:gd name="connsiteX58" fmla="*/ 249382 w 821386"/>
                    <a:gd name="connsiteY58" fmla="*/ 246184 h 1099319"/>
                    <a:gd name="connsiteX59" fmla="*/ 227001 w 821386"/>
                    <a:gd name="connsiteY59" fmla="*/ 239790 h 1099319"/>
                    <a:gd name="connsiteX60" fmla="*/ 211015 w 821386"/>
                    <a:gd name="connsiteY60" fmla="*/ 230198 h 1099319"/>
                    <a:gd name="connsiteX61" fmla="*/ 191832 w 821386"/>
                    <a:gd name="connsiteY61" fmla="*/ 220607 h 1099319"/>
                    <a:gd name="connsiteX62" fmla="*/ 179043 w 821386"/>
                    <a:gd name="connsiteY62" fmla="*/ 204621 h 1099319"/>
                    <a:gd name="connsiteX63" fmla="*/ 172649 w 821386"/>
                    <a:gd name="connsiteY63" fmla="*/ 198226 h 1099319"/>
                    <a:gd name="connsiteX64" fmla="*/ 150269 w 821386"/>
                    <a:gd name="connsiteY64" fmla="*/ 153466 h 1099319"/>
                    <a:gd name="connsiteX65" fmla="*/ 140677 w 821386"/>
                    <a:gd name="connsiteY65" fmla="*/ 137480 h 1099319"/>
                    <a:gd name="connsiteX66" fmla="*/ 137480 w 821386"/>
                    <a:gd name="connsiteY66" fmla="*/ 127888 h 1099319"/>
                    <a:gd name="connsiteX67" fmla="*/ 127888 w 821386"/>
                    <a:gd name="connsiteY67" fmla="*/ 115099 h 1099319"/>
                    <a:gd name="connsiteX68" fmla="*/ 121494 w 821386"/>
                    <a:gd name="connsiteY68" fmla="*/ 105507 h 1099319"/>
                    <a:gd name="connsiteX69" fmla="*/ 108705 w 821386"/>
                    <a:gd name="connsiteY69" fmla="*/ 89521 h 1099319"/>
                    <a:gd name="connsiteX70" fmla="*/ 92719 w 821386"/>
                    <a:gd name="connsiteY70" fmla="*/ 63944 h 1099319"/>
                    <a:gd name="connsiteX71" fmla="*/ 89522 w 821386"/>
                    <a:gd name="connsiteY71" fmla="*/ 54352 h 1099319"/>
                    <a:gd name="connsiteX72" fmla="*/ 83127 w 821386"/>
                    <a:gd name="connsiteY72" fmla="*/ 44761 h 1099319"/>
                    <a:gd name="connsiteX73" fmla="*/ 83127 w 821386"/>
                    <a:gd name="connsiteY73" fmla="*/ 0 h 1099319"/>
                    <a:gd name="connsiteX0" fmla="*/ 0 w 821386"/>
                    <a:gd name="connsiteY0" fmla="*/ 201424 h 1099319"/>
                    <a:gd name="connsiteX1" fmla="*/ 70339 w 821386"/>
                    <a:gd name="connsiteY1" fmla="*/ 204621 h 1099319"/>
                    <a:gd name="connsiteX2" fmla="*/ 115849 w 821386"/>
                    <a:gd name="connsiteY2" fmla="*/ 246867 h 1099319"/>
                    <a:gd name="connsiteX3" fmla="*/ 147071 w 821386"/>
                    <a:gd name="connsiteY3" fmla="*/ 300537 h 1099319"/>
                    <a:gd name="connsiteX4" fmla="*/ 171900 w 821386"/>
                    <a:gd name="connsiteY4" fmla="*/ 378219 h 1099319"/>
                    <a:gd name="connsiteX5" fmla="*/ 195029 w 821386"/>
                    <a:gd name="connsiteY5" fmla="*/ 457200 h 1099319"/>
                    <a:gd name="connsiteX6" fmla="*/ 251496 w 821386"/>
                    <a:gd name="connsiteY6" fmla="*/ 517680 h 1099319"/>
                    <a:gd name="connsiteX7" fmla="*/ 322918 w 821386"/>
                    <a:gd name="connsiteY7" fmla="*/ 524341 h 1099319"/>
                    <a:gd name="connsiteX8" fmla="*/ 383664 w 821386"/>
                    <a:gd name="connsiteY8" fmla="*/ 588285 h 1099319"/>
                    <a:gd name="connsiteX9" fmla="*/ 406045 w 821386"/>
                    <a:gd name="connsiteY9" fmla="*/ 626652 h 1099319"/>
                    <a:gd name="connsiteX10" fmla="*/ 428425 w 821386"/>
                    <a:gd name="connsiteY10" fmla="*/ 671412 h 1099319"/>
                    <a:gd name="connsiteX11" fmla="*/ 447608 w 821386"/>
                    <a:gd name="connsiteY11" fmla="*/ 722568 h 1099319"/>
                    <a:gd name="connsiteX12" fmla="*/ 467607 w 821386"/>
                    <a:gd name="connsiteY12" fmla="*/ 774471 h 1099319"/>
                    <a:gd name="connsiteX13" fmla="*/ 517197 w 821386"/>
                    <a:gd name="connsiteY13" fmla="*/ 828892 h 1099319"/>
                    <a:gd name="connsiteX14" fmla="*/ 559511 w 821386"/>
                    <a:gd name="connsiteY14" fmla="*/ 847259 h 1099319"/>
                    <a:gd name="connsiteX15" fmla="*/ 597877 w 821386"/>
                    <a:gd name="connsiteY15" fmla="*/ 856850 h 1099319"/>
                    <a:gd name="connsiteX16" fmla="*/ 623455 w 821386"/>
                    <a:gd name="connsiteY16" fmla="*/ 885625 h 1099319"/>
                    <a:gd name="connsiteX17" fmla="*/ 668215 w 821386"/>
                    <a:gd name="connsiteY17" fmla="*/ 949569 h 1099319"/>
                    <a:gd name="connsiteX18" fmla="*/ 712976 w 821386"/>
                    <a:gd name="connsiteY18" fmla="*/ 1029499 h 1099319"/>
                    <a:gd name="connsiteX19" fmla="*/ 720254 w 821386"/>
                    <a:gd name="connsiteY19" fmla="*/ 1096441 h 1099319"/>
                    <a:gd name="connsiteX20" fmla="*/ 815287 w 821386"/>
                    <a:gd name="connsiteY20" fmla="*/ 1080654 h 1099319"/>
                    <a:gd name="connsiteX21" fmla="*/ 810391 w 821386"/>
                    <a:gd name="connsiteY21" fmla="*/ 1022288 h 1099319"/>
                    <a:gd name="connsiteX22" fmla="*/ 798418 w 821386"/>
                    <a:gd name="connsiteY22" fmla="*/ 973582 h 1099319"/>
                    <a:gd name="connsiteX23" fmla="*/ 773723 w 821386"/>
                    <a:gd name="connsiteY23" fmla="*/ 936780 h 1099319"/>
                    <a:gd name="connsiteX24" fmla="*/ 767329 w 821386"/>
                    <a:gd name="connsiteY24" fmla="*/ 923991 h 1099319"/>
                    <a:gd name="connsiteX25" fmla="*/ 760934 w 821386"/>
                    <a:gd name="connsiteY25" fmla="*/ 904808 h 1099319"/>
                    <a:gd name="connsiteX26" fmla="*/ 757737 w 821386"/>
                    <a:gd name="connsiteY26" fmla="*/ 892019 h 1099319"/>
                    <a:gd name="connsiteX27" fmla="*/ 748146 w 821386"/>
                    <a:gd name="connsiteY27" fmla="*/ 882428 h 1099319"/>
                    <a:gd name="connsiteX28" fmla="*/ 741751 w 821386"/>
                    <a:gd name="connsiteY28" fmla="*/ 856850 h 1099319"/>
                    <a:gd name="connsiteX29" fmla="*/ 738554 w 821386"/>
                    <a:gd name="connsiteY29" fmla="*/ 844061 h 1099319"/>
                    <a:gd name="connsiteX30" fmla="*/ 744948 w 821386"/>
                    <a:gd name="connsiteY30" fmla="*/ 776920 h 1099319"/>
                    <a:gd name="connsiteX31" fmla="*/ 748146 w 821386"/>
                    <a:gd name="connsiteY31" fmla="*/ 767328 h 1099319"/>
                    <a:gd name="connsiteX32" fmla="*/ 744948 w 821386"/>
                    <a:gd name="connsiteY32" fmla="*/ 712976 h 1099319"/>
                    <a:gd name="connsiteX33" fmla="*/ 728962 w 821386"/>
                    <a:gd name="connsiteY33" fmla="*/ 681004 h 1099319"/>
                    <a:gd name="connsiteX34" fmla="*/ 725765 w 821386"/>
                    <a:gd name="connsiteY34" fmla="*/ 658624 h 1099319"/>
                    <a:gd name="connsiteX35" fmla="*/ 709779 w 821386"/>
                    <a:gd name="connsiteY35" fmla="*/ 623454 h 1099319"/>
                    <a:gd name="connsiteX36" fmla="*/ 696990 w 821386"/>
                    <a:gd name="connsiteY36" fmla="*/ 610666 h 1099319"/>
                    <a:gd name="connsiteX37" fmla="*/ 661821 w 821386"/>
                    <a:gd name="connsiteY37" fmla="*/ 601074 h 1099319"/>
                    <a:gd name="connsiteX38" fmla="*/ 649032 w 821386"/>
                    <a:gd name="connsiteY38" fmla="*/ 594680 h 1099319"/>
                    <a:gd name="connsiteX39" fmla="*/ 613863 w 821386"/>
                    <a:gd name="connsiteY39" fmla="*/ 575496 h 1099319"/>
                    <a:gd name="connsiteX40" fmla="*/ 581891 w 821386"/>
                    <a:gd name="connsiteY40" fmla="*/ 562707 h 1099319"/>
                    <a:gd name="connsiteX41" fmla="*/ 546722 w 821386"/>
                    <a:gd name="connsiteY41" fmla="*/ 553116 h 1099319"/>
                    <a:gd name="connsiteX42" fmla="*/ 489172 w 821386"/>
                    <a:gd name="connsiteY42" fmla="*/ 537130 h 1099319"/>
                    <a:gd name="connsiteX43" fmla="*/ 457200 w 821386"/>
                    <a:gd name="connsiteY43" fmla="*/ 514749 h 1099319"/>
                    <a:gd name="connsiteX44" fmla="*/ 454003 w 821386"/>
                    <a:gd name="connsiteY44" fmla="*/ 505158 h 1099319"/>
                    <a:gd name="connsiteX45" fmla="*/ 447608 w 821386"/>
                    <a:gd name="connsiteY45" fmla="*/ 495566 h 1099319"/>
                    <a:gd name="connsiteX46" fmla="*/ 444411 w 821386"/>
                    <a:gd name="connsiteY46" fmla="*/ 466791 h 1099319"/>
                    <a:gd name="connsiteX47" fmla="*/ 431622 w 821386"/>
                    <a:gd name="connsiteY47" fmla="*/ 386861 h 1099319"/>
                    <a:gd name="connsiteX48" fmla="*/ 418834 w 821386"/>
                    <a:gd name="connsiteY48" fmla="*/ 329312 h 1099319"/>
                    <a:gd name="connsiteX49" fmla="*/ 396453 w 821386"/>
                    <a:gd name="connsiteY49" fmla="*/ 316523 h 1099319"/>
                    <a:gd name="connsiteX50" fmla="*/ 361284 w 821386"/>
                    <a:gd name="connsiteY50" fmla="*/ 300537 h 1099319"/>
                    <a:gd name="connsiteX51" fmla="*/ 351692 w 821386"/>
                    <a:gd name="connsiteY51" fmla="*/ 290945 h 1099319"/>
                    <a:gd name="connsiteX52" fmla="*/ 342101 w 821386"/>
                    <a:gd name="connsiteY52" fmla="*/ 287748 h 1099319"/>
                    <a:gd name="connsiteX53" fmla="*/ 313326 w 821386"/>
                    <a:gd name="connsiteY53" fmla="*/ 274959 h 1099319"/>
                    <a:gd name="connsiteX54" fmla="*/ 300537 w 821386"/>
                    <a:gd name="connsiteY54" fmla="*/ 268565 h 1099319"/>
                    <a:gd name="connsiteX55" fmla="*/ 284551 w 821386"/>
                    <a:gd name="connsiteY55" fmla="*/ 262170 h 1099319"/>
                    <a:gd name="connsiteX56" fmla="*/ 274960 w 821386"/>
                    <a:gd name="connsiteY56" fmla="*/ 255776 h 1099319"/>
                    <a:gd name="connsiteX57" fmla="*/ 265368 w 821386"/>
                    <a:gd name="connsiteY57" fmla="*/ 252579 h 1099319"/>
                    <a:gd name="connsiteX58" fmla="*/ 249382 w 821386"/>
                    <a:gd name="connsiteY58" fmla="*/ 246184 h 1099319"/>
                    <a:gd name="connsiteX59" fmla="*/ 227001 w 821386"/>
                    <a:gd name="connsiteY59" fmla="*/ 239790 h 1099319"/>
                    <a:gd name="connsiteX60" fmla="*/ 211015 w 821386"/>
                    <a:gd name="connsiteY60" fmla="*/ 230198 h 1099319"/>
                    <a:gd name="connsiteX61" fmla="*/ 191832 w 821386"/>
                    <a:gd name="connsiteY61" fmla="*/ 220607 h 1099319"/>
                    <a:gd name="connsiteX62" fmla="*/ 179043 w 821386"/>
                    <a:gd name="connsiteY62" fmla="*/ 204621 h 1099319"/>
                    <a:gd name="connsiteX63" fmla="*/ 172649 w 821386"/>
                    <a:gd name="connsiteY63" fmla="*/ 198226 h 1099319"/>
                    <a:gd name="connsiteX64" fmla="*/ 150269 w 821386"/>
                    <a:gd name="connsiteY64" fmla="*/ 153466 h 1099319"/>
                    <a:gd name="connsiteX65" fmla="*/ 140677 w 821386"/>
                    <a:gd name="connsiteY65" fmla="*/ 137480 h 1099319"/>
                    <a:gd name="connsiteX66" fmla="*/ 137480 w 821386"/>
                    <a:gd name="connsiteY66" fmla="*/ 127888 h 1099319"/>
                    <a:gd name="connsiteX67" fmla="*/ 127888 w 821386"/>
                    <a:gd name="connsiteY67" fmla="*/ 115099 h 1099319"/>
                    <a:gd name="connsiteX68" fmla="*/ 121494 w 821386"/>
                    <a:gd name="connsiteY68" fmla="*/ 105507 h 1099319"/>
                    <a:gd name="connsiteX69" fmla="*/ 108705 w 821386"/>
                    <a:gd name="connsiteY69" fmla="*/ 89521 h 1099319"/>
                    <a:gd name="connsiteX70" fmla="*/ 92719 w 821386"/>
                    <a:gd name="connsiteY70" fmla="*/ 63944 h 1099319"/>
                    <a:gd name="connsiteX71" fmla="*/ 89522 w 821386"/>
                    <a:gd name="connsiteY71" fmla="*/ 54352 h 1099319"/>
                    <a:gd name="connsiteX72" fmla="*/ 83127 w 821386"/>
                    <a:gd name="connsiteY72" fmla="*/ 44761 h 1099319"/>
                    <a:gd name="connsiteX73" fmla="*/ 83127 w 821386"/>
                    <a:gd name="connsiteY73"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67329 w 815405"/>
                    <a:gd name="connsiteY24" fmla="*/ 923991 h 1099319"/>
                    <a:gd name="connsiteX25" fmla="*/ 760934 w 815405"/>
                    <a:gd name="connsiteY25" fmla="*/ 904808 h 1099319"/>
                    <a:gd name="connsiteX26" fmla="*/ 757737 w 815405"/>
                    <a:gd name="connsiteY26" fmla="*/ 892019 h 1099319"/>
                    <a:gd name="connsiteX27" fmla="*/ 748146 w 815405"/>
                    <a:gd name="connsiteY27" fmla="*/ 882428 h 1099319"/>
                    <a:gd name="connsiteX28" fmla="*/ 741751 w 815405"/>
                    <a:gd name="connsiteY28" fmla="*/ 856850 h 1099319"/>
                    <a:gd name="connsiteX29" fmla="*/ 738554 w 815405"/>
                    <a:gd name="connsiteY29" fmla="*/ 844061 h 1099319"/>
                    <a:gd name="connsiteX30" fmla="*/ 744948 w 815405"/>
                    <a:gd name="connsiteY30" fmla="*/ 776920 h 1099319"/>
                    <a:gd name="connsiteX31" fmla="*/ 748146 w 815405"/>
                    <a:gd name="connsiteY31" fmla="*/ 767328 h 1099319"/>
                    <a:gd name="connsiteX32" fmla="*/ 744948 w 815405"/>
                    <a:gd name="connsiteY32" fmla="*/ 712976 h 1099319"/>
                    <a:gd name="connsiteX33" fmla="*/ 728962 w 815405"/>
                    <a:gd name="connsiteY33" fmla="*/ 681004 h 1099319"/>
                    <a:gd name="connsiteX34" fmla="*/ 725765 w 815405"/>
                    <a:gd name="connsiteY34" fmla="*/ 658624 h 1099319"/>
                    <a:gd name="connsiteX35" fmla="*/ 709779 w 815405"/>
                    <a:gd name="connsiteY35" fmla="*/ 623454 h 1099319"/>
                    <a:gd name="connsiteX36" fmla="*/ 696990 w 815405"/>
                    <a:gd name="connsiteY36" fmla="*/ 610666 h 1099319"/>
                    <a:gd name="connsiteX37" fmla="*/ 661821 w 815405"/>
                    <a:gd name="connsiteY37" fmla="*/ 601074 h 1099319"/>
                    <a:gd name="connsiteX38" fmla="*/ 649032 w 815405"/>
                    <a:gd name="connsiteY38" fmla="*/ 594680 h 1099319"/>
                    <a:gd name="connsiteX39" fmla="*/ 613863 w 815405"/>
                    <a:gd name="connsiteY39" fmla="*/ 575496 h 1099319"/>
                    <a:gd name="connsiteX40" fmla="*/ 581891 w 815405"/>
                    <a:gd name="connsiteY40" fmla="*/ 562707 h 1099319"/>
                    <a:gd name="connsiteX41" fmla="*/ 546722 w 815405"/>
                    <a:gd name="connsiteY41" fmla="*/ 553116 h 1099319"/>
                    <a:gd name="connsiteX42" fmla="*/ 489172 w 815405"/>
                    <a:gd name="connsiteY42" fmla="*/ 537130 h 1099319"/>
                    <a:gd name="connsiteX43" fmla="*/ 457200 w 815405"/>
                    <a:gd name="connsiteY43" fmla="*/ 514749 h 1099319"/>
                    <a:gd name="connsiteX44" fmla="*/ 454003 w 815405"/>
                    <a:gd name="connsiteY44" fmla="*/ 505158 h 1099319"/>
                    <a:gd name="connsiteX45" fmla="*/ 447608 w 815405"/>
                    <a:gd name="connsiteY45" fmla="*/ 495566 h 1099319"/>
                    <a:gd name="connsiteX46" fmla="*/ 444411 w 815405"/>
                    <a:gd name="connsiteY46" fmla="*/ 466791 h 1099319"/>
                    <a:gd name="connsiteX47" fmla="*/ 431622 w 815405"/>
                    <a:gd name="connsiteY47" fmla="*/ 386861 h 1099319"/>
                    <a:gd name="connsiteX48" fmla="*/ 418834 w 815405"/>
                    <a:gd name="connsiteY48" fmla="*/ 329312 h 1099319"/>
                    <a:gd name="connsiteX49" fmla="*/ 396453 w 815405"/>
                    <a:gd name="connsiteY49" fmla="*/ 316523 h 1099319"/>
                    <a:gd name="connsiteX50" fmla="*/ 361284 w 815405"/>
                    <a:gd name="connsiteY50" fmla="*/ 300537 h 1099319"/>
                    <a:gd name="connsiteX51" fmla="*/ 351692 w 815405"/>
                    <a:gd name="connsiteY51" fmla="*/ 290945 h 1099319"/>
                    <a:gd name="connsiteX52" fmla="*/ 342101 w 815405"/>
                    <a:gd name="connsiteY52" fmla="*/ 287748 h 1099319"/>
                    <a:gd name="connsiteX53" fmla="*/ 313326 w 815405"/>
                    <a:gd name="connsiteY53" fmla="*/ 274959 h 1099319"/>
                    <a:gd name="connsiteX54" fmla="*/ 300537 w 815405"/>
                    <a:gd name="connsiteY54" fmla="*/ 268565 h 1099319"/>
                    <a:gd name="connsiteX55" fmla="*/ 284551 w 815405"/>
                    <a:gd name="connsiteY55" fmla="*/ 262170 h 1099319"/>
                    <a:gd name="connsiteX56" fmla="*/ 274960 w 815405"/>
                    <a:gd name="connsiteY56" fmla="*/ 255776 h 1099319"/>
                    <a:gd name="connsiteX57" fmla="*/ 265368 w 815405"/>
                    <a:gd name="connsiteY57" fmla="*/ 252579 h 1099319"/>
                    <a:gd name="connsiteX58" fmla="*/ 249382 w 815405"/>
                    <a:gd name="connsiteY58" fmla="*/ 246184 h 1099319"/>
                    <a:gd name="connsiteX59" fmla="*/ 227001 w 815405"/>
                    <a:gd name="connsiteY59" fmla="*/ 239790 h 1099319"/>
                    <a:gd name="connsiteX60" fmla="*/ 211015 w 815405"/>
                    <a:gd name="connsiteY60" fmla="*/ 230198 h 1099319"/>
                    <a:gd name="connsiteX61" fmla="*/ 191832 w 815405"/>
                    <a:gd name="connsiteY61" fmla="*/ 220607 h 1099319"/>
                    <a:gd name="connsiteX62" fmla="*/ 179043 w 815405"/>
                    <a:gd name="connsiteY62" fmla="*/ 204621 h 1099319"/>
                    <a:gd name="connsiteX63" fmla="*/ 172649 w 815405"/>
                    <a:gd name="connsiteY63" fmla="*/ 198226 h 1099319"/>
                    <a:gd name="connsiteX64" fmla="*/ 150269 w 815405"/>
                    <a:gd name="connsiteY64" fmla="*/ 153466 h 1099319"/>
                    <a:gd name="connsiteX65" fmla="*/ 140677 w 815405"/>
                    <a:gd name="connsiteY65" fmla="*/ 137480 h 1099319"/>
                    <a:gd name="connsiteX66" fmla="*/ 137480 w 815405"/>
                    <a:gd name="connsiteY66" fmla="*/ 127888 h 1099319"/>
                    <a:gd name="connsiteX67" fmla="*/ 127888 w 815405"/>
                    <a:gd name="connsiteY67" fmla="*/ 115099 h 1099319"/>
                    <a:gd name="connsiteX68" fmla="*/ 121494 w 815405"/>
                    <a:gd name="connsiteY68" fmla="*/ 105507 h 1099319"/>
                    <a:gd name="connsiteX69" fmla="*/ 108705 w 815405"/>
                    <a:gd name="connsiteY69" fmla="*/ 89521 h 1099319"/>
                    <a:gd name="connsiteX70" fmla="*/ 92719 w 815405"/>
                    <a:gd name="connsiteY70" fmla="*/ 63944 h 1099319"/>
                    <a:gd name="connsiteX71" fmla="*/ 89522 w 815405"/>
                    <a:gd name="connsiteY71" fmla="*/ 54352 h 1099319"/>
                    <a:gd name="connsiteX72" fmla="*/ 83127 w 815405"/>
                    <a:gd name="connsiteY72" fmla="*/ 44761 h 1099319"/>
                    <a:gd name="connsiteX73" fmla="*/ 83127 w 815405"/>
                    <a:gd name="connsiteY73"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60934 w 815405"/>
                    <a:gd name="connsiteY24" fmla="*/ 904808 h 1099319"/>
                    <a:gd name="connsiteX25" fmla="*/ 757737 w 815405"/>
                    <a:gd name="connsiteY25" fmla="*/ 892019 h 1099319"/>
                    <a:gd name="connsiteX26" fmla="*/ 748146 w 815405"/>
                    <a:gd name="connsiteY26" fmla="*/ 882428 h 1099319"/>
                    <a:gd name="connsiteX27" fmla="*/ 741751 w 815405"/>
                    <a:gd name="connsiteY27" fmla="*/ 856850 h 1099319"/>
                    <a:gd name="connsiteX28" fmla="*/ 738554 w 815405"/>
                    <a:gd name="connsiteY28" fmla="*/ 844061 h 1099319"/>
                    <a:gd name="connsiteX29" fmla="*/ 744948 w 815405"/>
                    <a:gd name="connsiteY29" fmla="*/ 776920 h 1099319"/>
                    <a:gd name="connsiteX30" fmla="*/ 748146 w 815405"/>
                    <a:gd name="connsiteY30" fmla="*/ 767328 h 1099319"/>
                    <a:gd name="connsiteX31" fmla="*/ 744948 w 815405"/>
                    <a:gd name="connsiteY31" fmla="*/ 712976 h 1099319"/>
                    <a:gd name="connsiteX32" fmla="*/ 728962 w 815405"/>
                    <a:gd name="connsiteY32" fmla="*/ 681004 h 1099319"/>
                    <a:gd name="connsiteX33" fmla="*/ 725765 w 815405"/>
                    <a:gd name="connsiteY33" fmla="*/ 658624 h 1099319"/>
                    <a:gd name="connsiteX34" fmla="*/ 709779 w 815405"/>
                    <a:gd name="connsiteY34" fmla="*/ 623454 h 1099319"/>
                    <a:gd name="connsiteX35" fmla="*/ 696990 w 815405"/>
                    <a:gd name="connsiteY35" fmla="*/ 610666 h 1099319"/>
                    <a:gd name="connsiteX36" fmla="*/ 661821 w 815405"/>
                    <a:gd name="connsiteY36" fmla="*/ 601074 h 1099319"/>
                    <a:gd name="connsiteX37" fmla="*/ 649032 w 815405"/>
                    <a:gd name="connsiteY37" fmla="*/ 594680 h 1099319"/>
                    <a:gd name="connsiteX38" fmla="*/ 613863 w 815405"/>
                    <a:gd name="connsiteY38" fmla="*/ 575496 h 1099319"/>
                    <a:gd name="connsiteX39" fmla="*/ 581891 w 815405"/>
                    <a:gd name="connsiteY39" fmla="*/ 562707 h 1099319"/>
                    <a:gd name="connsiteX40" fmla="*/ 546722 w 815405"/>
                    <a:gd name="connsiteY40" fmla="*/ 553116 h 1099319"/>
                    <a:gd name="connsiteX41" fmla="*/ 489172 w 815405"/>
                    <a:gd name="connsiteY41" fmla="*/ 537130 h 1099319"/>
                    <a:gd name="connsiteX42" fmla="*/ 457200 w 815405"/>
                    <a:gd name="connsiteY42" fmla="*/ 514749 h 1099319"/>
                    <a:gd name="connsiteX43" fmla="*/ 454003 w 815405"/>
                    <a:gd name="connsiteY43" fmla="*/ 505158 h 1099319"/>
                    <a:gd name="connsiteX44" fmla="*/ 447608 w 815405"/>
                    <a:gd name="connsiteY44" fmla="*/ 495566 h 1099319"/>
                    <a:gd name="connsiteX45" fmla="*/ 444411 w 815405"/>
                    <a:gd name="connsiteY45" fmla="*/ 466791 h 1099319"/>
                    <a:gd name="connsiteX46" fmla="*/ 431622 w 815405"/>
                    <a:gd name="connsiteY46" fmla="*/ 386861 h 1099319"/>
                    <a:gd name="connsiteX47" fmla="*/ 418834 w 815405"/>
                    <a:gd name="connsiteY47" fmla="*/ 329312 h 1099319"/>
                    <a:gd name="connsiteX48" fmla="*/ 396453 w 815405"/>
                    <a:gd name="connsiteY48" fmla="*/ 316523 h 1099319"/>
                    <a:gd name="connsiteX49" fmla="*/ 361284 w 815405"/>
                    <a:gd name="connsiteY49" fmla="*/ 300537 h 1099319"/>
                    <a:gd name="connsiteX50" fmla="*/ 351692 w 815405"/>
                    <a:gd name="connsiteY50" fmla="*/ 290945 h 1099319"/>
                    <a:gd name="connsiteX51" fmla="*/ 342101 w 815405"/>
                    <a:gd name="connsiteY51" fmla="*/ 287748 h 1099319"/>
                    <a:gd name="connsiteX52" fmla="*/ 313326 w 815405"/>
                    <a:gd name="connsiteY52" fmla="*/ 274959 h 1099319"/>
                    <a:gd name="connsiteX53" fmla="*/ 300537 w 815405"/>
                    <a:gd name="connsiteY53" fmla="*/ 268565 h 1099319"/>
                    <a:gd name="connsiteX54" fmla="*/ 284551 w 815405"/>
                    <a:gd name="connsiteY54" fmla="*/ 262170 h 1099319"/>
                    <a:gd name="connsiteX55" fmla="*/ 274960 w 815405"/>
                    <a:gd name="connsiteY55" fmla="*/ 255776 h 1099319"/>
                    <a:gd name="connsiteX56" fmla="*/ 265368 w 815405"/>
                    <a:gd name="connsiteY56" fmla="*/ 252579 h 1099319"/>
                    <a:gd name="connsiteX57" fmla="*/ 249382 w 815405"/>
                    <a:gd name="connsiteY57" fmla="*/ 246184 h 1099319"/>
                    <a:gd name="connsiteX58" fmla="*/ 227001 w 815405"/>
                    <a:gd name="connsiteY58" fmla="*/ 239790 h 1099319"/>
                    <a:gd name="connsiteX59" fmla="*/ 211015 w 815405"/>
                    <a:gd name="connsiteY59" fmla="*/ 230198 h 1099319"/>
                    <a:gd name="connsiteX60" fmla="*/ 191832 w 815405"/>
                    <a:gd name="connsiteY60" fmla="*/ 220607 h 1099319"/>
                    <a:gd name="connsiteX61" fmla="*/ 179043 w 815405"/>
                    <a:gd name="connsiteY61" fmla="*/ 204621 h 1099319"/>
                    <a:gd name="connsiteX62" fmla="*/ 172649 w 815405"/>
                    <a:gd name="connsiteY62" fmla="*/ 198226 h 1099319"/>
                    <a:gd name="connsiteX63" fmla="*/ 150269 w 815405"/>
                    <a:gd name="connsiteY63" fmla="*/ 153466 h 1099319"/>
                    <a:gd name="connsiteX64" fmla="*/ 140677 w 815405"/>
                    <a:gd name="connsiteY64" fmla="*/ 137480 h 1099319"/>
                    <a:gd name="connsiteX65" fmla="*/ 137480 w 815405"/>
                    <a:gd name="connsiteY65" fmla="*/ 127888 h 1099319"/>
                    <a:gd name="connsiteX66" fmla="*/ 127888 w 815405"/>
                    <a:gd name="connsiteY66" fmla="*/ 115099 h 1099319"/>
                    <a:gd name="connsiteX67" fmla="*/ 121494 w 815405"/>
                    <a:gd name="connsiteY67" fmla="*/ 105507 h 1099319"/>
                    <a:gd name="connsiteX68" fmla="*/ 108705 w 815405"/>
                    <a:gd name="connsiteY68" fmla="*/ 89521 h 1099319"/>
                    <a:gd name="connsiteX69" fmla="*/ 92719 w 815405"/>
                    <a:gd name="connsiteY69" fmla="*/ 63944 h 1099319"/>
                    <a:gd name="connsiteX70" fmla="*/ 89522 w 815405"/>
                    <a:gd name="connsiteY70" fmla="*/ 54352 h 1099319"/>
                    <a:gd name="connsiteX71" fmla="*/ 83127 w 815405"/>
                    <a:gd name="connsiteY71" fmla="*/ 44761 h 1099319"/>
                    <a:gd name="connsiteX72" fmla="*/ 83127 w 815405"/>
                    <a:gd name="connsiteY72"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60934 w 815405"/>
                    <a:gd name="connsiteY24" fmla="*/ 904808 h 1099319"/>
                    <a:gd name="connsiteX25" fmla="*/ 748146 w 815405"/>
                    <a:gd name="connsiteY25" fmla="*/ 882428 h 1099319"/>
                    <a:gd name="connsiteX26" fmla="*/ 741751 w 815405"/>
                    <a:gd name="connsiteY26" fmla="*/ 856850 h 1099319"/>
                    <a:gd name="connsiteX27" fmla="*/ 738554 w 815405"/>
                    <a:gd name="connsiteY27" fmla="*/ 844061 h 1099319"/>
                    <a:gd name="connsiteX28" fmla="*/ 744948 w 815405"/>
                    <a:gd name="connsiteY28" fmla="*/ 776920 h 1099319"/>
                    <a:gd name="connsiteX29" fmla="*/ 748146 w 815405"/>
                    <a:gd name="connsiteY29" fmla="*/ 767328 h 1099319"/>
                    <a:gd name="connsiteX30" fmla="*/ 744948 w 815405"/>
                    <a:gd name="connsiteY30" fmla="*/ 712976 h 1099319"/>
                    <a:gd name="connsiteX31" fmla="*/ 728962 w 815405"/>
                    <a:gd name="connsiteY31" fmla="*/ 681004 h 1099319"/>
                    <a:gd name="connsiteX32" fmla="*/ 725765 w 815405"/>
                    <a:gd name="connsiteY32" fmla="*/ 658624 h 1099319"/>
                    <a:gd name="connsiteX33" fmla="*/ 709779 w 815405"/>
                    <a:gd name="connsiteY33" fmla="*/ 623454 h 1099319"/>
                    <a:gd name="connsiteX34" fmla="*/ 696990 w 815405"/>
                    <a:gd name="connsiteY34" fmla="*/ 610666 h 1099319"/>
                    <a:gd name="connsiteX35" fmla="*/ 661821 w 815405"/>
                    <a:gd name="connsiteY35" fmla="*/ 601074 h 1099319"/>
                    <a:gd name="connsiteX36" fmla="*/ 649032 w 815405"/>
                    <a:gd name="connsiteY36" fmla="*/ 594680 h 1099319"/>
                    <a:gd name="connsiteX37" fmla="*/ 613863 w 815405"/>
                    <a:gd name="connsiteY37" fmla="*/ 575496 h 1099319"/>
                    <a:gd name="connsiteX38" fmla="*/ 581891 w 815405"/>
                    <a:gd name="connsiteY38" fmla="*/ 562707 h 1099319"/>
                    <a:gd name="connsiteX39" fmla="*/ 546722 w 815405"/>
                    <a:gd name="connsiteY39" fmla="*/ 553116 h 1099319"/>
                    <a:gd name="connsiteX40" fmla="*/ 489172 w 815405"/>
                    <a:gd name="connsiteY40" fmla="*/ 537130 h 1099319"/>
                    <a:gd name="connsiteX41" fmla="*/ 457200 w 815405"/>
                    <a:gd name="connsiteY41" fmla="*/ 514749 h 1099319"/>
                    <a:gd name="connsiteX42" fmla="*/ 454003 w 815405"/>
                    <a:gd name="connsiteY42" fmla="*/ 505158 h 1099319"/>
                    <a:gd name="connsiteX43" fmla="*/ 447608 w 815405"/>
                    <a:gd name="connsiteY43" fmla="*/ 495566 h 1099319"/>
                    <a:gd name="connsiteX44" fmla="*/ 444411 w 815405"/>
                    <a:gd name="connsiteY44" fmla="*/ 466791 h 1099319"/>
                    <a:gd name="connsiteX45" fmla="*/ 431622 w 815405"/>
                    <a:gd name="connsiteY45" fmla="*/ 386861 h 1099319"/>
                    <a:gd name="connsiteX46" fmla="*/ 418834 w 815405"/>
                    <a:gd name="connsiteY46" fmla="*/ 329312 h 1099319"/>
                    <a:gd name="connsiteX47" fmla="*/ 396453 w 815405"/>
                    <a:gd name="connsiteY47" fmla="*/ 316523 h 1099319"/>
                    <a:gd name="connsiteX48" fmla="*/ 361284 w 815405"/>
                    <a:gd name="connsiteY48" fmla="*/ 300537 h 1099319"/>
                    <a:gd name="connsiteX49" fmla="*/ 351692 w 815405"/>
                    <a:gd name="connsiteY49" fmla="*/ 290945 h 1099319"/>
                    <a:gd name="connsiteX50" fmla="*/ 342101 w 815405"/>
                    <a:gd name="connsiteY50" fmla="*/ 287748 h 1099319"/>
                    <a:gd name="connsiteX51" fmla="*/ 313326 w 815405"/>
                    <a:gd name="connsiteY51" fmla="*/ 274959 h 1099319"/>
                    <a:gd name="connsiteX52" fmla="*/ 300537 w 815405"/>
                    <a:gd name="connsiteY52" fmla="*/ 268565 h 1099319"/>
                    <a:gd name="connsiteX53" fmla="*/ 284551 w 815405"/>
                    <a:gd name="connsiteY53" fmla="*/ 262170 h 1099319"/>
                    <a:gd name="connsiteX54" fmla="*/ 274960 w 815405"/>
                    <a:gd name="connsiteY54" fmla="*/ 255776 h 1099319"/>
                    <a:gd name="connsiteX55" fmla="*/ 265368 w 815405"/>
                    <a:gd name="connsiteY55" fmla="*/ 252579 h 1099319"/>
                    <a:gd name="connsiteX56" fmla="*/ 249382 w 815405"/>
                    <a:gd name="connsiteY56" fmla="*/ 246184 h 1099319"/>
                    <a:gd name="connsiteX57" fmla="*/ 227001 w 815405"/>
                    <a:gd name="connsiteY57" fmla="*/ 239790 h 1099319"/>
                    <a:gd name="connsiteX58" fmla="*/ 211015 w 815405"/>
                    <a:gd name="connsiteY58" fmla="*/ 230198 h 1099319"/>
                    <a:gd name="connsiteX59" fmla="*/ 191832 w 815405"/>
                    <a:gd name="connsiteY59" fmla="*/ 220607 h 1099319"/>
                    <a:gd name="connsiteX60" fmla="*/ 179043 w 815405"/>
                    <a:gd name="connsiteY60" fmla="*/ 204621 h 1099319"/>
                    <a:gd name="connsiteX61" fmla="*/ 172649 w 815405"/>
                    <a:gd name="connsiteY61" fmla="*/ 198226 h 1099319"/>
                    <a:gd name="connsiteX62" fmla="*/ 150269 w 815405"/>
                    <a:gd name="connsiteY62" fmla="*/ 153466 h 1099319"/>
                    <a:gd name="connsiteX63" fmla="*/ 140677 w 815405"/>
                    <a:gd name="connsiteY63" fmla="*/ 137480 h 1099319"/>
                    <a:gd name="connsiteX64" fmla="*/ 137480 w 815405"/>
                    <a:gd name="connsiteY64" fmla="*/ 127888 h 1099319"/>
                    <a:gd name="connsiteX65" fmla="*/ 127888 w 815405"/>
                    <a:gd name="connsiteY65" fmla="*/ 115099 h 1099319"/>
                    <a:gd name="connsiteX66" fmla="*/ 121494 w 815405"/>
                    <a:gd name="connsiteY66" fmla="*/ 105507 h 1099319"/>
                    <a:gd name="connsiteX67" fmla="*/ 108705 w 815405"/>
                    <a:gd name="connsiteY67" fmla="*/ 89521 h 1099319"/>
                    <a:gd name="connsiteX68" fmla="*/ 92719 w 815405"/>
                    <a:gd name="connsiteY68" fmla="*/ 63944 h 1099319"/>
                    <a:gd name="connsiteX69" fmla="*/ 89522 w 815405"/>
                    <a:gd name="connsiteY69" fmla="*/ 54352 h 1099319"/>
                    <a:gd name="connsiteX70" fmla="*/ 83127 w 815405"/>
                    <a:gd name="connsiteY70" fmla="*/ 44761 h 1099319"/>
                    <a:gd name="connsiteX71" fmla="*/ 83127 w 815405"/>
                    <a:gd name="connsiteY71"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48146 w 815405"/>
                    <a:gd name="connsiteY24" fmla="*/ 882428 h 1099319"/>
                    <a:gd name="connsiteX25" fmla="*/ 741751 w 815405"/>
                    <a:gd name="connsiteY25" fmla="*/ 856850 h 1099319"/>
                    <a:gd name="connsiteX26" fmla="*/ 738554 w 815405"/>
                    <a:gd name="connsiteY26" fmla="*/ 844061 h 1099319"/>
                    <a:gd name="connsiteX27" fmla="*/ 744948 w 815405"/>
                    <a:gd name="connsiteY27" fmla="*/ 776920 h 1099319"/>
                    <a:gd name="connsiteX28" fmla="*/ 748146 w 815405"/>
                    <a:gd name="connsiteY28" fmla="*/ 767328 h 1099319"/>
                    <a:gd name="connsiteX29" fmla="*/ 744948 w 815405"/>
                    <a:gd name="connsiteY29" fmla="*/ 712976 h 1099319"/>
                    <a:gd name="connsiteX30" fmla="*/ 728962 w 815405"/>
                    <a:gd name="connsiteY30" fmla="*/ 681004 h 1099319"/>
                    <a:gd name="connsiteX31" fmla="*/ 725765 w 815405"/>
                    <a:gd name="connsiteY31" fmla="*/ 658624 h 1099319"/>
                    <a:gd name="connsiteX32" fmla="*/ 709779 w 815405"/>
                    <a:gd name="connsiteY32" fmla="*/ 623454 h 1099319"/>
                    <a:gd name="connsiteX33" fmla="*/ 696990 w 815405"/>
                    <a:gd name="connsiteY33" fmla="*/ 610666 h 1099319"/>
                    <a:gd name="connsiteX34" fmla="*/ 661821 w 815405"/>
                    <a:gd name="connsiteY34" fmla="*/ 601074 h 1099319"/>
                    <a:gd name="connsiteX35" fmla="*/ 649032 w 815405"/>
                    <a:gd name="connsiteY35" fmla="*/ 594680 h 1099319"/>
                    <a:gd name="connsiteX36" fmla="*/ 613863 w 815405"/>
                    <a:gd name="connsiteY36" fmla="*/ 575496 h 1099319"/>
                    <a:gd name="connsiteX37" fmla="*/ 581891 w 815405"/>
                    <a:gd name="connsiteY37" fmla="*/ 562707 h 1099319"/>
                    <a:gd name="connsiteX38" fmla="*/ 546722 w 815405"/>
                    <a:gd name="connsiteY38" fmla="*/ 553116 h 1099319"/>
                    <a:gd name="connsiteX39" fmla="*/ 489172 w 815405"/>
                    <a:gd name="connsiteY39" fmla="*/ 537130 h 1099319"/>
                    <a:gd name="connsiteX40" fmla="*/ 457200 w 815405"/>
                    <a:gd name="connsiteY40" fmla="*/ 514749 h 1099319"/>
                    <a:gd name="connsiteX41" fmla="*/ 454003 w 815405"/>
                    <a:gd name="connsiteY41" fmla="*/ 505158 h 1099319"/>
                    <a:gd name="connsiteX42" fmla="*/ 447608 w 815405"/>
                    <a:gd name="connsiteY42" fmla="*/ 495566 h 1099319"/>
                    <a:gd name="connsiteX43" fmla="*/ 444411 w 815405"/>
                    <a:gd name="connsiteY43" fmla="*/ 466791 h 1099319"/>
                    <a:gd name="connsiteX44" fmla="*/ 431622 w 815405"/>
                    <a:gd name="connsiteY44" fmla="*/ 386861 h 1099319"/>
                    <a:gd name="connsiteX45" fmla="*/ 418834 w 815405"/>
                    <a:gd name="connsiteY45" fmla="*/ 329312 h 1099319"/>
                    <a:gd name="connsiteX46" fmla="*/ 396453 w 815405"/>
                    <a:gd name="connsiteY46" fmla="*/ 316523 h 1099319"/>
                    <a:gd name="connsiteX47" fmla="*/ 361284 w 815405"/>
                    <a:gd name="connsiteY47" fmla="*/ 300537 h 1099319"/>
                    <a:gd name="connsiteX48" fmla="*/ 351692 w 815405"/>
                    <a:gd name="connsiteY48" fmla="*/ 290945 h 1099319"/>
                    <a:gd name="connsiteX49" fmla="*/ 342101 w 815405"/>
                    <a:gd name="connsiteY49" fmla="*/ 287748 h 1099319"/>
                    <a:gd name="connsiteX50" fmla="*/ 313326 w 815405"/>
                    <a:gd name="connsiteY50" fmla="*/ 274959 h 1099319"/>
                    <a:gd name="connsiteX51" fmla="*/ 300537 w 815405"/>
                    <a:gd name="connsiteY51" fmla="*/ 268565 h 1099319"/>
                    <a:gd name="connsiteX52" fmla="*/ 284551 w 815405"/>
                    <a:gd name="connsiteY52" fmla="*/ 262170 h 1099319"/>
                    <a:gd name="connsiteX53" fmla="*/ 274960 w 815405"/>
                    <a:gd name="connsiteY53" fmla="*/ 255776 h 1099319"/>
                    <a:gd name="connsiteX54" fmla="*/ 265368 w 815405"/>
                    <a:gd name="connsiteY54" fmla="*/ 252579 h 1099319"/>
                    <a:gd name="connsiteX55" fmla="*/ 249382 w 815405"/>
                    <a:gd name="connsiteY55" fmla="*/ 246184 h 1099319"/>
                    <a:gd name="connsiteX56" fmla="*/ 227001 w 815405"/>
                    <a:gd name="connsiteY56" fmla="*/ 239790 h 1099319"/>
                    <a:gd name="connsiteX57" fmla="*/ 211015 w 815405"/>
                    <a:gd name="connsiteY57" fmla="*/ 230198 h 1099319"/>
                    <a:gd name="connsiteX58" fmla="*/ 191832 w 815405"/>
                    <a:gd name="connsiteY58" fmla="*/ 220607 h 1099319"/>
                    <a:gd name="connsiteX59" fmla="*/ 179043 w 815405"/>
                    <a:gd name="connsiteY59" fmla="*/ 204621 h 1099319"/>
                    <a:gd name="connsiteX60" fmla="*/ 172649 w 815405"/>
                    <a:gd name="connsiteY60" fmla="*/ 198226 h 1099319"/>
                    <a:gd name="connsiteX61" fmla="*/ 150269 w 815405"/>
                    <a:gd name="connsiteY61" fmla="*/ 153466 h 1099319"/>
                    <a:gd name="connsiteX62" fmla="*/ 140677 w 815405"/>
                    <a:gd name="connsiteY62" fmla="*/ 137480 h 1099319"/>
                    <a:gd name="connsiteX63" fmla="*/ 137480 w 815405"/>
                    <a:gd name="connsiteY63" fmla="*/ 127888 h 1099319"/>
                    <a:gd name="connsiteX64" fmla="*/ 127888 w 815405"/>
                    <a:gd name="connsiteY64" fmla="*/ 115099 h 1099319"/>
                    <a:gd name="connsiteX65" fmla="*/ 121494 w 815405"/>
                    <a:gd name="connsiteY65" fmla="*/ 105507 h 1099319"/>
                    <a:gd name="connsiteX66" fmla="*/ 108705 w 815405"/>
                    <a:gd name="connsiteY66" fmla="*/ 89521 h 1099319"/>
                    <a:gd name="connsiteX67" fmla="*/ 92719 w 815405"/>
                    <a:gd name="connsiteY67" fmla="*/ 63944 h 1099319"/>
                    <a:gd name="connsiteX68" fmla="*/ 89522 w 815405"/>
                    <a:gd name="connsiteY68" fmla="*/ 54352 h 1099319"/>
                    <a:gd name="connsiteX69" fmla="*/ 83127 w 815405"/>
                    <a:gd name="connsiteY69" fmla="*/ 44761 h 1099319"/>
                    <a:gd name="connsiteX70" fmla="*/ 83127 w 815405"/>
                    <a:gd name="connsiteY70"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73723 w 815405"/>
                    <a:gd name="connsiteY23" fmla="*/ 936780 h 1099319"/>
                    <a:gd name="connsiteX24" fmla="*/ 748146 w 815405"/>
                    <a:gd name="connsiteY24" fmla="*/ 882428 h 1099319"/>
                    <a:gd name="connsiteX25" fmla="*/ 741751 w 815405"/>
                    <a:gd name="connsiteY25" fmla="*/ 856850 h 1099319"/>
                    <a:gd name="connsiteX26" fmla="*/ 744948 w 815405"/>
                    <a:gd name="connsiteY26" fmla="*/ 776920 h 1099319"/>
                    <a:gd name="connsiteX27" fmla="*/ 748146 w 815405"/>
                    <a:gd name="connsiteY27" fmla="*/ 767328 h 1099319"/>
                    <a:gd name="connsiteX28" fmla="*/ 744948 w 815405"/>
                    <a:gd name="connsiteY28" fmla="*/ 712976 h 1099319"/>
                    <a:gd name="connsiteX29" fmla="*/ 728962 w 815405"/>
                    <a:gd name="connsiteY29" fmla="*/ 681004 h 1099319"/>
                    <a:gd name="connsiteX30" fmla="*/ 725765 w 815405"/>
                    <a:gd name="connsiteY30" fmla="*/ 658624 h 1099319"/>
                    <a:gd name="connsiteX31" fmla="*/ 709779 w 815405"/>
                    <a:gd name="connsiteY31" fmla="*/ 623454 h 1099319"/>
                    <a:gd name="connsiteX32" fmla="*/ 696990 w 815405"/>
                    <a:gd name="connsiteY32" fmla="*/ 610666 h 1099319"/>
                    <a:gd name="connsiteX33" fmla="*/ 661821 w 815405"/>
                    <a:gd name="connsiteY33" fmla="*/ 601074 h 1099319"/>
                    <a:gd name="connsiteX34" fmla="*/ 649032 w 815405"/>
                    <a:gd name="connsiteY34" fmla="*/ 594680 h 1099319"/>
                    <a:gd name="connsiteX35" fmla="*/ 613863 w 815405"/>
                    <a:gd name="connsiteY35" fmla="*/ 575496 h 1099319"/>
                    <a:gd name="connsiteX36" fmla="*/ 581891 w 815405"/>
                    <a:gd name="connsiteY36" fmla="*/ 562707 h 1099319"/>
                    <a:gd name="connsiteX37" fmla="*/ 546722 w 815405"/>
                    <a:gd name="connsiteY37" fmla="*/ 553116 h 1099319"/>
                    <a:gd name="connsiteX38" fmla="*/ 489172 w 815405"/>
                    <a:gd name="connsiteY38" fmla="*/ 537130 h 1099319"/>
                    <a:gd name="connsiteX39" fmla="*/ 457200 w 815405"/>
                    <a:gd name="connsiteY39" fmla="*/ 514749 h 1099319"/>
                    <a:gd name="connsiteX40" fmla="*/ 454003 w 815405"/>
                    <a:gd name="connsiteY40" fmla="*/ 505158 h 1099319"/>
                    <a:gd name="connsiteX41" fmla="*/ 447608 w 815405"/>
                    <a:gd name="connsiteY41" fmla="*/ 495566 h 1099319"/>
                    <a:gd name="connsiteX42" fmla="*/ 444411 w 815405"/>
                    <a:gd name="connsiteY42" fmla="*/ 466791 h 1099319"/>
                    <a:gd name="connsiteX43" fmla="*/ 431622 w 815405"/>
                    <a:gd name="connsiteY43" fmla="*/ 386861 h 1099319"/>
                    <a:gd name="connsiteX44" fmla="*/ 418834 w 815405"/>
                    <a:gd name="connsiteY44" fmla="*/ 329312 h 1099319"/>
                    <a:gd name="connsiteX45" fmla="*/ 396453 w 815405"/>
                    <a:gd name="connsiteY45" fmla="*/ 316523 h 1099319"/>
                    <a:gd name="connsiteX46" fmla="*/ 361284 w 815405"/>
                    <a:gd name="connsiteY46" fmla="*/ 300537 h 1099319"/>
                    <a:gd name="connsiteX47" fmla="*/ 351692 w 815405"/>
                    <a:gd name="connsiteY47" fmla="*/ 290945 h 1099319"/>
                    <a:gd name="connsiteX48" fmla="*/ 342101 w 815405"/>
                    <a:gd name="connsiteY48" fmla="*/ 287748 h 1099319"/>
                    <a:gd name="connsiteX49" fmla="*/ 313326 w 815405"/>
                    <a:gd name="connsiteY49" fmla="*/ 274959 h 1099319"/>
                    <a:gd name="connsiteX50" fmla="*/ 300537 w 815405"/>
                    <a:gd name="connsiteY50" fmla="*/ 268565 h 1099319"/>
                    <a:gd name="connsiteX51" fmla="*/ 284551 w 815405"/>
                    <a:gd name="connsiteY51" fmla="*/ 262170 h 1099319"/>
                    <a:gd name="connsiteX52" fmla="*/ 274960 w 815405"/>
                    <a:gd name="connsiteY52" fmla="*/ 255776 h 1099319"/>
                    <a:gd name="connsiteX53" fmla="*/ 265368 w 815405"/>
                    <a:gd name="connsiteY53" fmla="*/ 252579 h 1099319"/>
                    <a:gd name="connsiteX54" fmla="*/ 249382 w 815405"/>
                    <a:gd name="connsiteY54" fmla="*/ 246184 h 1099319"/>
                    <a:gd name="connsiteX55" fmla="*/ 227001 w 815405"/>
                    <a:gd name="connsiteY55" fmla="*/ 239790 h 1099319"/>
                    <a:gd name="connsiteX56" fmla="*/ 211015 w 815405"/>
                    <a:gd name="connsiteY56" fmla="*/ 230198 h 1099319"/>
                    <a:gd name="connsiteX57" fmla="*/ 191832 w 815405"/>
                    <a:gd name="connsiteY57" fmla="*/ 220607 h 1099319"/>
                    <a:gd name="connsiteX58" fmla="*/ 179043 w 815405"/>
                    <a:gd name="connsiteY58" fmla="*/ 204621 h 1099319"/>
                    <a:gd name="connsiteX59" fmla="*/ 172649 w 815405"/>
                    <a:gd name="connsiteY59" fmla="*/ 198226 h 1099319"/>
                    <a:gd name="connsiteX60" fmla="*/ 150269 w 815405"/>
                    <a:gd name="connsiteY60" fmla="*/ 153466 h 1099319"/>
                    <a:gd name="connsiteX61" fmla="*/ 140677 w 815405"/>
                    <a:gd name="connsiteY61" fmla="*/ 137480 h 1099319"/>
                    <a:gd name="connsiteX62" fmla="*/ 137480 w 815405"/>
                    <a:gd name="connsiteY62" fmla="*/ 127888 h 1099319"/>
                    <a:gd name="connsiteX63" fmla="*/ 127888 w 815405"/>
                    <a:gd name="connsiteY63" fmla="*/ 115099 h 1099319"/>
                    <a:gd name="connsiteX64" fmla="*/ 121494 w 815405"/>
                    <a:gd name="connsiteY64" fmla="*/ 105507 h 1099319"/>
                    <a:gd name="connsiteX65" fmla="*/ 108705 w 815405"/>
                    <a:gd name="connsiteY65" fmla="*/ 89521 h 1099319"/>
                    <a:gd name="connsiteX66" fmla="*/ 92719 w 815405"/>
                    <a:gd name="connsiteY66" fmla="*/ 63944 h 1099319"/>
                    <a:gd name="connsiteX67" fmla="*/ 89522 w 815405"/>
                    <a:gd name="connsiteY67" fmla="*/ 54352 h 1099319"/>
                    <a:gd name="connsiteX68" fmla="*/ 83127 w 815405"/>
                    <a:gd name="connsiteY68" fmla="*/ 44761 h 1099319"/>
                    <a:gd name="connsiteX69" fmla="*/ 83127 w 815405"/>
                    <a:gd name="connsiteY69"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90392 w 815405"/>
                    <a:gd name="connsiteY23" fmla="*/ 934399 h 1099319"/>
                    <a:gd name="connsiteX24" fmla="*/ 748146 w 815405"/>
                    <a:gd name="connsiteY24" fmla="*/ 882428 h 1099319"/>
                    <a:gd name="connsiteX25" fmla="*/ 741751 w 815405"/>
                    <a:gd name="connsiteY25" fmla="*/ 856850 h 1099319"/>
                    <a:gd name="connsiteX26" fmla="*/ 744948 w 815405"/>
                    <a:gd name="connsiteY26" fmla="*/ 776920 h 1099319"/>
                    <a:gd name="connsiteX27" fmla="*/ 748146 w 815405"/>
                    <a:gd name="connsiteY27" fmla="*/ 767328 h 1099319"/>
                    <a:gd name="connsiteX28" fmla="*/ 744948 w 815405"/>
                    <a:gd name="connsiteY28" fmla="*/ 712976 h 1099319"/>
                    <a:gd name="connsiteX29" fmla="*/ 728962 w 815405"/>
                    <a:gd name="connsiteY29" fmla="*/ 681004 h 1099319"/>
                    <a:gd name="connsiteX30" fmla="*/ 725765 w 815405"/>
                    <a:gd name="connsiteY30" fmla="*/ 658624 h 1099319"/>
                    <a:gd name="connsiteX31" fmla="*/ 709779 w 815405"/>
                    <a:gd name="connsiteY31" fmla="*/ 623454 h 1099319"/>
                    <a:gd name="connsiteX32" fmla="*/ 696990 w 815405"/>
                    <a:gd name="connsiteY32" fmla="*/ 610666 h 1099319"/>
                    <a:gd name="connsiteX33" fmla="*/ 661821 w 815405"/>
                    <a:gd name="connsiteY33" fmla="*/ 601074 h 1099319"/>
                    <a:gd name="connsiteX34" fmla="*/ 649032 w 815405"/>
                    <a:gd name="connsiteY34" fmla="*/ 594680 h 1099319"/>
                    <a:gd name="connsiteX35" fmla="*/ 613863 w 815405"/>
                    <a:gd name="connsiteY35" fmla="*/ 575496 h 1099319"/>
                    <a:gd name="connsiteX36" fmla="*/ 581891 w 815405"/>
                    <a:gd name="connsiteY36" fmla="*/ 562707 h 1099319"/>
                    <a:gd name="connsiteX37" fmla="*/ 546722 w 815405"/>
                    <a:gd name="connsiteY37" fmla="*/ 553116 h 1099319"/>
                    <a:gd name="connsiteX38" fmla="*/ 489172 w 815405"/>
                    <a:gd name="connsiteY38" fmla="*/ 537130 h 1099319"/>
                    <a:gd name="connsiteX39" fmla="*/ 457200 w 815405"/>
                    <a:gd name="connsiteY39" fmla="*/ 514749 h 1099319"/>
                    <a:gd name="connsiteX40" fmla="*/ 454003 w 815405"/>
                    <a:gd name="connsiteY40" fmla="*/ 505158 h 1099319"/>
                    <a:gd name="connsiteX41" fmla="*/ 447608 w 815405"/>
                    <a:gd name="connsiteY41" fmla="*/ 495566 h 1099319"/>
                    <a:gd name="connsiteX42" fmla="*/ 444411 w 815405"/>
                    <a:gd name="connsiteY42" fmla="*/ 466791 h 1099319"/>
                    <a:gd name="connsiteX43" fmla="*/ 431622 w 815405"/>
                    <a:gd name="connsiteY43" fmla="*/ 386861 h 1099319"/>
                    <a:gd name="connsiteX44" fmla="*/ 418834 w 815405"/>
                    <a:gd name="connsiteY44" fmla="*/ 329312 h 1099319"/>
                    <a:gd name="connsiteX45" fmla="*/ 396453 w 815405"/>
                    <a:gd name="connsiteY45" fmla="*/ 316523 h 1099319"/>
                    <a:gd name="connsiteX46" fmla="*/ 361284 w 815405"/>
                    <a:gd name="connsiteY46" fmla="*/ 300537 h 1099319"/>
                    <a:gd name="connsiteX47" fmla="*/ 351692 w 815405"/>
                    <a:gd name="connsiteY47" fmla="*/ 290945 h 1099319"/>
                    <a:gd name="connsiteX48" fmla="*/ 342101 w 815405"/>
                    <a:gd name="connsiteY48" fmla="*/ 287748 h 1099319"/>
                    <a:gd name="connsiteX49" fmla="*/ 313326 w 815405"/>
                    <a:gd name="connsiteY49" fmla="*/ 274959 h 1099319"/>
                    <a:gd name="connsiteX50" fmla="*/ 300537 w 815405"/>
                    <a:gd name="connsiteY50" fmla="*/ 268565 h 1099319"/>
                    <a:gd name="connsiteX51" fmla="*/ 284551 w 815405"/>
                    <a:gd name="connsiteY51" fmla="*/ 262170 h 1099319"/>
                    <a:gd name="connsiteX52" fmla="*/ 274960 w 815405"/>
                    <a:gd name="connsiteY52" fmla="*/ 255776 h 1099319"/>
                    <a:gd name="connsiteX53" fmla="*/ 265368 w 815405"/>
                    <a:gd name="connsiteY53" fmla="*/ 252579 h 1099319"/>
                    <a:gd name="connsiteX54" fmla="*/ 249382 w 815405"/>
                    <a:gd name="connsiteY54" fmla="*/ 246184 h 1099319"/>
                    <a:gd name="connsiteX55" fmla="*/ 227001 w 815405"/>
                    <a:gd name="connsiteY55" fmla="*/ 239790 h 1099319"/>
                    <a:gd name="connsiteX56" fmla="*/ 211015 w 815405"/>
                    <a:gd name="connsiteY56" fmla="*/ 230198 h 1099319"/>
                    <a:gd name="connsiteX57" fmla="*/ 191832 w 815405"/>
                    <a:gd name="connsiteY57" fmla="*/ 220607 h 1099319"/>
                    <a:gd name="connsiteX58" fmla="*/ 179043 w 815405"/>
                    <a:gd name="connsiteY58" fmla="*/ 204621 h 1099319"/>
                    <a:gd name="connsiteX59" fmla="*/ 172649 w 815405"/>
                    <a:gd name="connsiteY59" fmla="*/ 198226 h 1099319"/>
                    <a:gd name="connsiteX60" fmla="*/ 150269 w 815405"/>
                    <a:gd name="connsiteY60" fmla="*/ 153466 h 1099319"/>
                    <a:gd name="connsiteX61" fmla="*/ 140677 w 815405"/>
                    <a:gd name="connsiteY61" fmla="*/ 137480 h 1099319"/>
                    <a:gd name="connsiteX62" fmla="*/ 137480 w 815405"/>
                    <a:gd name="connsiteY62" fmla="*/ 127888 h 1099319"/>
                    <a:gd name="connsiteX63" fmla="*/ 127888 w 815405"/>
                    <a:gd name="connsiteY63" fmla="*/ 115099 h 1099319"/>
                    <a:gd name="connsiteX64" fmla="*/ 121494 w 815405"/>
                    <a:gd name="connsiteY64" fmla="*/ 105507 h 1099319"/>
                    <a:gd name="connsiteX65" fmla="*/ 108705 w 815405"/>
                    <a:gd name="connsiteY65" fmla="*/ 89521 h 1099319"/>
                    <a:gd name="connsiteX66" fmla="*/ 92719 w 815405"/>
                    <a:gd name="connsiteY66" fmla="*/ 63944 h 1099319"/>
                    <a:gd name="connsiteX67" fmla="*/ 89522 w 815405"/>
                    <a:gd name="connsiteY67" fmla="*/ 54352 h 1099319"/>
                    <a:gd name="connsiteX68" fmla="*/ 83127 w 815405"/>
                    <a:gd name="connsiteY68" fmla="*/ 44761 h 1099319"/>
                    <a:gd name="connsiteX69" fmla="*/ 83127 w 815405"/>
                    <a:gd name="connsiteY69" fmla="*/ 0 h 1099319"/>
                    <a:gd name="connsiteX0" fmla="*/ 0 w 815405"/>
                    <a:gd name="connsiteY0" fmla="*/ 201424 h 1099319"/>
                    <a:gd name="connsiteX1" fmla="*/ 70339 w 815405"/>
                    <a:gd name="connsiteY1" fmla="*/ 204621 h 1099319"/>
                    <a:gd name="connsiteX2" fmla="*/ 115849 w 815405"/>
                    <a:gd name="connsiteY2" fmla="*/ 246867 h 1099319"/>
                    <a:gd name="connsiteX3" fmla="*/ 147071 w 815405"/>
                    <a:gd name="connsiteY3" fmla="*/ 300537 h 1099319"/>
                    <a:gd name="connsiteX4" fmla="*/ 171900 w 815405"/>
                    <a:gd name="connsiteY4" fmla="*/ 378219 h 1099319"/>
                    <a:gd name="connsiteX5" fmla="*/ 195029 w 815405"/>
                    <a:gd name="connsiteY5" fmla="*/ 457200 h 1099319"/>
                    <a:gd name="connsiteX6" fmla="*/ 251496 w 815405"/>
                    <a:gd name="connsiteY6" fmla="*/ 517680 h 1099319"/>
                    <a:gd name="connsiteX7" fmla="*/ 322918 w 815405"/>
                    <a:gd name="connsiteY7" fmla="*/ 524341 h 1099319"/>
                    <a:gd name="connsiteX8" fmla="*/ 383664 w 815405"/>
                    <a:gd name="connsiteY8" fmla="*/ 588285 h 1099319"/>
                    <a:gd name="connsiteX9" fmla="*/ 406045 w 815405"/>
                    <a:gd name="connsiteY9" fmla="*/ 626652 h 1099319"/>
                    <a:gd name="connsiteX10" fmla="*/ 428425 w 815405"/>
                    <a:gd name="connsiteY10" fmla="*/ 671412 h 1099319"/>
                    <a:gd name="connsiteX11" fmla="*/ 447608 w 815405"/>
                    <a:gd name="connsiteY11" fmla="*/ 722568 h 1099319"/>
                    <a:gd name="connsiteX12" fmla="*/ 467607 w 815405"/>
                    <a:gd name="connsiteY12" fmla="*/ 774471 h 1099319"/>
                    <a:gd name="connsiteX13" fmla="*/ 517197 w 815405"/>
                    <a:gd name="connsiteY13" fmla="*/ 828892 h 1099319"/>
                    <a:gd name="connsiteX14" fmla="*/ 559511 w 815405"/>
                    <a:gd name="connsiteY14" fmla="*/ 847259 h 1099319"/>
                    <a:gd name="connsiteX15" fmla="*/ 597877 w 815405"/>
                    <a:gd name="connsiteY15" fmla="*/ 856850 h 1099319"/>
                    <a:gd name="connsiteX16" fmla="*/ 623455 w 815405"/>
                    <a:gd name="connsiteY16" fmla="*/ 885625 h 1099319"/>
                    <a:gd name="connsiteX17" fmla="*/ 668215 w 815405"/>
                    <a:gd name="connsiteY17" fmla="*/ 949569 h 1099319"/>
                    <a:gd name="connsiteX18" fmla="*/ 712976 w 815405"/>
                    <a:gd name="connsiteY18" fmla="*/ 1029499 h 1099319"/>
                    <a:gd name="connsiteX19" fmla="*/ 720254 w 815405"/>
                    <a:gd name="connsiteY19" fmla="*/ 1096441 h 1099319"/>
                    <a:gd name="connsiteX20" fmla="*/ 815287 w 815405"/>
                    <a:gd name="connsiteY20" fmla="*/ 1080654 h 1099319"/>
                    <a:gd name="connsiteX21" fmla="*/ 810391 w 815405"/>
                    <a:gd name="connsiteY21" fmla="*/ 1022288 h 1099319"/>
                    <a:gd name="connsiteX22" fmla="*/ 798418 w 815405"/>
                    <a:gd name="connsiteY22" fmla="*/ 973582 h 1099319"/>
                    <a:gd name="connsiteX23" fmla="*/ 790392 w 815405"/>
                    <a:gd name="connsiteY23" fmla="*/ 934399 h 1099319"/>
                    <a:gd name="connsiteX24" fmla="*/ 757671 w 815405"/>
                    <a:gd name="connsiteY24" fmla="*/ 877666 h 1099319"/>
                    <a:gd name="connsiteX25" fmla="*/ 741751 w 815405"/>
                    <a:gd name="connsiteY25" fmla="*/ 856850 h 1099319"/>
                    <a:gd name="connsiteX26" fmla="*/ 744948 w 815405"/>
                    <a:gd name="connsiteY26" fmla="*/ 776920 h 1099319"/>
                    <a:gd name="connsiteX27" fmla="*/ 748146 w 815405"/>
                    <a:gd name="connsiteY27" fmla="*/ 767328 h 1099319"/>
                    <a:gd name="connsiteX28" fmla="*/ 744948 w 815405"/>
                    <a:gd name="connsiteY28" fmla="*/ 712976 h 1099319"/>
                    <a:gd name="connsiteX29" fmla="*/ 728962 w 815405"/>
                    <a:gd name="connsiteY29" fmla="*/ 681004 h 1099319"/>
                    <a:gd name="connsiteX30" fmla="*/ 725765 w 815405"/>
                    <a:gd name="connsiteY30" fmla="*/ 658624 h 1099319"/>
                    <a:gd name="connsiteX31" fmla="*/ 709779 w 815405"/>
                    <a:gd name="connsiteY31" fmla="*/ 623454 h 1099319"/>
                    <a:gd name="connsiteX32" fmla="*/ 696990 w 815405"/>
                    <a:gd name="connsiteY32" fmla="*/ 610666 h 1099319"/>
                    <a:gd name="connsiteX33" fmla="*/ 661821 w 815405"/>
                    <a:gd name="connsiteY33" fmla="*/ 601074 h 1099319"/>
                    <a:gd name="connsiteX34" fmla="*/ 649032 w 815405"/>
                    <a:gd name="connsiteY34" fmla="*/ 594680 h 1099319"/>
                    <a:gd name="connsiteX35" fmla="*/ 613863 w 815405"/>
                    <a:gd name="connsiteY35" fmla="*/ 575496 h 1099319"/>
                    <a:gd name="connsiteX36" fmla="*/ 581891 w 815405"/>
                    <a:gd name="connsiteY36" fmla="*/ 562707 h 1099319"/>
                    <a:gd name="connsiteX37" fmla="*/ 546722 w 815405"/>
                    <a:gd name="connsiteY37" fmla="*/ 553116 h 1099319"/>
                    <a:gd name="connsiteX38" fmla="*/ 489172 w 815405"/>
                    <a:gd name="connsiteY38" fmla="*/ 537130 h 1099319"/>
                    <a:gd name="connsiteX39" fmla="*/ 457200 w 815405"/>
                    <a:gd name="connsiteY39" fmla="*/ 514749 h 1099319"/>
                    <a:gd name="connsiteX40" fmla="*/ 454003 w 815405"/>
                    <a:gd name="connsiteY40" fmla="*/ 505158 h 1099319"/>
                    <a:gd name="connsiteX41" fmla="*/ 447608 w 815405"/>
                    <a:gd name="connsiteY41" fmla="*/ 495566 h 1099319"/>
                    <a:gd name="connsiteX42" fmla="*/ 444411 w 815405"/>
                    <a:gd name="connsiteY42" fmla="*/ 466791 h 1099319"/>
                    <a:gd name="connsiteX43" fmla="*/ 431622 w 815405"/>
                    <a:gd name="connsiteY43" fmla="*/ 386861 h 1099319"/>
                    <a:gd name="connsiteX44" fmla="*/ 418834 w 815405"/>
                    <a:gd name="connsiteY44" fmla="*/ 329312 h 1099319"/>
                    <a:gd name="connsiteX45" fmla="*/ 396453 w 815405"/>
                    <a:gd name="connsiteY45" fmla="*/ 316523 h 1099319"/>
                    <a:gd name="connsiteX46" fmla="*/ 361284 w 815405"/>
                    <a:gd name="connsiteY46" fmla="*/ 300537 h 1099319"/>
                    <a:gd name="connsiteX47" fmla="*/ 351692 w 815405"/>
                    <a:gd name="connsiteY47" fmla="*/ 290945 h 1099319"/>
                    <a:gd name="connsiteX48" fmla="*/ 342101 w 815405"/>
                    <a:gd name="connsiteY48" fmla="*/ 287748 h 1099319"/>
                    <a:gd name="connsiteX49" fmla="*/ 313326 w 815405"/>
                    <a:gd name="connsiteY49" fmla="*/ 274959 h 1099319"/>
                    <a:gd name="connsiteX50" fmla="*/ 300537 w 815405"/>
                    <a:gd name="connsiteY50" fmla="*/ 268565 h 1099319"/>
                    <a:gd name="connsiteX51" fmla="*/ 284551 w 815405"/>
                    <a:gd name="connsiteY51" fmla="*/ 262170 h 1099319"/>
                    <a:gd name="connsiteX52" fmla="*/ 274960 w 815405"/>
                    <a:gd name="connsiteY52" fmla="*/ 255776 h 1099319"/>
                    <a:gd name="connsiteX53" fmla="*/ 265368 w 815405"/>
                    <a:gd name="connsiteY53" fmla="*/ 252579 h 1099319"/>
                    <a:gd name="connsiteX54" fmla="*/ 249382 w 815405"/>
                    <a:gd name="connsiteY54" fmla="*/ 246184 h 1099319"/>
                    <a:gd name="connsiteX55" fmla="*/ 227001 w 815405"/>
                    <a:gd name="connsiteY55" fmla="*/ 239790 h 1099319"/>
                    <a:gd name="connsiteX56" fmla="*/ 211015 w 815405"/>
                    <a:gd name="connsiteY56" fmla="*/ 230198 h 1099319"/>
                    <a:gd name="connsiteX57" fmla="*/ 191832 w 815405"/>
                    <a:gd name="connsiteY57" fmla="*/ 220607 h 1099319"/>
                    <a:gd name="connsiteX58" fmla="*/ 179043 w 815405"/>
                    <a:gd name="connsiteY58" fmla="*/ 204621 h 1099319"/>
                    <a:gd name="connsiteX59" fmla="*/ 172649 w 815405"/>
                    <a:gd name="connsiteY59" fmla="*/ 198226 h 1099319"/>
                    <a:gd name="connsiteX60" fmla="*/ 150269 w 815405"/>
                    <a:gd name="connsiteY60" fmla="*/ 153466 h 1099319"/>
                    <a:gd name="connsiteX61" fmla="*/ 140677 w 815405"/>
                    <a:gd name="connsiteY61" fmla="*/ 137480 h 1099319"/>
                    <a:gd name="connsiteX62" fmla="*/ 137480 w 815405"/>
                    <a:gd name="connsiteY62" fmla="*/ 127888 h 1099319"/>
                    <a:gd name="connsiteX63" fmla="*/ 127888 w 815405"/>
                    <a:gd name="connsiteY63" fmla="*/ 115099 h 1099319"/>
                    <a:gd name="connsiteX64" fmla="*/ 121494 w 815405"/>
                    <a:gd name="connsiteY64" fmla="*/ 105507 h 1099319"/>
                    <a:gd name="connsiteX65" fmla="*/ 108705 w 815405"/>
                    <a:gd name="connsiteY65" fmla="*/ 89521 h 1099319"/>
                    <a:gd name="connsiteX66" fmla="*/ 92719 w 815405"/>
                    <a:gd name="connsiteY66" fmla="*/ 63944 h 1099319"/>
                    <a:gd name="connsiteX67" fmla="*/ 89522 w 815405"/>
                    <a:gd name="connsiteY67" fmla="*/ 54352 h 1099319"/>
                    <a:gd name="connsiteX68" fmla="*/ 83127 w 815405"/>
                    <a:gd name="connsiteY68" fmla="*/ 44761 h 1099319"/>
                    <a:gd name="connsiteX69" fmla="*/ 83127 w 815405"/>
                    <a:gd name="connsiteY69"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41751 w 815467"/>
                    <a:gd name="connsiteY24" fmla="*/ 856850 h 1099319"/>
                    <a:gd name="connsiteX25" fmla="*/ 744948 w 815467"/>
                    <a:gd name="connsiteY25" fmla="*/ 776920 h 1099319"/>
                    <a:gd name="connsiteX26" fmla="*/ 748146 w 815467"/>
                    <a:gd name="connsiteY26" fmla="*/ 767328 h 1099319"/>
                    <a:gd name="connsiteX27" fmla="*/ 744948 w 815467"/>
                    <a:gd name="connsiteY27" fmla="*/ 712976 h 1099319"/>
                    <a:gd name="connsiteX28" fmla="*/ 728962 w 815467"/>
                    <a:gd name="connsiteY28" fmla="*/ 681004 h 1099319"/>
                    <a:gd name="connsiteX29" fmla="*/ 725765 w 815467"/>
                    <a:gd name="connsiteY29" fmla="*/ 658624 h 1099319"/>
                    <a:gd name="connsiteX30" fmla="*/ 709779 w 815467"/>
                    <a:gd name="connsiteY30" fmla="*/ 623454 h 1099319"/>
                    <a:gd name="connsiteX31" fmla="*/ 696990 w 815467"/>
                    <a:gd name="connsiteY31" fmla="*/ 610666 h 1099319"/>
                    <a:gd name="connsiteX32" fmla="*/ 661821 w 815467"/>
                    <a:gd name="connsiteY32" fmla="*/ 601074 h 1099319"/>
                    <a:gd name="connsiteX33" fmla="*/ 649032 w 815467"/>
                    <a:gd name="connsiteY33" fmla="*/ 594680 h 1099319"/>
                    <a:gd name="connsiteX34" fmla="*/ 613863 w 815467"/>
                    <a:gd name="connsiteY34" fmla="*/ 575496 h 1099319"/>
                    <a:gd name="connsiteX35" fmla="*/ 581891 w 815467"/>
                    <a:gd name="connsiteY35" fmla="*/ 562707 h 1099319"/>
                    <a:gd name="connsiteX36" fmla="*/ 546722 w 815467"/>
                    <a:gd name="connsiteY36" fmla="*/ 553116 h 1099319"/>
                    <a:gd name="connsiteX37" fmla="*/ 489172 w 815467"/>
                    <a:gd name="connsiteY37" fmla="*/ 537130 h 1099319"/>
                    <a:gd name="connsiteX38" fmla="*/ 457200 w 815467"/>
                    <a:gd name="connsiteY38" fmla="*/ 514749 h 1099319"/>
                    <a:gd name="connsiteX39" fmla="*/ 454003 w 815467"/>
                    <a:gd name="connsiteY39" fmla="*/ 505158 h 1099319"/>
                    <a:gd name="connsiteX40" fmla="*/ 447608 w 815467"/>
                    <a:gd name="connsiteY40" fmla="*/ 495566 h 1099319"/>
                    <a:gd name="connsiteX41" fmla="*/ 444411 w 815467"/>
                    <a:gd name="connsiteY41" fmla="*/ 466791 h 1099319"/>
                    <a:gd name="connsiteX42" fmla="*/ 431622 w 815467"/>
                    <a:gd name="connsiteY42" fmla="*/ 386861 h 1099319"/>
                    <a:gd name="connsiteX43" fmla="*/ 418834 w 815467"/>
                    <a:gd name="connsiteY43" fmla="*/ 329312 h 1099319"/>
                    <a:gd name="connsiteX44" fmla="*/ 396453 w 815467"/>
                    <a:gd name="connsiteY44" fmla="*/ 316523 h 1099319"/>
                    <a:gd name="connsiteX45" fmla="*/ 361284 w 815467"/>
                    <a:gd name="connsiteY45" fmla="*/ 300537 h 1099319"/>
                    <a:gd name="connsiteX46" fmla="*/ 351692 w 815467"/>
                    <a:gd name="connsiteY46" fmla="*/ 290945 h 1099319"/>
                    <a:gd name="connsiteX47" fmla="*/ 342101 w 815467"/>
                    <a:gd name="connsiteY47" fmla="*/ 287748 h 1099319"/>
                    <a:gd name="connsiteX48" fmla="*/ 313326 w 815467"/>
                    <a:gd name="connsiteY48" fmla="*/ 274959 h 1099319"/>
                    <a:gd name="connsiteX49" fmla="*/ 300537 w 815467"/>
                    <a:gd name="connsiteY49" fmla="*/ 268565 h 1099319"/>
                    <a:gd name="connsiteX50" fmla="*/ 284551 w 815467"/>
                    <a:gd name="connsiteY50" fmla="*/ 262170 h 1099319"/>
                    <a:gd name="connsiteX51" fmla="*/ 274960 w 815467"/>
                    <a:gd name="connsiteY51" fmla="*/ 255776 h 1099319"/>
                    <a:gd name="connsiteX52" fmla="*/ 265368 w 815467"/>
                    <a:gd name="connsiteY52" fmla="*/ 252579 h 1099319"/>
                    <a:gd name="connsiteX53" fmla="*/ 249382 w 815467"/>
                    <a:gd name="connsiteY53" fmla="*/ 246184 h 1099319"/>
                    <a:gd name="connsiteX54" fmla="*/ 227001 w 815467"/>
                    <a:gd name="connsiteY54" fmla="*/ 239790 h 1099319"/>
                    <a:gd name="connsiteX55" fmla="*/ 211015 w 815467"/>
                    <a:gd name="connsiteY55" fmla="*/ 230198 h 1099319"/>
                    <a:gd name="connsiteX56" fmla="*/ 191832 w 815467"/>
                    <a:gd name="connsiteY56" fmla="*/ 220607 h 1099319"/>
                    <a:gd name="connsiteX57" fmla="*/ 179043 w 815467"/>
                    <a:gd name="connsiteY57" fmla="*/ 204621 h 1099319"/>
                    <a:gd name="connsiteX58" fmla="*/ 172649 w 815467"/>
                    <a:gd name="connsiteY58" fmla="*/ 198226 h 1099319"/>
                    <a:gd name="connsiteX59" fmla="*/ 150269 w 815467"/>
                    <a:gd name="connsiteY59" fmla="*/ 153466 h 1099319"/>
                    <a:gd name="connsiteX60" fmla="*/ 140677 w 815467"/>
                    <a:gd name="connsiteY60" fmla="*/ 137480 h 1099319"/>
                    <a:gd name="connsiteX61" fmla="*/ 137480 w 815467"/>
                    <a:gd name="connsiteY61" fmla="*/ 127888 h 1099319"/>
                    <a:gd name="connsiteX62" fmla="*/ 127888 w 815467"/>
                    <a:gd name="connsiteY62" fmla="*/ 115099 h 1099319"/>
                    <a:gd name="connsiteX63" fmla="*/ 121494 w 815467"/>
                    <a:gd name="connsiteY63" fmla="*/ 105507 h 1099319"/>
                    <a:gd name="connsiteX64" fmla="*/ 108705 w 815467"/>
                    <a:gd name="connsiteY64" fmla="*/ 89521 h 1099319"/>
                    <a:gd name="connsiteX65" fmla="*/ 92719 w 815467"/>
                    <a:gd name="connsiteY65" fmla="*/ 63944 h 1099319"/>
                    <a:gd name="connsiteX66" fmla="*/ 89522 w 815467"/>
                    <a:gd name="connsiteY66" fmla="*/ 54352 h 1099319"/>
                    <a:gd name="connsiteX67" fmla="*/ 83127 w 815467"/>
                    <a:gd name="connsiteY67" fmla="*/ 44761 h 1099319"/>
                    <a:gd name="connsiteX68" fmla="*/ 83127 w 815467"/>
                    <a:gd name="connsiteY68"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41751 w 815467"/>
                    <a:gd name="connsiteY24" fmla="*/ 856850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25765 w 815467"/>
                    <a:gd name="connsiteY28" fmla="*/ 658624 h 1099319"/>
                    <a:gd name="connsiteX29" fmla="*/ 709779 w 815467"/>
                    <a:gd name="connsiteY29" fmla="*/ 623454 h 1099319"/>
                    <a:gd name="connsiteX30" fmla="*/ 696990 w 815467"/>
                    <a:gd name="connsiteY30" fmla="*/ 610666 h 1099319"/>
                    <a:gd name="connsiteX31" fmla="*/ 661821 w 815467"/>
                    <a:gd name="connsiteY31" fmla="*/ 601074 h 1099319"/>
                    <a:gd name="connsiteX32" fmla="*/ 649032 w 815467"/>
                    <a:gd name="connsiteY32" fmla="*/ 594680 h 1099319"/>
                    <a:gd name="connsiteX33" fmla="*/ 613863 w 815467"/>
                    <a:gd name="connsiteY33" fmla="*/ 575496 h 1099319"/>
                    <a:gd name="connsiteX34" fmla="*/ 581891 w 815467"/>
                    <a:gd name="connsiteY34" fmla="*/ 562707 h 1099319"/>
                    <a:gd name="connsiteX35" fmla="*/ 546722 w 815467"/>
                    <a:gd name="connsiteY35" fmla="*/ 553116 h 1099319"/>
                    <a:gd name="connsiteX36" fmla="*/ 489172 w 815467"/>
                    <a:gd name="connsiteY36" fmla="*/ 537130 h 1099319"/>
                    <a:gd name="connsiteX37" fmla="*/ 457200 w 815467"/>
                    <a:gd name="connsiteY37" fmla="*/ 514749 h 1099319"/>
                    <a:gd name="connsiteX38" fmla="*/ 454003 w 815467"/>
                    <a:gd name="connsiteY38" fmla="*/ 505158 h 1099319"/>
                    <a:gd name="connsiteX39" fmla="*/ 447608 w 815467"/>
                    <a:gd name="connsiteY39" fmla="*/ 495566 h 1099319"/>
                    <a:gd name="connsiteX40" fmla="*/ 444411 w 815467"/>
                    <a:gd name="connsiteY40" fmla="*/ 466791 h 1099319"/>
                    <a:gd name="connsiteX41" fmla="*/ 431622 w 815467"/>
                    <a:gd name="connsiteY41" fmla="*/ 386861 h 1099319"/>
                    <a:gd name="connsiteX42" fmla="*/ 418834 w 815467"/>
                    <a:gd name="connsiteY42" fmla="*/ 329312 h 1099319"/>
                    <a:gd name="connsiteX43" fmla="*/ 396453 w 815467"/>
                    <a:gd name="connsiteY43" fmla="*/ 316523 h 1099319"/>
                    <a:gd name="connsiteX44" fmla="*/ 361284 w 815467"/>
                    <a:gd name="connsiteY44" fmla="*/ 300537 h 1099319"/>
                    <a:gd name="connsiteX45" fmla="*/ 351692 w 815467"/>
                    <a:gd name="connsiteY45" fmla="*/ 290945 h 1099319"/>
                    <a:gd name="connsiteX46" fmla="*/ 342101 w 815467"/>
                    <a:gd name="connsiteY46" fmla="*/ 287748 h 1099319"/>
                    <a:gd name="connsiteX47" fmla="*/ 313326 w 815467"/>
                    <a:gd name="connsiteY47" fmla="*/ 274959 h 1099319"/>
                    <a:gd name="connsiteX48" fmla="*/ 300537 w 815467"/>
                    <a:gd name="connsiteY48" fmla="*/ 268565 h 1099319"/>
                    <a:gd name="connsiteX49" fmla="*/ 284551 w 815467"/>
                    <a:gd name="connsiteY49" fmla="*/ 262170 h 1099319"/>
                    <a:gd name="connsiteX50" fmla="*/ 274960 w 815467"/>
                    <a:gd name="connsiteY50" fmla="*/ 255776 h 1099319"/>
                    <a:gd name="connsiteX51" fmla="*/ 265368 w 815467"/>
                    <a:gd name="connsiteY51" fmla="*/ 252579 h 1099319"/>
                    <a:gd name="connsiteX52" fmla="*/ 249382 w 815467"/>
                    <a:gd name="connsiteY52" fmla="*/ 246184 h 1099319"/>
                    <a:gd name="connsiteX53" fmla="*/ 227001 w 815467"/>
                    <a:gd name="connsiteY53" fmla="*/ 239790 h 1099319"/>
                    <a:gd name="connsiteX54" fmla="*/ 211015 w 815467"/>
                    <a:gd name="connsiteY54" fmla="*/ 230198 h 1099319"/>
                    <a:gd name="connsiteX55" fmla="*/ 191832 w 815467"/>
                    <a:gd name="connsiteY55" fmla="*/ 220607 h 1099319"/>
                    <a:gd name="connsiteX56" fmla="*/ 179043 w 815467"/>
                    <a:gd name="connsiteY56" fmla="*/ 204621 h 1099319"/>
                    <a:gd name="connsiteX57" fmla="*/ 172649 w 815467"/>
                    <a:gd name="connsiteY57" fmla="*/ 198226 h 1099319"/>
                    <a:gd name="connsiteX58" fmla="*/ 150269 w 815467"/>
                    <a:gd name="connsiteY58" fmla="*/ 153466 h 1099319"/>
                    <a:gd name="connsiteX59" fmla="*/ 140677 w 815467"/>
                    <a:gd name="connsiteY59" fmla="*/ 137480 h 1099319"/>
                    <a:gd name="connsiteX60" fmla="*/ 137480 w 815467"/>
                    <a:gd name="connsiteY60" fmla="*/ 127888 h 1099319"/>
                    <a:gd name="connsiteX61" fmla="*/ 127888 w 815467"/>
                    <a:gd name="connsiteY61" fmla="*/ 115099 h 1099319"/>
                    <a:gd name="connsiteX62" fmla="*/ 121494 w 815467"/>
                    <a:gd name="connsiteY62" fmla="*/ 105507 h 1099319"/>
                    <a:gd name="connsiteX63" fmla="*/ 108705 w 815467"/>
                    <a:gd name="connsiteY63" fmla="*/ 89521 h 1099319"/>
                    <a:gd name="connsiteX64" fmla="*/ 92719 w 815467"/>
                    <a:gd name="connsiteY64" fmla="*/ 63944 h 1099319"/>
                    <a:gd name="connsiteX65" fmla="*/ 89522 w 815467"/>
                    <a:gd name="connsiteY65" fmla="*/ 54352 h 1099319"/>
                    <a:gd name="connsiteX66" fmla="*/ 83127 w 815467"/>
                    <a:gd name="connsiteY66" fmla="*/ 44761 h 1099319"/>
                    <a:gd name="connsiteX67" fmla="*/ 83127 w 815467"/>
                    <a:gd name="connsiteY6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25765 w 815467"/>
                    <a:gd name="connsiteY28" fmla="*/ 658624 h 1099319"/>
                    <a:gd name="connsiteX29" fmla="*/ 709779 w 815467"/>
                    <a:gd name="connsiteY29" fmla="*/ 623454 h 1099319"/>
                    <a:gd name="connsiteX30" fmla="*/ 696990 w 815467"/>
                    <a:gd name="connsiteY30" fmla="*/ 610666 h 1099319"/>
                    <a:gd name="connsiteX31" fmla="*/ 661821 w 815467"/>
                    <a:gd name="connsiteY31" fmla="*/ 601074 h 1099319"/>
                    <a:gd name="connsiteX32" fmla="*/ 649032 w 815467"/>
                    <a:gd name="connsiteY32" fmla="*/ 594680 h 1099319"/>
                    <a:gd name="connsiteX33" fmla="*/ 613863 w 815467"/>
                    <a:gd name="connsiteY33" fmla="*/ 575496 h 1099319"/>
                    <a:gd name="connsiteX34" fmla="*/ 581891 w 815467"/>
                    <a:gd name="connsiteY34" fmla="*/ 562707 h 1099319"/>
                    <a:gd name="connsiteX35" fmla="*/ 546722 w 815467"/>
                    <a:gd name="connsiteY35" fmla="*/ 553116 h 1099319"/>
                    <a:gd name="connsiteX36" fmla="*/ 489172 w 815467"/>
                    <a:gd name="connsiteY36" fmla="*/ 537130 h 1099319"/>
                    <a:gd name="connsiteX37" fmla="*/ 457200 w 815467"/>
                    <a:gd name="connsiteY37" fmla="*/ 514749 h 1099319"/>
                    <a:gd name="connsiteX38" fmla="*/ 454003 w 815467"/>
                    <a:gd name="connsiteY38" fmla="*/ 505158 h 1099319"/>
                    <a:gd name="connsiteX39" fmla="*/ 447608 w 815467"/>
                    <a:gd name="connsiteY39" fmla="*/ 495566 h 1099319"/>
                    <a:gd name="connsiteX40" fmla="*/ 444411 w 815467"/>
                    <a:gd name="connsiteY40" fmla="*/ 466791 h 1099319"/>
                    <a:gd name="connsiteX41" fmla="*/ 431622 w 815467"/>
                    <a:gd name="connsiteY41" fmla="*/ 386861 h 1099319"/>
                    <a:gd name="connsiteX42" fmla="*/ 418834 w 815467"/>
                    <a:gd name="connsiteY42" fmla="*/ 329312 h 1099319"/>
                    <a:gd name="connsiteX43" fmla="*/ 396453 w 815467"/>
                    <a:gd name="connsiteY43" fmla="*/ 316523 h 1099319"/>
                    <a:gd name="connsiteX44" fmla="*/ 361284 w 815467"/>
                    <a:gd name="connsiteY44" fmla="*/ 300537 h 1099319"/>
                    <a:gd name="connsiteX45" fmla="*/ 351692 w 815467"/>
                    <a:gd name="connsiteY45" fmla="*/ 290945 h 1099319"/>
                    <a:gd name="connsiteX46" fmla="*/ 342101 w 815467"/>
                    <a:gd name="connsiteY46" fmla="*/ 287748 h 1099319"/>
                    <a:gd name="connsiteX47" fmla="*/ 313326 w 815467"/>
                    <a:gd name="connsiteY47" fmla="*/ 274959 h 1099319"/>
                    <a:gd name="connsiteX48" fmla="*/ 300537 w 815467"/>
                    <a:gd name="connsiteY48" fmla="*/ 268565 h 1099319"/>
                    <a:gd name="connsiteX49" fmla="*/ 284551 w 815467"/>
                    <a:gd name="connsiteY49" fmla="*/ 262170 h 1099319"/>
                    <a:gd name="connsiteX50" fmla="*/ 274960 w 815467"/>
                    <a:gd name="connsiteY50" fmla="*/ 255776 h 1099319"/>
                    <a:gd name="connsiteX51" fmla="*/ 265368 w 815467"/>
                    <a:gd name="connsiteY51" fmla="*/ 252579 h 1099319"/>
                    <a:gd name="connsiteX52" fmla="*/ 249382 w 815467"/>
                    <a:gd name="connsiteY52" fmla="*/ 246184 h 1099319"/>
                    <a:gd name="connsiteX53" fmla="*/ 227001 w 815467"/>
                    <a:gd name="connsiteY53" fmla="*/ 239790 h 1099319"/>
                    <a:gd name="connsiteX54" fmla="*/ 211015 w 815467"/>
                    <a:gd name="connsiteY54" fmla="*/ 230198 h 1099319"/>
                    <a:gd name="connsiteX55" fmla="*/ 191832 w 815467"/>
                    <a:gd name="connsiteY55" fmla="*/ 220607 h 1099319"/>
                    <a:gd name="connsiteX56" fmla="*/ 179043 w 815467"/>
                    <a:gd name="connsiteY56" fmla="*/ 204621 h 1099319"/>
                    <a:gd name="connsiteX57" fmla="*/ 172649 w 815467"/>
                    <a:gd name="connsiteY57" fmla="*/ 198226 h 1099319"/>
                    <a:gd name="connsiteX58" fmla="*/ 150269 w 815467"/>
                    <a:gd name="connsiteY58" fmla="*/ 153466 h 1099319"/>
                    <a:gd name="connsiteX59" fmla="*/ 140677 w 815467"/>
                    <a:gd name="connsiteY59" fmla="*/ 137480 h 1099319"/>
                    <a:gd name="connsiteX60" fmla="*/ 137480 w 815467"/>
                    <a:gd name="connsiteY60" fmla="*/ 127888 h 1099319"/>
                    <a:gd name="connsiteX61" fmla="*/ 127888 w 815467"/>
                    <a:gd name="connsiteY61" fmla="*/ 115099 h 1099319"/>
                    <a:gd name="connsiteX62" fmla="*/ 121494 w 815467"/>
                    <a:gd name="connsiteY62" fmla="*/ 105507 h 1099319"/>
                    <a:gd name="connsiteX63" fmla="*/ 108705 w 815467"/>
                    <a:gd name="connsiteY63" fmla="*/ 89521 h 1099319"/>
                    <a:gd name="connsiteX64" fmla="*/ 92719 w 815467"/>
                    <a:gd name="connsiteY64" fmla="*/ 63944 h 1099319"/>
                    <a:gd name="connsiteX65" fmla="*/ 89522 w 815467"/>
                    <a:gd name="connsiteY65" fmla="*/ 54352 h 1099319"/>
                    <a:gd name="connsiteX66" fmla="*/ 83127 w 815467"/>
                    <a:gd name="connsiteY66" fmla="*/ 44761 h 1099319"/>
                    <a:gd name="connsiteX67" fmla="*/ 83127 w 815467"/>
                    <a:gd name="connsiteY6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09779 w 815467"/>
                    <a:gd name="connsiteY28" fmla="*/ 623454 h 1099319"/>
                    <a:gd name="connsiteX29" fmla="*/ 696990 w 815467"/>
                    <a:gd name="connsiteY29" fmla="*/ 610666 h 1099319"/>
                    <a:gd name="connsiteX30" fmla="*/ 661821 w 815467"/>
                    <a:gd name="connsiteY30" fmla="*/ 601074 h 1099319"/>
                    <a:gd name="connsiteX31" fmla="*/ 649032 w 815467"/>
                    <a:gd name="connsiteY31" fmla="*/ 594680 h 1099319"/>
                    <a:gd name="connsiteX32" fmla="*/ 613863 w 815467"/>
                    <a:gd name="connsiteY32" fmla="*/ 575496 h 1099319"/>
                    <a:gd name="connsiteX33" fmla="*/ 581891 w 815467"/>
                    <a:gd name="connsiteY33" fmla="*/ 562707 h 1099319"/>
                    <a:gd name="connsiteX34" fmla="*/ 546722 w 815467"/>
                    <a:gd name="connsiteY34" fmla="*/ 553116 h 1099319"/>
                    <a:gd name="connsiteX35" fmla="*/ 489172 w 815467"/>
                    <a:gd name="connsiteY35" fmla="*/ 537130 h 1099319"/>
                    <a:gd name="connsiteX36" fmla="*/ 457200 w 815467"/>
                    <a:gd name="connsiteY36" fmla="*/ 514749 h 1099319"/>
                    <a:gd name="connsiteX37" fmla="*/ 454003 w 815467"/>
                    <a:gd name="connsiteY37" fmla="*/ 505158 h 1099319"/>
                    <a:gd name="connsiteX38" fmla="*/ 447608 w 815467"/>
                    <a:gd name="connsiteY38" fmla="*/ 495566 h 1099319"/>
                    <a:gd name="connsiteX39" fmla="*/ 444411 w 815467"/>
                    <a:gd name="connsiteY39" fmla="*/ 466791 h 1099319"/>
                    <a:gd name="connsiteX40" fmla="*/ 431622 w 815467"/>
                    <a:gd name="connsiteY40" fmla="*/ 386861 h 1099319"/>
                    <a:gd name="connsiteX41" fmla="*/ 418834 w 815467"/>
                    <a:gd name="connsiteY41" fmla="*/ 329312 h 1099319"/>
                    <a:gd name="connsiteX42" fmla="*/ 396453 w 815467"/>
                    <a:gd name="connsiteY42" fmla="*/ 316523 h 1099319"/>
                    <a:gd name="connsiteX43" fmla="*/ 361284 w 815467"/>
                    <a:gd name="connsiteY43" fmla="*/ 300537 h 1099319"/>
                    <a:gd name="connsiteX44" fmla="*/ 351692 w 815467"/>
                    <a:gd name="connsiteY44" fmla="*/ 290945 h 1099319"/>
                    <a:gd name="connsiteX45" fmla="*/ 342101 w 815467"/>
                    <a:gd name="connsiteY45" fmla="*/ 287748 h 1099319"/>
                    <a:gd name="connsiteX46" fmla="*/ 313326 w 815467"/>
                    <a:gd name="connsiteY46" fmla="*/ 274959 h 1099319"/>
                    <a:gd name="connsiteX47" fmla="*/ 300537 w 815467"/>
                    <a:gd name="connsiteY47" fmla="*/ 268565 h 1099319"/>
                    <a:gd name="connsiteX48" fmla="*/ 284551 w 815467"/>
                    <a:gd name="connsiteY48" fmla="*/ 262170 h 1099319"/>
                    <a:gd name="connsiteX49" fmla="*/ 274960 w 815467"/>
                    <a:gd name="connsiteY49" fmla="*/ 255776 h 1099319"/>
                    <a:gd name="connsiteX50" fmla="*/ 265368 w 815467"/>
                    <a:gd name="connsiteY50" fmla="*/ 252579 h 1099319"/>
                    <a:gd name="connsiteX51" fmla="*/ 249382 w 815467"/>
                    <a:gd name="connsiteY51" fmla="*/ 246184 h 1099319"/>
                    <a:gd name="connsiteX52" fmla="*/ 227001 w 815467"/>
                    <a:gd name="connsiteY52" fmla="*/ 239790 h 1099319"/>
                    <a:gd name="connsiteX53" fmla="*/ 211015 w 815467"/>
                    <a:gd name="connsiteY53" fmla="*/ 230198 h 1099319"/>
                    <a:gd name="connsiteX54" fmla="*/ 191832 w 815467"/>
                    <a:gd name="connsiteY54" fmla="*/ 220607 h 1099319"/>
                    <a:gd name="connsiteX55" fmla="*/ 179043 w 815467"/>
                    <a:gd name="connsiteY55" fmla="*/ 204621 h 1099319"/>
                    <a:gd name="connsiteX56" fmla="*/ 172649 w 815467"/>
                    <a:gd name="connsiteY56" fmla="*/ 198226 h 1099319"/>
                    <a:gd name="connsiteX57" fmla="*/ 150269 w 815467"/>
                    <a:gd name="connsiteY57" fmla="*/ 153466 h 1099319"/>
                    <a:gd name="connsiteX58" fmla="*/ 140677 w 815467"/>
                    <a:gd name="connsiteY58" fmla="*/ 137480 h 1099319"/>
                    <a:gd name="connsiteX59" fmla="*/ 137480 w 815467"/>
                    <a:gd name="connsiteY59" fmla="*/ 127888 h 1099319"/>
                    <a:gd name="connsiteX60" fmla="*/ 127888 w 815467"/>
                    <a:gd name="connsiteY60" fmla="*/ 115099 h 1099319"/>
                    <a:gd name="connsiteX61" fmla="*/ 121494 w 815467"/>
                    <a:gd name="connsiteY61" fmla="*/ 105507 h 1099319"/>
                    <a:gd name="connsiteX62" fmla="*/ 108705 w 815467"/>
                    <a:gd name="connsiteY62" fmla="*/ 89521 h 1099319"/>
                    <a:gd name="connsiteX63" fmla="*/ 92719 w 815467"/>
                    <a:gd name="connsiteY63" fmla="*/ 63944 h 1099319"/>
                    <a:gd name="connsiteX64" fmla="*/ 89522 w 815467"/>
                    <a:gd name="connsiteY64" fmla="*/ 54352 h 1099319"/>
                    <a:gd name="connsiteX65" fmla="*/ 83127 w 815467"/>
                    <a:gd name="connsiteY65" fmla="*/ 44761 h 1099319"/>
                    <a:gd name="connsiteX66" fmla="*/ 83127 w 815467"/>
                    <a:gd name="connsiteY66"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709779 w 815467"/>
                    <a:gd name="connsiteY28" fmla="*/ 623454 h 1099319"/>
                    <a:gd name="connsiteX29" fmla="*/ 661821 w 815467"/>
                    <a:gd name="connsiteY29" fmla="*/ 601074 h 1099319"/>
                    <a:gd name="connsiteX30" fmla="*/ 649032 w 815467"/>
                    <a:gd name="connsiteY30" fmla="*/ 594680 h 1099319"/>
                    <a:gd name="connsiteX31" fmla="*/ 613863 w 815467"/>
                    <a:gd name="connsiteY31" fmla="*/ 575496 h 1099319"/>
                    <a:gd name="connsiteX32" fmla="*/ 581891 w 815467"/>
                    <a:gd name="connsiteY32" fmla="*/ 562707 h 1099319"/>
                    <a:gd name="connsiteX33" fmla="*/ 546722 w 815467"/>
                    <a:gd name="connsiteY33" fmla="*/ 553116 h 1099319"/>
                    <a:gd name="connsiteX34" fmla="*/ 489172 w 815467"/>
                    <a:gd name="connsiteY34" fmla="*/ 537130 h 1099319"/>
                    <a:gd name="connsiteX35" fmla="*/ 457200 w 815467"/>
                    <a:gd name="connsiteY35" fmla="*/ 514749 h 1099319"/>
                    <a:gd name="connsiteX36" fmla="*/ 454003 w 815467"/>
                    <a:gd name="connsiteY36" fmla="*/ 505158 h 1099319"/>
                    <a:gd name="connsiteX37" fmla="*/ 447608 w 815467"/>
                    <a:gd name="connsiteY37" fmla="*/ 495566 h 1099319"/>
                    <a:gd name="connsiteX38" fmla="*/ 444411 w 815467"/>
                    <a:gd name="connsiteY38" fmla="*/ 466791 h 1099319"/>
                    <a:gd name="connsiteX39" fmla="*/ 431622 w 815467"/>
                    <a:gd name="connsiteY39" fmla="*/ 386861 h 1099319"/>
                    <a:gd name="connsiteX40" fmla="*/ 418834 w 815467"/>
                    <a:gd name="connsiteY40" fmla="*/ 329312 h 1099319"/>
                    <a:gd name="connsiteX41" fmla="*/ 396453 w 815467"/>
                    <a:gd name="connsiteY41" fmla="*/ 316523 h 1099319"/>
                    <a:gd name="connsiteX42" fmla="*/ 361284 w 815467"/>
                    <a:gd name="connsiteY42" fmla="*/ 300537 h 1099319"/>
                    <a:gd name="connsiteX43" fmla="*/ 351692 w 815467"/>
                    <a:gd name="connsiteY43" fmla="*/ 290945 h 1099319"/>
                    <a:gd name="connsiteX44" fmla="*/ 342101 w 815467"/>
                    <a:gd name="connsiteY44" fmla="*/ 287748 h 1099319"/>
                    <a:gd name="connsiteX45" fmla="*/ 313326 w 815467"/>
                    <a:gd name="connsiteY45" fmla="*/ 274959 h 1099319"/>
                    <a:gd name="connsiteX46" fmla="*/ 300537 w 815467"/>
                    <a:gd name="connsiteY46" fmla="*/ 268565 h 1099319"/>
                    <a:gd name="connsiteX47" fmla="*/ 284551 w 815467"/>
                    <a:gd name="connsiteY47" fmla="*/ 262170 h 1099319"/>
                    <a:gd name="connsiteX48" fmla="*/ 274960 w 815467"/>
                    <a:gd name="connsiteY48" fmla="*/ 255776 h 1099319"/>
                    <a:gd name="connsiteX49" fmla="*/ 265368 w 815467"/>
                    <a:gd name="connsiteY49" fmla="*/ 252579 h 1099319"/>
                    <a:gd name="connsiteX50" fmla="*/ 249382 w 815467"/>
                    <a:gd name="connsiteY50" fmla="*/ 246184 h 1099319"/>
                    <a:gd name="connsiteX51" fmla="*/ 227001 w 815467"/>
                    <a:gd name="connsiteY51" fmla="*/ 239790 h 1099319"/>
                    <a:gd name="connsiteX52" fmla="*/ 211015 w 815467"/>
                    <a:gd name="connsiteY52" fmla="*/ 230198 h 1099319"/>
                    <a:gd name="connsiteX53" fmla="*/ 191832 w 815467"/>
                    <a:gd name="connsiteY53" fmla="*/ 220607 h 1099319"/>
                    <a:gd name="connsiteX54" fmla="*/ 179043 w 815467"/>
                    <a:gd name="connsiteY54" fmla="*/ 204621 h 1099319"/>
                    <a:gd name="connsiteX55" fmla="*/ 172649 w 815467"/>
                    <a:gd name="connsiteY55" fmla="*/ 198226 h 1099319"/>
                    <a:gd name="connsiteX56" fmla="*/ 150269 w 815467"/>
                    <a:gd name="connsiteY56" fmla="*/ 153466 h 1099319"/>
                    <a:gd name="connsiteX57" fmla="*/ 140677 w 815467"/>
                    <a:gd name="connsiteY57" fmla="*/ 137480 h 1099319"/>
                    <a:gd name="connsiteX58" fmla="*/ 137480 w 815467"/>
                    <a:gd name="connsiteY58" fmla="*/ 127888 h 1099319"/>
                    <a:gd name="connsiteX59" fmla="*/ 127888 w 815467"/>
                    <a:gd name="connsiteY59" fmla="*/ 115099 h 1099319"/>
                    <a:gd name="connsiteX60" fmla="*/ 121494 w 815467"/>
                    <a:gd name="connsiteY60" fmla="*/ 105507 h 1099319"/>
                    <a:gd name="connsiteX61" fmla="*/ 108705 w 815467"/>
                    <a:gd name="connsiteY61" fmla="*/ 89521 h 1099319"/>
                    <a:gd name="connsiteX62" fmla="*/ 92719 w 815467"/>
                    <a:gd name="connsiteY62" fmla="*/ 63944 h 1099319"/>
                    <a:gd name="connsiteX63" fmla="*/ 89522 w 815467"/>
                    <a:gd name="connsiteY63" fmla="*/ 54352 h 1099319"/>
                    <a:gd name="connsiteX64" fmla="*/ 83127 w 815467"/>
                    <a:gd name="connsiteY64" fmla="*/ 44761 h 1099319"/>
                    <a:gd name="connsiteX65" fmla="*/ 83127 w 815467"/>
                    <a:gd name="connsiteY6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61821 w 815467"/>
                    <a:gd name="connsiteY28" fmla="*/ 601074 h 1099319"/>
                    <a:gd name="connsiteX29" fmla="*/ 649032 w 815467"/>
                    <a:gd name="connsiteY29" fmla="*/ 594680 h 1099319"/>
                    <a:gd name="connsiteX30" fmla="*/ 613863 w 815467"/>
                    <a:gd name="connsiteY30" fmla="*/ 575496 h 1099319"/>
                    <a:gd name="connsiteX31" fmla="*/ 581891 w 815467"/>
                    <a:gd name="connsiteY31" fmla="*/ 562707 h 1099319"/>
                    <a:gd name="connsiteX32" fmla="*/ 546722 w 815467"/>
                    <a:gd name="connsiteY32" fmla="*/ 553116 h 1099319"/>
                    <a:gd name="connsiteX33" fmla="*/ 489172 w 815467"/>
                    <a:gd name="connsiteY33" fmla="*/ 537130 h 1099319"/>
                    <a:gd name="connsiteX34" fmla="*/ 457200 w 815467"/>
                    <a:gd name="connsiteY34" fmla="*/ 514749 h 1099319"/>
                    <a:gd name="connsiteX35" fmla="*/ 454003 w 815467"/>
                    <a:gd name="connsiteY35" fmla="*/ 505158 h 1099319"/>
                    <a:gd name="connsiteX36" fmla="*/ 447608 w 815467"/>
                    <a:gd name="connsiteY36" fmla="*/ 495566 h 1099319"/>
                    <a:gd name="connsiteX37" fmla="*/ 444411 w 815467"/>
                    <a:gd name="connsiteY37" fmla="*/ 466791 h 1099319"/>
                    <a:gd name="connsiteX38" fmla="*/ 431622 w 815467"/>
                    <a:gd name="connsiteY38" fmla="*/ 386861 h 1099319"/>
                    <a:gd name="connsiteX39" fmla="*/ 418834 w 815467"/>
                    <a:gd name="connsiteY39" fmla="*/ 329312 h 1099319"/>
                    <a:gd name="connsiteX40" fmla="*/ 396453 w 815467"/>
                    <a:gd name="connsiteY40" fmla="*/ 316523 h 1099319"/>
                    <a:gd name="connsiteX41" fmla="*/ 361284 w 815467"/>
                    <a:gd name="connsiteY41" fmla="*/ 300537 h 1099319"/>
                    <a:gd name="connsiteX42" fmla="*/ 351692 w 815467"/>
                    <a:gd name="connsiteY42" fmla="*/ 290945 h 1099319"/>
                    <a:gd name="connsiteX43" fmla="*/ 342101 w 815467"/>
                    <a:gd name="connsiteY43" fmla="*/ 287748 h 1099319"/>
                    <a:gd name="connsiteX44" fmla="*/ 313326 w 815467"/>
                    <a:gd name="connsiteY44" fmla="*/ 274959 h 1099319"/>
                    <a:gd name="connsiteX45" fmla="*/ 300537 w 815467"/>
                    <a:gd name="connsiteY45" fmla="*/ 268565 h 1099319"/>
                    <a:gd name="connsiteX46" fmla="*/ 284551 w 815467"/>
                    <a:gd name="connsiteY46" fmla="*/ 262170 h 1099319"/>
                    <a:gd name="connsiteX47" fmla="*/ 274960 w 815467"/>
                    <a:gd name="connsiteY47" fmla="*/ 255776 h 1099319"/>
                    <a:gd name="connsiteX48" fmla="*/ 265368 w 815467"/>
                    <a:gd name="connsiteY48" fmla="*/ 252579 h 1099319"/>
                    <a:gd name="connsiteX49" fmla="*/ 249382 w 815467"/>
                    <a:gd name="connsiteY49" fmla="*/ 246184 h 1099319"/>
                    <a:gd name="connsiteX50" fmla="*/ 227001 w 815467"/>
                    <a:gd name="connsiteY50" fmla="*/ 239790 h 1099319"/>
                    <a:gd name="connsiteX51" fmla="*/ 211015 w 815467"/>
                    <a:gd name="connsiteY51" fmla="*/ 230198 h 1099319"/>
                    <a:gd name="connsiteX52" fmla="*/ 191832 w 815467"/>
                    <a:gd name="connsiteY52" fmla="*/ 220607 h 1099319"/>
                    <a:gd name="connsiteX53" fmla="*/ 179043 w 815467"/>
                    <a:gd name="connsiteY53" fmla="*/ 204621 h 1099319"/>
                    <a:gd name="connsiteX54" fmla="*/ 172649 w 815467"/>
                    <a:gd name="connsiteY54" fmla="*/ 198226 h 1099319"/>
                    <a:gd name="connsiteX55" fmla="*/ 150269 w 815467"/>
                    <a:gd name="connsiteY55" fmla="*/ 153466 h 1099319"/>
                    <a:gd name="connsiteX56" fmla="*/ 140677 w 815467"/>
                    <a:gd name="connsiteY56" fmla="*/ 137480 h 1099319"/>
                    <a:gd name="connsiteX57" fmla="*/ 137480 w 815467"/>
                    <a:gd name="connsiteY57" fmla="*/ 127888 h 1099319"/>
                    <a:gd name="connsiteX58" fmla="*/ 127888 w 815467"/>
                    <a:gd name="connsiteY58" fmla="*/ 115099 h 1099319"/>
                    <a:gd name="connsiteX59" fmla="*/ 121494 w 815467"/>
                    <a:gd name="connsiteY59" fmla="*/ 105507 h 1099319"/>
                    <a:gd name="connsiteX60" fmla="*/ 108705 w 815467"/>
                    <a:gd name="connsiteY60" fmla="*/ 89521 h 1099319"/>
                    <a:gd name="connsiteX61" fmla="*/ 92719 w 815467"/>
                    <a:gd name="connsiteY61" fmla="*/ 63944 h 1099319"/>
                    <a:gd name="connsiteX62" fmla="*/ 89522 w 815467"/>
                    <a:gd name="connsiteY62" fmla="*/ 54352 h 1099319"/>
                    <a:gd name="connsiteX63" fmla="*/ 83127 w 815467"/>
                    <a:gd name="connsiteY63" fmla="*/ 44761 h 1099319"/>
                    <a:gd name="connsiteX64" fmla="*/ 83127 w 815467"/>
                    <a:gd name="connsiteY64"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61821 w 815467"/>
                    <a:gd name="connsiteY28" fmla="*/ 601074 h 1099319"/>
                    <a:gd name="connsiteX29" fmla="*/ 613863 w 815467"/>
                    <a:gd name="connsiteY29" fmla="*/ 575496 h 1099319"/>
                    <a:gd name="connsiteX30" fmla="*/ 581891 w 815467"/>
                    <a:gd name="connsiteY30" fmla="*/ 562707 h 1099319"/>
                    <a:gd name="connsiteX31" fmla="*/ 546722 w 815467"/>
                    <a:gd name="connsiteY31" fmla="*/ 553116 h 1099319"/>
                    <a:gd name="connsiteX32" fmla="*/ 489172 w 815467"/>
                    <a:gd name="connsiteY32" fmla="*/ 537130 h 1099319"/>
                    <a:gd name="connsiteX33" fmla="*/ 457200 w 815467"/>
                    <a:gd name="connsiteY33" fmla="*/ 514749 h 1099319"/>
                    <a:gd name="connsiteX34" fmla="*/ 454003 w 815467"/>
                    <a:gd name="connsiteY34" fmla="*/ 505158 h 1099319"/>
                    <a:gd name="connsiteX35" fmla="*/ 447608 w 815467"/>
                    <a:gd name="connsiteY35" fmla="*/ 495566 h 1099319"/>
                    <a:gd name="connsiteX36" fmla="*/ 444411 w 815467"/>
                    <a:gd name="connsiteY36" fmla="*/ 466791 h 1099319"/>
                    <a:gd name="connsiteX37" fmla="*/ 431622 w 815467"/>
                    <a:gd name="connsiteY37" fmla="*/ 386861 h 1099319"/>
                    <a:gd name="connsiteX38" fmla="*/ 418834 w 815467"/>
                    <a:gd name="connsiteY38" fmla="*/ 329312 h 1099319"/>
                    <a:gd name="connsiteX39" fmla="*/ 396453 w 815467"/>
                    <a:gd name="connsiteY39" fmla="*/ 316523 h 1099319"/>
                    <a:gd name="connsiteX40" fmla="*/ 361284 w 815467"/>
                    <a:gd name="connsiteY40" fmla="*/ 300537 h 1099319"/>
                    <a:gd name="connsiteX41" fmla="*/ 351692 w 815467"/>
                    <a:gd name="connsiteY41" fmla="*/ 290945 h 1099319"/>
                    <a:gd name="connsiteX42" fmla="*/ 342101 w 815467"/>
                    <a:gd name="connsiteY42" fmla="*/ 287748 h 1099319"/>
                    <a:gd name="connsiteX43" fmla="*/ 313326 w 815467"/>
                    <a:gd name="connsiteY43" fmla="*/ 274959 h 1099319"/>
                    <a:gd name="connsiteX44" fmla="*/ 300537 w 815467"/>
                    <a:gd name="connsiteY44" fmla="*/ 268565 h 1099319"/>
                    <a:gd name="connsiteX45" fmla="*/ 284551 w 815467"/>
                    <a:gd name="connsiteY45" fmla="*/ 262170 h 1099319"/>
                    <a:gd name="connsiteX46" fmla="*/ 274960 w 815467"/>
                    <a:gd name="connsiteY46" fmla="*/ 255776 h 1099319"/>
                    <a:gd name="connsiteX47" fmla="*/ 265368 w 815467"/>
                    <a:gd name="connsiteY47" fmla="*/ 252579 h 1099319"/>
                    <a:gd name="connsiteX48" fmla="*/ 249382 w 815467"/>
                    <a:gd name="connsiteY48" fmla="*/ 246184 h 1099319"/>
                    <a:gd name="connsiteX49" fmla="*/ 227001 w 815467"/>
                    <a:gd name="connsiteY49" fmla="*/ 239790 h 1099319"/>
                    <a:gd name="connsiteX50" fmla="*/ 211015 w 815467"/>
                    <a:gd name="connsiteY50" fmla="*/ 230198 h 1099319"/>
                    <a:gd name="connsiteX51" fmla="*/ 191832 w 815467"/>
                    <a:gd name="connsiteY51" fmla="*/ 220607 h 1099319"/>
                    <a:gd name="connsiteX52" fmla="*/ 179043 w 815467"/>
                    <a:gd name="connsiteY52" fmla="*/ 204621 h 1099319"/>
                    <a:gd name="connsiteX53" fmla="*/ 172649 w 815467"/>
                    <a:gd name="connsiteY53" fmla="*/ 198226 h 1099319"/>
                    <a:gd name="connsiteX54" fmla="*/ 150269 w 815467"/>
                    <a:gd name="connsiteY54" fmla="*/ 153466 h 1099319"/>
                    <a:gd name="connsiteX55" fmla="*/ 140677 w 815467"/>
                    <a:gd name="connsiteY55" fmla="*/ 137480 h 1099319"/>
                    <a:gd name="connsiteX56" fmla="*/ 137480 w 815467"/>
                    <a:gd name="connsiteY56" fmla="*/ 127888 h 1099319"/>
                    <a:gd name="connsiteX57" fmla="*/ 127888 w 815467"/>
                    <a:gd name="connsiteY57" fmla="*/ 115099 h 1099319"/>
                    <a:gd name="connsiteX58" fmla="*/ 121494 w 815467"/>
                    <a:gd name="connsiteY58" fmla="*/ 105507 h 1099319"/>
                    <a:gd name="connsiteX59" fmla="*/ 108705 w 815467"/>
                    <a:gd name="connsiteY59" fmla="*/ 89521 h 1099319"/>
                    <a:gd name="connsiteX60" fmla="*/ 92719 w 815467"/>
                    <a:gd name="connsiteY60" fmla="*/ 63944 h 1099319"/>
                    <a:gd name="connsiteX61" fmla="*/ 89522 w 815467"/>
                    <a:gd name="connsiteY61" fmla="*/ 54352 h 1099319"/>
                    <a:gd name="connsiteX62" fmla="*/ 83127 w 815467"/>
                    <a:gd name="connsiteY62" fmla="*/ 44761 h 1099319"/>
                    <a:gd name="connsiteX63" fmla="*/ 83127 w 815467"/>
                    <a:gd name="connsiteY6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13863 w 815467"/>
                    <a:gd name="connsiteY28" fmla="*/ 575496 h 1099319"/>
                    <a:gd name="connsiteX29" fmla="*/ 581891 w 815467"/>
                    <a:gd name="connsiteY29" fmla="*/ 562707 h 1099319"/>
                    <a:gd name="connsiteX30" fmla="*/ 546722 w 815467"/>
                    <a:gd name="connsiteY30" fmla="*/ 553116 h 1099319"/>
                    <a:gd name="connsiteX31" fmla="*/ 489172 w 815467"/>
                    <a:gd name="connsiteY31" fmla="*/ 537130 h 1099319"/>
                    <a:gd name="connsiteX32" fmla="*/ 457200 w 815467"/>
                    <a:gd name="connsiteY32" fmla="*/ 514749 h 1099319"/>
                    <a:gd name="connsiteX33" fmla="*/ 454003 w 815467"/>
                    <a:gd name="connsiteY33" fmla="*/ 505158 h 1099319"/>
                    <a:gd name="connsiteX34" fmla="*/ 447608 w 815467"/>
                    <a:gd name="connsiteY34" fmla="*/ 495566 h 1099319"/>
                    <a:gd name="connsiteX35" fmla="*/ 444411 w 815467"/>
                    <a:gd name="connsiteY35" fmla="*/ 466791 h 1099319"/>
                    <a:gd name="connsiteX36" fmla="*/ 431622 w 815467"/>
                    <a:gd name="connsiteY36" fmla="*/ 386861 h 1099319"/>
                    <a:gd name="connsiteX37" fmla="*/ 418834 w 815467"/>
                    <a:gd name="connsiteY37" fmla="*/ 329312 h 1099319"/>
                    <a:gd name="connsiteX38" fmla="*/ 396453 w 815467"/>
                    <a:gd name="connsiteY38" fmla="*/ 316523 h 1099319"/>
                    <a:gd name="connsiteX39" fmla="*/ 361284 w 815467"/>
                    <a:gd name="connsiteY39" fmla="*/ 300537 h 1099319"/>
                    <a:gd name="connsiteX40" fmla="*/ 351692 w 815467"/>
                    <a:gd name="connsiteY40" fmla="*/ 290945 h 1099319"/>
                    <a:gd name="connsiteX41" fmla="*/ 342101 w 815467"/>
                    <a:gd name="connsiteY41" fmla="*/ 287748 h 1099319"/>
                    <a:gd name="connsiteX42" fmla="*/ 313326 w 815467"/>
                    <a:gd name="connsiteY42" fmla="*/ 274959 h 1099319"/>
                    <a:gd name="connsiteX43" fmla="*/ 300537 w 815467"/>
                    <a:gd name="connsiteY43" fmla="*/ 268565 h 1099319"/>
                    <a:gd name="connsiteX44" fmla="*/ 284551 w 815467"/>
                    <a:gd name="connsiteY44" fmla="*/ 262170 h 1099319"/>
                    <a:gd name="connsiteX45" fmla="*/ 274960 w 815467"/>
                    <a:gd name="connsiteY45" fmla="*/ 255776 h 1099319"/>
                    <a:gd name="connsiteX46" fmla="*/ 265368 w 815467"/>
                    <a:gd name="connsiteY46" fmla="*/ 252579 h 1099319"/>
                    <a:gd name="connsiteX47" fmla="*/ 249382 w 815467"/>
                    <a:gd name="connsiteY47" fmla="*/ 246184 h 1099319"/>
                    <a:gd name="connsiteX48" fmla="*/ 227001 w 815467"/>
                    <a:gd name="connsiteY48" fmla="*/ 239790 h 1099319"/>
                    <a:gd name="connsiteX49" fmla="*/ 211015 w 815467"/>
                    <a:gd name="connsiteY49" fmla="*/ 230198 h 1099319"/>
                    <a:gd name="connsiteX50" fmla="*/ 191832 w 815467"/>
                    <a:gd name="connsiteY50" fmla="*/ 220607 h 1099319"/>
                    <a:gd name="connsiteX51" fmla="*/ 179043 w 815467"/>
                    <a:gd name="connsiteY51" fmla="*/ 204621 h 1099319"/>
                    <a:gd name="connsiteX52" fmla="*/ 172649 w 815467"/>
                    <a:gd name="connsiteY52" fmla="*/ 198226 h 1099319"/>
                    <a:gd name="connsiteX53" fmla="*/ 150269 w 815467"/>
                    <a:gd name="connsiteY53" fmla="*/ 153466 h 1099319"/>
                    <a:gd name="connsiteX54" fmla="*/ 140677 w 815467"/>
                    <a:gd name="connsiteY54" fmla="*/ 137480 h 1099319"/>
                    <a:gd name="connsiteX55" fmla="*/ 137480 w 815467"/>
                    <a:gd name="connsiteY55" fmla="*/ 127888 h 1099319"/>
                    <a:gd name="connsiteX56" fmla="*/ 127888 w 815467"/>
                    <a:gd name="connsiteY56" fmla="*/ 115099 h 1099319"/>
                    <a:gd name="connsiteX57" fmla="*/ 121494 w 815467"/>
                    <a:gd name="connsiteY57" fmla="*/ 105507 h 1099319"/>
                    <a:gd name="connsiteX58" fmla="*/ 108705 w 815467"/>
                    <a:gd name="connsiteY58" fmla="*/ 89521 h 1099319"/>
                    <a:gd name="connsiteX59" fmla="*/ 92719 w 815467"/>
                    <a:gd name="connsiteY59" fmla="*/ 63944 h 1099319"/>
                    <a:gd name="connsiteX60" fmla="*/ 89522 w 815467"/>
                    <a:gd name="connsiteY60" fmla="*/ 54352 h 1099319"/>
                    <a:gd name="connsiteX61" fmla="*/ 83127 w 815467"/>
                    <a:gd name="connsiteY61" fmla="*/ 44761 h 1099319"/>
                    <a:gd name="connsiteX62" fmla="*/ 83127 w 815467"/>
                    <a:gd name="connsiteY6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28962 w 815467"/>
                    <a:gd name="connsiteY27" fmla="*/ 681004 h 1099319"/>
                    <a:gd name="connsiteX28" fmla="*/ 606719 w 815467"/>
                    <a:gd name="connsiteY28" fmla="*/ 592164 h 1099319"/>
                    <a:gd name="connsiteX29" fmla="*/ 581891 w 815467"/>
                    <a:gd name="connsiteY29" fmla="*/ 562707 h 1099319"/>
                    <a:gd name="connsiteX30" fmla="*/ 546722 w 815467"/>
                    <a:gd name="connsiteY30" fmla="*/ 553116 h 1099319"/>
                    <a:gd name="connsiteX31" fmla="*/ 489172 w 815467"/>
                    <a:gd name="connsiteY31" fmla="*/ 537130 h 1099319"/>
                    <a:gd name="connsiteX32" fmla="*/ 457200 w 815467"/>
                    <a:gd name="connsiteY32" fmla="*/ 514749 h 1099319"/>
                    <a:gd name="connsiteX33" fmla="*/ 454003 w 815467"/>
                    <a:gd name="connsiteY33" fmla="*/ 505158 h 1099319"/>
                    <a:gd name="connsiteX34" fmla="*/ 447608 w 815467"/>
                    <a:gd name="connsiteY34" fmla="*/ 495566 h 1099319"/>
                    <a:gd name="connsiteX35" fmla="*/ 444411 w 815467"/>
                    <a:gd name="connsiteY35" fmla="*/ 466791 h 1099319"/>
                    <a:gd name="connsiteX36" fmla="*/ 431622 w 815467"/>
                    <a:gd name="connsiteY36" fmla="*/ 386861 h 1099319"/>
                    <a:gd name="connsiteX37" fmla="*/ 418834 w 815467"/>
                    <a:gd name="connsiteY37" fmla="*/ 329312 h 1099319"/>
                    <a:gd name="connsiteX38" fmla="*/ 396453 w 815467"/>
                    <a:gd name="connsiteY38" fmla="*/ 316523 h 1099319"/>
                    <a:gd name="connsiteX39" fmla="*/ 361284 w 815467"/>
                    <a:gd name="connsiteY39" fmla="*/ 300537 h 1099319"/>
                    <a:gd name="connsiteX40" fmla="*/ 351692 w 815467"/>
                    <a:gd name="connsiteY40" fmla="*/ 290945 h 1099319"/>
                    <a:gd name="connsiteX41" fmla="*/ 342101 w 815467"/>
                    <a:gd name="connsiteY41" fmla="*/ 287748 h 1099319"/>
                    <a:gd name="connsiteX42" fmla="*/ 313326 w 815467"/>
                    <a:gd name="connsiteY42" fmla="*/ 274959 h 1099319"/>
                    <a:gd name="connsiteX43" fmla="*/ 300537 w 815467"/>
                    <a:gd name="connsiteY43" fmla="*/ 268565 h 1099319"/>
                    <a:gd name="connsiteX44" fmla="*/ 284551 w 815467"/>
                    <a:gd name="connsiteY44" fmla="*/ 262170 h 1099319"/>
                    <a:gd name="connsiteX45" fmla="*/ 274960 w 815467"/>
                    <a:gd name="connsiteY45" fmla="*/ 255776 h 1099319"/>
                    <a:gd name="connsiteX46" fmla="*/ 265368 w 815467"/>
                    <a:gd name="connsiteY46" fmla="*/ 252579 h 1099319"/>
                    <a:gd name="connsiteX47" fmla="*/ 249382 w 815467"/>
                    <a:gd name="connsiteY47" fmla="*/ 246184 h 1099319"/>
                    <a:gd name="connsiteX48" fmla="*/ 227001 w 815467"/>
                    <a:gd name="connsiteY48" fmla="*/ 239790 h 1099319"/>
                    <a:gd name="connsiteX49" fmla="*/ 211015 w 815467"/>
                    <a:gd name="connsiteY49" fmla="*/ 230198 h 1099319"/>
                    <a:gd name="connsiteX50" fmla="*/ 191832 w 815467"/>
                    <a:gd name="connsiteY50" fmla="*/ 220607 h 1099319"/>
                    <a:gd name="connsiteX51" fmla="*/ 179043 w 815467"/>
                    <a:gd name="connsiteY51" fmla="*/ 204621 h 1099319"/>
                    <a:gd name="connsiteX52" fmla="*/ 172649 w 815467"/>
                    <a:gd name="connsiteY52" fmla="*/ 198226 h 1099319"/>
                    <a:gd name="connsiteX53" fmla="*/ 150269 w 815467"/>
                    <a:gd name="connsiteY53" fmla="*/ 153466 h 1099319"/>
                    <a:gd name="connsiteX54" fmla="*/ 140677 w 815467"/>
                    <a:gd name="connsiteY54" fmla="*/ 137480 h 1099319"/>
                    <a:gd name="connsiteX55" fmla="*/ 137480 w 815467"/>
                    <a:gd name="connsiteY55" fmla="*/ 127888 h 1099319"/>
                    <a:gd name="connsiteX56" fmla="*/ 127888 w 815467"/>
                    <a:gd name="connsiteY56" fmla="*/ 115099 h 1099319"/>
                    <a:gd name="connsiteX57" fmla="*/ 121494 w 815467"/>
                    <a:gd name="connsiteY57" fmla="*/ 105507 h 1099319"/>
                    <a:gd name="connsiteX58" fmla="*/ 108705 w 815467"/>
                    <a:gd name="connsiteY58" fmla="*/ 89521 h 1099319"/>
                    <a:gd name="connsiteX59" fmla="*/ 92719 w 815467"/>
                    <a:gd name="connsiteY59" fmla="*/ 63944 h 1099319"/>
                    <a:gd name="connsiteX60" fmla="*/ 89522 w 815467"/>
                    <a:gd name="connsiteY60" fmla="*/ 54352 h 1099319"/>
                    <a:gd name="connsiteX61" fmla="*/ 83127 w 815467"/>
                    <a:gd name="connsiteY61" fmla="*/ 44761 h 1099319"/>
                    <a:gd name="connsiteX62" fmla="*/ 83127 w 815467"/>
                    <a:gd name="connsiteY6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81891 w 815467"/>
                    <a:gd name="connsiteY29" fmla="*/ 562707 h 1099319"/>
                    <a:gd name="connsiteX30" fmla="*/ 546722 w 815467"/>
                    <a:gd name="connsiteY30" fmla="*/ 553116 h 1099319"/>
                    <a:gd name="connsiteX31" fmla="*/ 489172 w 815467"/>
                    <a:gd name="connsiteY31" fmla="*/ 537130 h 1099319"/>
                    <a:gd name="connsiteX32" fmla="*/ 457200 w 815467"/>
                    <a:gd name="connsiteY32" fmla="*/ 514749 h 1099319"/>
                    <a:gd name="connsiteX33" fmla="*/ 454003 w 815467"/>
                    <a:gd name="connsiteY33" fmla="*/ 505158 h 1099319"/>
                    <a:gd name="connsiteX34" fmla="*/ 447608 w 815467"/>
                    <a:gd name="connsiteY34" fmla="*/ 495566 h 1099319"/>
                    <a:gd name="connsiteX35" fmla="*/ 444411 w 815467"/>
                    <a:gd name="connsiteY35" fmla="*/ 466791 h 1099319"/>
                    <a:gd name="connsiteX36" fmla="*/ 431622 w 815467"/>
                    <a:gd name="connsiteY36" fmla="*/ 386861 h 1099319"/>
                    <a:gd name="connsiteX37" fmla="*/ 418834 w 815467"/>
                    <a:gd name="connsiteY37" fmla="*/ 329312 h 1099319"/>
                    <a:gd name="connsiteX38" fmla="*/ 396453 w 815467"/>
                    <a:gd name="connsiteY38" fmla="*/ 316523 h 1099319"/>
                    <a:gd name="connsiteX39" fmla="*/ 361284 w 815467"/>
                    <a:gd name="connsiteY39" fmla="*/ 300537 h 1099319"/>
                    <a:gd name="connsiteX40" fmla="*/ 351692 w 815467"/>
                    <a:gd name="connsiteY40" fmla="*/ 290945 h 1099319"/>
                    <a:gd name="connsiteX41" fmla="*/ 342101 w 815467"/>
                    <a:gd name="connsiteY41" fmla="*/ 287748 h 1099319"/>
                    <a:gd name="connsiteX42" fmla="*/ 313326 w 815467"/>
                    <a:gd name="connsiteY42" fmla="*/ 274959 h 1099319"/>
                    <a:gd name="connsiteX43" fmla="*/ 300537 w 815467"/>
                    <a:gd name="connsiteY43" fmla="*/ 268565 h 1099319"/>
                    <a:gd name="connsiteX44" fmla="*/ 284551 w 815467"/>
                    <a:gd name="connsiteY44" fmla="*/ 262170 h 1099319"/>
                    <a:gd name="connsiteX45" fmla="*/ 274960 w 815467"/>
                    <a:gd name="connsiteY45" fmla="*/ 255776 h 1099319"/>
                    <a:gd name="connsiteX46" fmla="*/ 265368 w 815467"/>
                    <a:gd name="connsiteY46" fmla="*/ 252579 h 1099319"/>
                    <a:gd name="connsiteX47" fmla="*/ 249382 w 815467"/>
                    <a:gd name="connsiteY47" fmla="*/ 246184 h 1099319"/>
                    <a:gd name="connsiteX48" fmla="*/ 227001 w 815467"/>
                    <a:gd name="connsiteY48" fmla="*/ 239790 h 1099319"/>
                    <a:gd name="connsiteX49" fmla="*/ 211015 w 815467"/>
                    <a:gd name="connsiteY49" fmla="*/ 230198 h 1099319"/>
                    <a:gd name="connsiteX50" fmla="*/ 191832 w 815467"/>
                    <a:gd name="connsiteY50" fmla="*/ 220607 h 1099319"/>
                    <a:gd name="connsiteX51" fmla="*/ 179043 w 815467"/>
                    <a:gd name="connsiteY51" fmla="*/ 204621 h 1099319"/>
                    <a:gd name="connsiteX52" fmla="*/ 172649 w 815467"/>
                    <a:gd name="connsiteY52" fmla="*/ 198226 h 1099319"/>
                    <a:gd name="connsiteX53" fmla="*/ 150269 w 815467"/>
                    <a:gd name="connsiteY53" fmla="*/ 153466 h 1099319"/>
                    <a:gd name="connsiteX54" fmla="*/ 140677 w 815467"/>
                    <a:gd name="connsiteY54" fmla="*/ 137480 h 1099319"/>
                    <a:gd name="connsiteX55" fmla="*/ 137480 w 815467"/>
                    <a:gd name="connsiteY55" fmla="*/ 127888 h 1099319"/>
                    <a:gd name="connsiteX56" fmla="*/ 127888 w 815467"/>
                    <a:gd name="connsiteY56" fmla="*/ 115099 h 1099319"/>
                    <a:gd name="connsiteX57" fmla="*/ 121494 w 815467"/>
                    <a:gd name="connsiteY57" fmla="*/ 105507 h 1099319"/>
                    <a:gd name="connsiteX58" fmla="*/ 108705 w 815467"/>
                    <a:gd name="connsiteY58" fmla="*/ 89521 h 1099319"/>
                    <a:gd name="connsiteX59" fmla="*/ 92719 w 815467"/>
                    <a:gd name="connsiteY59" fmla="*/ 63944 h 1099319"/>
                    <a:gd name="connsiteX60" fmla="*/ 89522 w 815467"/>
                    <a:gd name="connsiteY60" fmla="*/ 54352 h 1099319"/>
                    <a:gd name="connsiteX61" fmla="*/ 83127 w 815467"/>
                    <a:gd name="connsiteY61" fmla="*/ 44761 h 1099319"/>
                    <a:gd name="connsiteX62" fmla="*/ 83127 w 815467"/>
                    <a:gd name="connsiteY6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46722 w 815467"/>
                    <a:gd name="connsiteY29" fmla="*/ 553116 h 1099319"/>
                    <a:gd name="connsiteX30" fmla="*/ 489172 w 815467"/>
                    <a:gd name="connsiteY30" fmla="*/ 537130 h 1099319"/>
                    <a:gd name="connsiteX31" fmla="*/ 457200 w 815467"/>
                    <a:gd name="connsiteY31" fmla="*/ 514749 h 1099319"/>
                    <a:gd name="connsiteX32" fmla="*/ 454003 w 815467"/>
                    <a:gd name="connsiteY32" fmla="*/ 505158 h 1099319"/>
                    <a:gd name="connsiteX33" fmla="*/ 447608 w 815467"/>
                    <a:gd name="connsiteY33" fmla="*/ 495566 h 1099319"/>
                    <a:gd name="connsiteX34" fmla="*/ 444411 w 815467"/>
                    <a:gd name="connsiteY34" fmla="*/ 466791 h 1099319"/>
                    <a:gd name="connsiteX35" fmla="*/ 431622 w 815467"/>
                    <a:gd name="connsiteY35" fmla="*/ 386861 h 1099319"/>
                    <a:gd name="connsiteX36" fmla="*/ 418834 w 815467"/>
                    <a:gd name="connsiteY36" fmla="*/ 329312 h 1099319"/>
                    <a:gd name="connsiteX37" fmla="*/ 396453 w 815467"/>
                    <a:gd name="connsiteY37" fmla="*/ 316523 h 1099319"/>
                    <a:gd name="connsiteX38" fmla="*/ 361284 w 815467"/>
                    <a:gd name="connsiteY38" fmla="*/ 300537 h 1099319"/>
                    <a:gd name="connsiteX39" fmla="*/ 351692 w 815467"/>
                    <a:gd name="connsiteY39" fmla="*/ 290945 h 1099319"/>
                    <a:gd name="connsiteX40" fmla="*/ 342101 w 815467"/>
                    <a:gd name="connsiteY40" fmla="*/ 287748 h 1099319"/>
                    <a:gd name="connsiteX41" fmla="*/ 313326 w 815467"/>
                    <a:gd name="connsiteY41" fmla="*/ 274959 h 1099319"/>
                    <a:gd name="connsiteX42" fmla="*/ 300537 w 815467"/>
                    <a:gd name="connsiteY42" fmla="*/ 268565 h 1099319"/>
                    <a:gd name="connsiteX43" fmla="*/ 284551 w 815467"/>
                    <a:gd name="connsiteY43" fmla="*/ 262170 h 1099319"/>
                    <a:gd name="connsiteX44" fmla="*/ 274960 w 815467"/>
                    <a:gd name="connsiteY44" fmla="*/ 255776 h 1099319"/>
                    <a:gd name="connsiteX45" fmla="*/ 265368 w 815467"/>
                    <a:gd name="connsiteY45" fmla="*/ 252579 h 1099319"/>
                    <a:gd name="connsiteX46" fmla="*/ 249382 w 815467"/>
                    <a:gd name="connsiteY46" fmla="*/ 246184 h 1099319"/>
                    <a:gd name="connsiteX47" fmla="*/ 227001 w 815467"/>
                    <a:gd name="connsiteY47" fmla="*/ 239790 h 1099319"/>
                    <a:gd name="connsiteX48" fmla="*/ 211015 w 815467"/>
                    <a:gd name="connsiteY48" fmla="*/ 230198 h 1099319"/>
                    <a:gd name="connsiteX49" fmla="*/ 191832 w 815467"/>
                    <a:gd name="connsiteY49" fmla="*/ 220607 h 1099319"/>
                    <a:gd name="connsiteX50" fmla="*/ 179043 w 815467"/>
                    <a:gd name="connsiteY50" fmla="*/ 204621 h 1099319"/>
                    <a:gd name="connsiteX51" fmla="*/ 172649 w 815467"/>
                    <a:gd name="connsiteY51" fmla="*/ 198226 h 1099319"/>
                    <a:gd name="connsiteX52" fmla="*/ 150269 w 815467"/>
                    <a:gd name="connsiteY52" fmla="*/ 153466 h 1099319"/>
                    <a:gd name="connsiteX53" fmla="*/ 140677 w 815467"/>
                    <a:gd name="connsiteY53" fmla="*/ 137480 h 1099319"/>
                    <a:gd name="connsiteX54" fmla="*/ 137480 w 815467"/>
                    <a:gd name="connsiteY54" fmla="*/ 127888 h 1099319"/>
                    <a:gd name="connsiteX55" fmla="*/ 127888 w 815467"/>
                    <a:gd name="connsiteY55" fmla="*/ 115099 h 1099319"/>
                    <a:gd name="connsiteX56" fmla="*/ 121494 w 815467"/>
                    <a:gd name="connsiteY56" fmla="*/ 105507 h 1099319"/>
                    <a:gd name="connsiteX57" fmla="*/ 108705 w 815467"/>
                    <a:gd name="connsiteY57" fmla="*/ 89521 h 1099319"/>
                    <a:gd name="connsiteX58" fmla="*/ 92719 w 815467"/>
                    <a:gd name="connsiteY58" fmla="*/ 63944 h 1099319"/>
                    <a:gd name="connsiteX59" fmla="*/ 89522 w 815467"/>
                    <a:gd name="connsiteY59" fmla="*/ 54352 h 1099319"/>
                    <a:gd name="connsiteX60" fmla="*/ 83127 w 815467"/>
                    <a:gd name="connsiteY60" fmla="*/ 44761 h 1099319"/>
                    <a:gd name="connsiteX61" fmla="*/ 83127 w 815467"/>
                    <a:gd name="connsiteY6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89172 w 815467"/>
                    <a:gd name="connsiteY30" fmla="*/ 537130 h 1099319"/>
                    <a:gd name="connsiteX31" fmla="*/ 457200 w 815467"/>
                    <a:gd name="connsiteY31" fmla="*/ 514749 h 1099319"/>
                    <a:gd name="connsiteX32" fmla="*/ 454003 w 815467"/>
                    <a:gd name="connsiteY32" fmla="*/ 505158 h 1099319"/>
                    <a:gd name="connsiteX33" fmla="*/ 447608 w 815467"/>
                    <a:gd name="connsiteY33" fmla="*/ 495566 h 1099319"/>
                    <a:gd name="connsiteX34" fmla="*/ 444411 w 815467"/>
                    <a:gd name="connsiteY34" fmla="*/ 466791 h 1099319"/>
                    <a:gd name="connsiteX35" fmla="*/ 431622 w 815467"/>
                    <a:gd name="connsiteY35" fmla="*/ 386861 h 1099319"/>
                    <a:gd name="connsiteX36" fmla="*/ 418834 w 815467"/>
                    <a:gd name="connsiteY36" fmla="*/ 329312 h 1099319"/>
                    <a:gd name="connsiteX37" fmla="*/ 396453 w 815467"/>
                    <a:gd name="connsiteY37" fmla="*/ 316523 h 1099319"/>
                    <a:gd name="connsiteX38" fmla="*/ 361284 w 815467"/>
                    <a:gd name="connsiteY38" fmla="*/ 300537 h 1099319"/>
                    <a:gd name="connsiteX39" fmla="*/ 351692 w 815467"/>
                    <a:gd name="connsiteY39" fmla="*/ 290945 h 1099319"/>
                    <a:gd name="connsiteX40" fmla="*/ 342101 w 815467"/>
                    <a:gd name="connsiteY40" fmla="*/ 287748 h 1099319"/>
                    <a:gd name="connsiteX41" fmla="*/ 313326 w 815467"/>
                    <a:gd name="connsiteY41" fmla="*/ 274959 h 1099319"/>
                    <a:gd name="connsiteX42" fmla="*/ 300537 w 815467"/>
                    <a:gd name="connsiteY42" fmla="*/ 268565 h 1099319"/>
                    <a:gd name="connsiteX43" fmla="*/ 284551 w 815467"/>
                    <a:gd name="connsiteY43" fmla="*/ 262170 h 1099319"/>
                    <a:gd name="connsiteX44" fmla="*/ 274960 w 815467"/>
                    <a:gd name="connsiteY44" fmla="*/ 255776 h 1099319"/>
                    <a:gd name="connsiteX45" fmla="*/ 265368 w 815467"/>
                    <a:gd name="connsiteY45" fmla="*/ 252579 h 1099319"/>
                    <a:gd name="connsiteX46" fmla="*/ 249382 w 815467"/>
                    <a:gd name="connsiteY46" fmla="*/ 246184 h 1099319"/>
                    <a:gd name="connsiteX47" fmla="*/ 227001 w 815467"/>
                    <a:gd name="connsiteY47" fmla="*/ 239790 h 1099319"/>
                    <a:gd name="connsiteX48" fmla="*/ 211015 w 815467"/>
                    <a:gd name="connsiteY48" fmla="*/ 230198 h 1099319"/>
                    <a:gd name="connsiteX49" fmla="*/ 191832 w 815467"/>
                    <a:gd name="connsiteY49" fmla="*/ 220607 h 1099319"/>
                    <a:gd name="connsiteX50" fmla="*/ 179043 w 815467"/>
                    <a:gd name="connsiteY50" fmla="*/ 204621 h 1099319"/>
                    <a:gd name="connsiteX51" fmla="*/ 172649 w 815467"/>
                    <a:gd name="connsiteY51" fmla="*/ 198226 h 1099319"/>
                    <a:gd name="connsiteX52" fmla="*/ 150269 w 815467"/>
                    <a:gd name="connsiteY52" fmla="*/ 153466 h 1099319"/>
                    <a:gd name="connsiteX53" fmla="*/ 140677 w 815467"/>
                    <a:gd name="connsiteY53" fmla="*/ 137480 h 1099319"/>
                    <a:gd name="connsiteX54" fmla="*/ 137480 w 815467"/>
                    <a:gd name="connsiteY54" fmla="*/ 127888 h 1099319"/>
                    <a:gd name="connsiteX55" fmla="*/ 127888 w 815467"/>
                    <a:gd name="connsiteY55" fmla="*/ 115099 h 1099319"/>
                    <a:gd name="connsiteX56" fmla="*/ 121494 w 815467"/>
                    <a:gd name="connsiteY56" fmla="*/ 105507 h 1099319"/>
                    <a:gd name="connsiteX57" fmla="*/ 108705 w 815467"/>
                    <a:gd name="connsiteY57" fmla="*/ 89521 h 1099319"/>
                    <a:gd name="connsiteX58" fmla="*/ 92719 w 815467"/>
                    <a:gd name="connsiteY58" fmla="*/ 63944 h 1099319"/>
                    <a:gd name="connsiteX59" fmla="*/ 89522 w 815467"/>
                    <a:gd name="connsiteY59" fmla="*/ 54352 h 1099319"/>
                    <a:gd name="connsiteX60" fmla="*/ 83127 w 815467"/>
                    <a:gd name="connsiteY60" fmla="*/ 44761 h 1099319"/>
                    <a:gd name="connsiteX61" fmla="*/ 83127 w 815467"/>
                    <a:gd name="connsiteY6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54003 w 815467"/>
                    <a:gd name="connsiteY31" fmla="*/ 505158 h 1099319"/>
                    <a:gd name="connsiteX32" fmla="*/ 447608 w 815467"/>
                    <a:gd name="connsiteY32" fmla="*/ 495566 h 1099319"/>
                    <a:gd name="connsiteX33" fmla="*/ 444411 w 815467"/>
                    <a:gd name="connsiteY33" fmla="*/ 466791 h 1099319"/>
                    <a:gd name="connsiteX34" fmla="*/ 431622 w 815467"/>
                    <a:gd name="connsiteY34" fmla="*/ 386861 h 1099319"/>
                    <a:gd name="connsiteX35" fmla="*/ 418834 w 815467"/>
                    <a:gd name="connsiteY35" fmla="*/ 329312 h 1099319"/>
                    <a:gd name="connsiteX36" fmla="*/ 396453 w 815467"/>
                    <a:gd name="connsiteY36" fmla="*/ 316523 h 1099319"/>
                    <a:gd name="connsiteX37" fmla="*/ 361284 w 815467"/>
                    <a:gd name="connsiteY37" fmla="*/ 300537 h 1099319"/>
                    <a:gd name="connsiteX38" fmla="*/ 351692 w 815467"/>
                    <a:gd name="connsiteY38" fmla="*/ 290945 h 1099319"/>
                    <a:gd name="connsiteX39" fmla="*/ 342101 w 815467"/>
                    <a:gd name="connsiteY39" fmla="*/ 287748 h 1099319"/>
                    <a:gd name="connsiteX40" fmla="*/ 313326 w 815467"/>
                    <a:gd name="connsiteY40" fmla="*/ 274959 h 1099319"/>
                    <a:gd name="connsiteX41" fmla="*/ 300537 w 815467"/>
                    <a:gd name="connsiteY41" fmla="*/ 268565 h 1099319"/>
                    <a:gd name="connsiteX42" fmla="*/ 284551 w 815467"/>
                    <a:gd name="connsiteY42" fmla="*/ 262170 h 1099319"/>
                    <a:gd name="connsiteX43" fmla="*/ 274960 w 815467"/>
                    <a:gd name="connsiteY43" fmla="*/ 255776 h 1099319"/>
                    <a:gd name="connsiteX44" fmla="*/ 265368 w 815467"/>
                    <a:gd name="connsiteY44" fmla="*/ 252579 h 1099319"/>
                    <a:gd name="connsiteX45" fmla="*/ 249382 w 815467"/>
                    <a:gd name="connsiteY45" fmla="*/ 246184 h 1099319"/>
                    <a:gd name="connsiteX46" fmla="*/ 227001 w 815467"/>
                    <a:gd name="connsiteY46" fmla="*/ 239790 h 1099319"/>
                    <a:gd name="connsiteX47" fmla="*/ 211015 w 815467"/>
                    <a:gd name="connsiteY47" fmla="*/ 230198 h 1099319"/>
                    <a:gd name="connsiteX48" fmla="*/ 191832 w 815467"/>
                    <a:gd name="connsiteY48" fmla="*/ 220607 h 1099319"/>
                    <a:gd name="connsiteX49" fmla="*/ 179043 w 815467"/>
                    <a:gd name="connsiteY49" fmla="*/ 204621 h 1099319"/>
                    <a:gd name="connsiteX50" fmla="*/ 172649 w 815467"/>
                    <a:gd name="connsiteY50" fmla="*/ 198226 h 1099319"/>
                    <a:gd name="connsiteX51" fmla="*/ 150269 w 815467"/>
                    <a:gd name="connsiteY51" fmla="*/ 153466 h 1099319"/>
                    <a:gd name="connsiteX52" fmla="*/ 140677 w 815467"/>
                    <a:gd name="connsiteY52" fmla="*/ 137480 h 1099319"/>
                    <a:gd name="connsiteX53" fmla="*/ 137480 w 815467"/>
                    <a:gd name="connsiteY53" fmla="*/ 127888 h 1099319"/>
                    <a:gd name="connsiteX54" fmla="*/ 127888 w 815467"/>
                    <a:gd name="connsiteY54" fmla="*/ 115099 h 1099319"/>
                    <a:gd name="connsiteX55" fmla="*/ 121494 w 815467"/>
                    <a:gd name="connsiteY55" fmla="*/ 105507 h 1099319"/>
                    <a:gd name="connsiteX56" fmla="*/ 108705 w 815467"/>
                    <a:gd name="connsiteY56" fmla="*/ 89521 h 1099319"/>
                    <a:gd name="connsiteX57" fmla="*/ 92719 w 815467"/>
                    <a:gd name="connsiteY57" fmla="*/ 63944 h 1099319"/>
                    <a:gd name="connsiteX58" fmla="*/ 89522 w 815467"/>
                    <a:gd name="connsiteY58" fmla="*/ 54352 h 1099319"/>
                    <a:gd name="connsiteX59" fmla="*/ 83127 w 815467"/>
                    <a:gd name="connsiteY59" fmla="*/ 44761 h 1099319"/>
                    <a:gd name="connsiteX60" fmla="*/ 83127 w 815467"/>
                    <a:gd name="connsiteY60"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54003 w 815467"/>
                    <a:gd name="connsiteY31" fmla="*/ 505158 h 1099319"/>
                    <a:gd name="connsiteX32" fmla="*/ 444411 w 815467"/>
                    <a:gd name="connsiteY32" fmla="*/ 466791 h 1099319"/>
                    <a:gd name="connsiteX33" fmla="*/ 431622 w 815467"/>
                    <a:gd name="connsiteY33" fmla="*/ 386861 h 1099319"/>
                    <a:gd name="connsiteX34" fmla="*/ 418834 w 815467"/>
                    <a:gd name="connsiteY34" fmla="*/ 329312 h 1099319"/>
                    <a:gd name="connsiteX35" fmla="*/ 396453 w 815467"/>
                    <a:gd name="connsiteY35" fmla="*/ 316523 h 1099319"/>
                    <a:gd name="connsiteX36" fmla="*/ 361284 w 815467"/>
                    <a:gd name="connsiteY36" fmla="*/ 300537 h 1099319"/>
                    <a:gd name="connsiteX37" fmla="*/ 351692 w 815467"/>
                    <a:gd name="connsiteY37" fmla="*/ 290945 h 1099319"/>
                    <a:gd name="connsiteX38" fmla="*/ 342101 w 815467"/>
                    <a:gd name="connsiteY38" fmla="*/ 287748 h 1099319"/>
                    <a:gd name="connsiteX39" fmla="*/ 313326 w 815467"/>
                    <a:gd name="connsiteY39" fmla="*/ 274959 h 1099319"/>
                    <a:gd name="connsiteX40" fmla="*/ 300537 w 815467"/>
                    <a:gd name="connsiteY40" fmla="*/ 268565 h 1099319"/>
                    <a:gd name="connsiteX41" fmla="*/ 284551 w 815467"/>
                    <a:gd name="connsiteY41" fmla="*/ 262170 h 1099319"/>
                    <a:gd name="connsiteX42" fmla="*/ 274960 w 815467"/>
                    <a:gd name="connsiteY42" fmla="*/ 255776 h 1099319"/>
                    <a:gd name="connsiteX43" fmla="*/ 265368 w 815467"/>
                    <a:gd name="connsiteY43" fmla="*/ 252579 h 1099319"/>
                    <a:gd name="connsiteX44" fmla="*/ 249382 w 815467"/>
                    <a:gd name="connsiteY44" fmla="*/ 246184 h 1099319"/>
                    <a:gd name="connsiteX45" fmla="*/ 227001 w 815467"/>
                    <a:gd name="connsiteY45" fmla="*/ 239790 h 1099319"/>
                    <a:gd name="connsiteX46" fmla="*/ 211015 w 815467"/>
                    <a:gd name="connsiteY46" fmla="*/ 230198 h 1099319"/>
                    <a:gd name="connsiteX47" fmla="*/ 191832 w 815467"/>
                    <a:gd name="connsiteY47" fmla="*/ 220607 h 1099319"/>
                    <a:gd name="connsiteX48" fmla="*/ 179043 w 815467"/>
                    <a:gd name="connsiteY48" fmla="*/ 204621 h 1099319"/>
                    <a:gd name="connsiteX49" fmla="*/ 172649 w 815467"/>
                    <a:gd name="connsiteY49" fmla="*/ 198226 h 1099319"/>
                    <a:gd name="connsiteX50" fmla="*/ 150269 w 815467"/>
                    <a:gd name="connsiteY50" fmla="*/ 153466 h 1099319"/>
                    <a:gd name="connsiteX51" fmla="*/ 140677 w 815467"/>
                    <a:gd name="connsiteY51" fmla="*/ 137480 h 1099319"/>
                    <a:gd name="connsiteX52" fmla="*/ 137480 w 815467"/>
                    <a:gd name="connsiteY52" fmla="*/ 127888 h 1099319"/>
                    <a:gd name="connsiteX53" fmla="*/ 127888 w 815467"/>
                    <a:gd name="connsiteY53" fmla="*/ 115099 h 1099319"/>
                    <a:gd name="connsiteX54" fmla="*/ 121494 w 815467"/>
                    <a:gd name="connsiteY54" fmla="*/ 105507 h 1099319"/>
                    <a:gd name="connsiteX55" fmla="*/ 108705 w 815467"/>
                    <a:gd name="connsiteY55" fmla="*/ 89521 h 1099319"/>
                    <a:gd name="connsiteX56" fmla="*/ 92719 w 815467"/>
                    <a:gd name="connsiteY56" fmla="*/ 63944 h 1099319"/>
                    <a:gd name="connsiteX57" fmla="*/ 89522 w 815467"/>
                    <a:gd name="connsiteY57" fmla="*/ 54352 h 1099319"/>
                    <a:gd name="connsiteX58" fmla="*/ 83127 w 815467"/>
                    <a:gd name="connsiteY58" fmla="*/ 44761 h 1099319"/>
                    <a:gd name="connsiteX59" fmla="*/ 83127 w 815467"/>
                    <a:gd name="connsiteY59"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18834 w 815467"/>
                    <a:gd name="connsiteY33" fmla="*/ 329312 h 1099319"/>
                    <a:gd name="connsiteX34" fmla="*/ 396453 w 815467"/>
                    <a:gd name="connsiteY34" fmla="*/ 316523 h 1099319"/>
                    <a:gd name="connsiteX35" fmla="*/ 361284 w 815467"/>
                    <a:gd name="connsiteY35" fmla="*/ 300537 h 1099319"/>
                    <a:gd name="connsiteX36" fmla="*/ 351692 w 815467"/>
                    <a:gd name="connsiteY36" fmla="*/ 290945 h 1099319"/>
                    <a:gd name="connsiteX37" fmla="*/ 342101 w 815467"/>
                    <a:gd name="connsiteY37" fmla="*/ 287748 h 1099319"/>
                    <a:gd name="connsiteX38" fmla="*/ 313326 w 815467"/>
                    <a:gd name="connsiteY38" fmla="*/ 274959 h 1099319"/>
                    <a:gd name="connsiteX39" fmla="*/ 300537 w 815467"/>
                    <a:gd name="connsiteY39" fmla="*/ 268565 h 1099319"/>
                    <a:gd name="connsiteX40" fmla="*/ 284551 w 815467"/>
                    <a:gd name="connsiteY40" fmla="*/ 262170 h 1099319"/>
                    <a:gd name="connsiteX41" fmla="*/ 274960 w 815467"/>
                    <a:gd name="connsiteY41" fmla="*/ 255776 h 1099319"/>
                    <a:gd name="connsiteX42" fmla="*/ 265368 w 815467"/>
                    <a:gd name="connsiteY42" fmla="*/ 252579 h 1099319"/>
                    <a:gd name="connsiteX43" fmla="*/ 249382 w 815467"/>
                    <a:gd name="connsiteY43" fmla="*/ 246184 h 1099319"/>
                    <a:gd name="connsiteX44" fmla="*/ 227001 w 815467"/>
                    <a:gd name="connsiteY44" fmla="*/ 239790 h 1099319"/>
                    <a:gd name="connsiteX45" fmla="*/ 211015 w 815467"/>
                    <a:gd name="connsiteY45" fmla="*/ 230198 h 1099319"/>
                    <a:gd name="connsiteX46" fmla="*/ 191832 w 815467"/>
                    <a:gd name="connsiteY46" fmla="*/ 220607 h 1099319"/>
                    <a:gd name="connsiteX47" fmla="*/ 179043 w 815467"/>
                    <a:gd name="connsiteY47" fmla="*/ 204621 h 1099319"/>
                    <a:gd name="connsiteX48" fmla="*/ 172649 w 815467"/>
                    <a:gd name="connsiteY48" fmla="*/ 198226 h 1099319"/>
                    <a:gd name="connsiteX49" fmla="*/ 150269 w 815467"/>
                    <a:gd name="connsiteY49" fmla="*/ 153466 h 1099319"/>
                    <a:gd name="connsiteX50" fmla="*/ 140677 w 815467"/>
                    <a:gd name="connsiteY50" fmla="*/ 137480 h 1099319"/>
                    <a:gd name="connsiteX51" fmla="*/ 137480 w 815467"/>
                    <a:gd name="connsiteY51" fmla="*/ 127888 h 1099319"/>
                    <a:gd name="connsiteX52" fmla="*/ 127888 w 815467"/>
                    <a:gd name="connsiteY52" fmla="*/ 115099 h 1099319"/>
                    <a:gd name="connsiteX53" fmla="*/ 121494 w 815467"/>
                    <a:gd name="connsiteY53" fmla="*/ 105507 h 1099319"/>
                    <a:gd name="connsiteX54" fmla="*/ 108705 w 815467"/>
                    <a:gd name="connsiteY54" fmla="*/ 89521 h 1099319"/>
                    <a:gd name="connsiteX55" fmla="*/ 92719 w 815467"/>
                    <a:gd name="connsiteY55" fmla="*/ 63944 h 1099319"/>
                    <a:gd name="connsiteX56" fmla="*/ 89522 w 815467"/>
                    <a:gd name="connsiteY56" fmla="*/ 54352 h 1099319"/>
                    <a:gd name="connsiteX57" fmla="*/ 83127 w 815467"/>
                    <a:gd name="connsiteY57" fmla="*/ 44761 h 1099319"/>
                    <a:gd name="connsiteX58" fmla="*/ 83127 w 815467"/>
                    <a:gd name="connsiteY58"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18834 w 815467"/>
                    <a:gd name="connsiteY33" fmla="*/ 329312 h 1099319"/>
                    <a:gd name="connsiteX34" fmla="*/ 361284 w 815467"/>
                    <a:gd name="connsiteY34" fmla="*/ 300537 h 1099319"/>
                    <a:gd name="connsiteX35" fmla="*/ 351692 w 815467"/>
                    <a:gd name="connsiteY35" fmla="*/ 290945 h 1099319"/>
                    <a:gd name="connsiteX36" fmla="*/ 342101 w 815467"/>
                    <a:gd name="connsiteY36" fmla="*/ 287748 h 1099319"/>
                    <a:gd name="connsiteX37" fmla="*/ 313326 w 815467"/>
                    <a:gd name="connsiteY37" fmla="*/ 274959 h 1099319"/>
                    <a:gd name="connsiteX38" fmla="*/ 300537 w 815467"/>
                    <a:gd name="connsiteY38" fmla="*/ 268565 h 1099319"/>
                    <a:gd name="connsiteX39" fmla="*/ 284551 w 815467"/>
                    <a:gd name="connsiteY39" fmla="*/ 262170 h 1099319"/>
                    <a:gd name="connsiteX40" fmla="*/ 274960 w 815467"/>
                    <a:gd name="connsiteY40" fmla="*/ 255776 h 1099319"/>
                    <a:gd name="connsiteX41" fmla="*/ 265368 w 815467"/>
                    <a:gd name="connsiteY41" fmla="*/ 252579 h 1099319"/>
                    <a:gd name="connsiteX42" fmla="*/ 249382 w 815467"/>
                    <a:gd name="connsiteY42" fmla="*/ 246184 h 1099319"/>
                    <a:gd name="connsiteX43" fmla="*/ 227001 w 815467"/>
                    <a:gd name="connsiteY43" fmla="*/ 239790 h 1099319"/>
                    <a:gd name="connsiteX44" fmla="*/ 211015 w 815467"/>
                    <a:gd name="connsiteY44" fmla="*/ 230198 h 1099319"/>
                    <a:gd name="connsiteX45" fmla="*/ 191832 w 815467"/>
                    <a:gd name="connsiteY45" fmla="*/ 220607 h 1099319"/>
                    <a:gd name="connsiteX46" fmla="*/ 179043 w 815467"/>
                    <a:gd name="connsiteY46" fmla="*/ 204621 h 1099319"/>
                    <a:gd name="connsiteX47" fmla="*/ 172649 w 815467"/>
                    <a:gd name="connsiteY47" fmla="*/ 198226 h 1099319"/>
                    <a:gd name="connsiteX48" fmla="*/ 150269 w 815467"/>
                    <a:gd name="connsiteY48" fmla="*/ 153466 h 1099319"/>
                    <a:gd name="connsiteX49" fmla="*/ 140677 w 815467"/>
                    <a:gd name="connsiteY49" fmla="*/ 137480 h 1099319"/>
                    <a:gd name="connsiteX50" fmla="*/ 137480 w 815467"/>
                    <a:gd name="connsiteY50" fmla="*/ 127888 h 1099319"/>
                    <a:gd name="connsiteX51" fmla="*/ 127888 w 815467"/>
                    <a:gd name="connsiteY51" fmla="*/ 115099 h 1099319"/>
                    <a:gd name="connsiteX52" fmla="*/ 121494 w 815467"/>
                    <a:gd name="connsiteY52" fmla="*/ 105507 h 1099319"/>
                    <a:gd name="connsiteX53" fmla="*/ 108705 w 815467"/>
                    <a:gd name="connsiteY53" fmla="*/ 89521 h 1099319"/>
                    <a:gd name="connsiteX54" fmla="*/ 92719 w 815467"/>
                    <a:gd name="connsiteY54" fmla="*/ 63944 h 1099319"/>
                    <a:gd name="connsiteX55" fmla="*/ 89522 w 815467"/>
                    <a:gd name="connsiteY55" fmla="*/ 54352 h 1099319"/>
                    <a:gd name="connsiteX56" fmla="*/ 83127 w 815467"/>
                    <a:gd name="connsiteY56" fmla="*/ 44761 h 1099319"/>
                    <a:gd name="connsiteX57" fmla="*/ 83127 w 815467"/>
                    <a:gd name="connsiteY5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61284 w 815467"/>
                    <a:gd name="connsiteY34" fmla="*/ 300537 h 1099319"/>
                    <a:gd name="connsiteX35" fmla="*/ 351692 w 815467"/>
                    <a:gd name="connsiteY35" fmla="*/ 290945 h 1099319"/>
                    <a:gd name="connsiteX36" fmla="*/ 342101 w 815467"/>
                    <a:gd name="connsiteY36" fmla="*/ 287748 h 1099319"/>
                    <a:gd name="connsiteX37" fmla="*/ 313326 w 815467"/>
                    <a:gd name="connsiteY37" fmla="*/ 274959 h 1099319"/>
                    <a:gd name="connsiteX38" fmla="*/ 300537 w 815467"/>
                    <a:gd name="connsiteY38" fmla="*/ 268565 h 1099319"/>
                    <a:gd name="connsiteX39" fmla="*/ 284551 w 815467"/>
                    <a:gd name="connsiteY39" fmla="*/ 262170 h 1099319"/>
                    <a:gd name="connsiteX40" fmla="*/ 274960 w 815467"/>
                    <a:gd name="connsiteY40" fmla="*/ 255776 h 1099319"/>
                    <a:gd name="connsiteX41" fmla="*/ 265368 w 815467"/>
                    <a:gd name="connsiteY41" fmla="*/ 252579 h 1099319"/>
                    <a:gd name="connsiteX42" fmla="*/ 249382 w 815467"/>
                    <a:gd name="connsiteY42" fmla="*/ 246184 h 1099319"/>
                    <a:gd name="connsiteX43" fmla="*/ 227001 w 815467"/>
                    <a:gd name="connsiteY43" fmla="*/ 239790 h 1099319"/>
                    <a:gd name="connsiteX44" fmla="*/ 211015 w 815467"/>
                    <a:gd name="connsiteY44" fmla="*/ 230198 h 1099319"/>
                    <a:gd name="connsiteX45" fmla="*/ 191832 w 815467"/>
                    <a:gd name="connsiteY45" fmla="*/ 220607 h 1099319"/>
                    <a:gd name="connsiteX46" fmla="*/ 179043 w 815467"/>
                    <a:gd name="connsiteY46" fmla="*/ 204621 h 1099319"/>
                    <a:gd name="connsiteX47" fmla="*/ 172649 w 815467"/>
                    <a:gd name="connsiteY47" fmla="*/ 198226 h 1099319"/>
                    <a:gd name="connsiteX48" fmla="*/ 150269 w 815467"/>
                    <a:gd name="connsiteY48" fmla="*/ 153466 h 1099319"/>
                    <a:gd name="connsiteX49" fmla="*/ 140677 w 815467"/>
                    <a:gd name="connsiteY49" fmla="*/ 137480 h 1099319"/>
                    <a:gd name="connsiteX50" fmla="*/ 137480 w 815467"/>
                    <a:gd name="connsiteY50" fmla="*/ 127888 h 1099319"/>
                    <a:gd name="connsiteX51" fmla="*/ 127888 w 815467"/>
                    <a:gd name="connsiteY51" fmla="*/ 115099 h 1099319"/>
                    <a:gd name="connsiteX52" fmla="*/ 121494 w 815467"/>
                    <a:gd name="connsiteY52" fmla="*/ 105507 h 1099319"/>
                    <a:gd name="connsiteX53" fmla="*/ 108705 w 815467"/>
                    <a:gd name="connsiteY53" fmla="*/ 89521 h 1099319"/>
                    <a:gd name="connsiteX54" fmla="*/ 92719 w 815467"/>
                    <a:gd name="connsiteY54" fmla="*/ 63944 h 1099319"/>
                    <a:gd name="connsiteX55" fmla="*/ 89522 w 815467"/>
                    <a:gd name="connsiteY55" fmla="*/ 54352 h 1099319"/>
                    <a:gd name="connsiteX56" fmla="*/ 83127 w 815467"/>
                    <a:gd name="connsiteY56" fmla="*/ 44761 h 1099319"/>
                    <a:gd name="connsiteX57" fmla="*/ 83127 w 815467"/>
                    <a:gd name="connsiteY5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61284 w 815467"/>
                    <a:gd name="connsiteY34" fmla="*/ 300537 h 1099319"/>
                    <a:gd name="connsiteX35" fmla="*/ 351692 w 815467"/>
                    <a:gd name="connsiteY35" fmla="*/ 290945 h 1099319"/>
                    <a:gd name="connsiteX36" fmla="*/ 313326 w 815467"/>
                    <a:gd name="connsiteY36" fmla="*/ 274959 h 1099319"/>
                    <a:gd name="connsiteX37" fmla="*/ 300537 w 815467"/>
                    <a:gd name="connsiteY37" fmla="*/ 268565 h 1099319"/>
                    <a:gd name="connsiteX38" fmla="*/ 284551 w 815467"/>
                    <a:gd name="connsiteY38" fmla="*/ 262170 h 1099319"/>
                    <a:gd name="connsiteX39" fmla="*/ 274960 w 815467"/>
                    <a:gd name="connsiteY39" fmla="*/ 255776 h 1099319"/>
                    <a:gd name="connsiteX40" fmla="*/ 265368 w 815467"/>
                    <a:gd name="connsiteY40" fmla="*/ 252579 h 1099319"/>
                    <a:gd name="connsiteX41" fmla="*/ 249382 w 815467"/>
                    <a:gd name="connsiteY41" fmla="*/ 246184 h 1099319"/>
                    <a:gd name="connsiteX42" fmla="*/ 227001 w 815467"/>
                    <a:gd name="connsiteY42" fmla="*/ 239790 h 1099319"/>
                    <a:gd name="connsiteX43" fmla="*/ 211015 w 815467"/>
                    <a:gd name="connsiteY43" fmla="*/ 230198 h 1099319"/>
                    <a:gd name="connsiteX44" fmla="*/ 191832 w 815467"/>
                    <a:gd name="connsiteY44" fmla="*/ 220607 h 1099319"/>
                    <a:gd name="connsiteX45" fmla="*/ 179043 w 815467"/>
                    <a:gd name="connsiteY45" fmla="*/ 204621 h 1099319"/>
                    <a:gd name="connsiteX46" fmla="*/ 172649 w 815467"/>
                    <a:gd name="connsiteY46" fmla="*/ 198226 h 1099319"/>
                    <a:gd name="connsiteX47" fmla="*/ 150269 w 815467"/>
                    <a:gd name="connsiteY47" fmla="*/ 153466 h 1099319"/>
                    <a:gd name="connsiteX48" fmla="*/ 140677 w 815467"/>
                    <a:gd name="connsiteY48" fmla="*/ 137480 h 1099319"/>
                    <a:gd name="connsiteX49" fmla="*/ 137480 w 815467"/>
                    <a:gd name="connsiteY49" fmla="*/ 127888 h 1099319"/>
                    <a:gd name="connsiteX50" fmla="*/ 127888 w 815467"/>
                    <a:gd name="connsiteY50" fmla="*/ 115099 h 1099319"/>
                    <a:gd name="connsiteX51" fmla="*/ 121494 w 815467"/>
                    <a:gd name="connsiteY51" fmla="*/ 105507 h 1099319"/>
                    <a:gd name="connsiteX52" fmla="*/ 108705 w 815467"/>
                    <a:gd name="connsiteY52" fmla="*/ 89521 h 1099319"/>
                    <a:gd name="connsiteX53" fmla="*/ 92719 w 815467"/>
                    <a:gd name="connsiteY53" fmla="*/ 63944 h 1099319"/>
                    <a:gd name="connsiteX54" fmla="*/ 89522 w 815467"/>
                    <a:gd name="connsiteY54" fmla="*/ 54352 h 1099319"/>
                    <a:gd name="connsiteX55" fmla="*/ 83127 w 815467"/>
                    <a:gd name="connsiteY55" fmla="*/ 44761 h 1099319"/>
                    <a:gd name="connsiteX56" fmla="*/ 83127 w 815467"/>
                    <a:gd name="connsiteY56"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61284 w 815467"/>
                    <a:gd name="connsiteY34" fmla="*/ 300537 h 1099319"/>
                    <a:gd name="connsiteX35" fmla="*/ 313326 w 815467"/>
                    <a:gd name="connsiteY35" fmla="*/ 274959 h 1099319"/>
                    <a:gd name="connsiteX36" fmla="*/ 300537 w 815467"/>
                    <a:gd name="connsiteY36" fmla="*/ 268565 h 1099319"/>
                    <a:gd name="connsiteX37" fmla="*/ 284551 w 815467"/>
                    <a:gd name="connsiteY37" fmla="*/ 262170 h 1099319"/>
                    <a:gd name="connsiteX38" fmla="*/ 274960 w 815467"/>
                    <a:gd name="connsiteY38" fmla="*/ 255776 h 1099319"/>
                    <a:gd name="connsiteX39" fmla="*/ 265368 w 815467"/>
                    <a:gd name="connsiteY39" fmla="*/ 252579 h 1099319"/>
                    <a:gd name="connsiteX40" fmla="*/ 249382 w 815467"/>
                    <a:gd name="connsiteY40" fmla="*/ 246184 h 1099319"/>
                    <a:gd name="connsiteX41" fmla="*/ 227001 w 815467"/>
                    <a:gd name="connsiteY41" fmla="*/ 239790 h 1099319"/>
                    <a:gd name="connsiteX42" fmla="*/ 211015 w 815467"/>
                    <a:gd name="connsiteY42" fmla="*/ 230198 h 1099319"/>
                    <a:gd name="connsiteX43" fmla="*/ 191832 w 815467"/>
                    <a:gd name="connsiteY43" fmla="*/ 220607 h 1099319"/>
                    <a:gd name="connsiteX44" fmla="*/ 179043 w 815467"/>
                    <a:gd name="connsiteY44" fmla="*/ 204621 h 1099319"/>
                    <a:gd name="connsiteX45" fmla="*/ 172649 w 815467"/>
                    <a:gd name="connsiteY45" fmla="*/ 198226 h 1099319"/>
                    <a:gd name="connsiteX46" fmla="*/ 150269 w 815467"/>
                    <a:gd name="connsiteY46" fmla="*/ 153466 h 1099319"/>
                    <a:gd name="connsiteX47" fmla="*/ 140677 w 815467"/>
                    <a:gd name="connsiteY47" fmla="*/ 137480 h 1099319"/>
                    <a:gd name="connsiteX48" fmla="*/ 137480 w 815467"/>
                    <a:gd name="connsiteY48" fmla="*/ 127888 h 1099319"/>
                    <a:gd name="connsiteX49" fmla="*/ 127888 w 815467"/>
                    <a:gd name="connsiteY49" fmla="*/ 115099 h 1099319"/>
                    <a:gd name="connsiteX50" fmla="*/ 121494 w 815467"/>
                    <a:gd name="connsiteY50" fmla="*/ 105507 h 1099319"/>
                    <a:gd name="connsiteX51" fmla="*/ 108705 w 815467"/>
                    <a:gd name="connsiteY51" fmla="*/ 89521 h 1099319"/>
                    <a:gd name="connsiteX52" fmla="*/ 92719 w 815467"/>
                    <a:gd name="connsiteY52" fmla="*/ 63944 h 1099319"/>
                    <a:gd name="connsiteX53" fmla="*/ 89522 w 815467"/>
                    <a:gd name="connsiteY53" fmla="*/ 54352 h 1099319"/>
                    <a:gd name="connsiteX54" fmla="*/ 83127 w 815467"/>
                    <a:gd name="connsiteY54" fmla="*/ 44761 h 1099319"/>
                    <a:gd name="connsiteX55" fmla="*/ 83127 w 815467"/>
                    <a:gd name="connsiteY5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313326 w 815467"/>
                    <a:gd name="connsiteY35" fmla="*/ 274959 h 1099319"/>
                    <a:gd name="connsiteX36" fmla="*/ 300537 w 815467"/>
                    <a:gd name="connsiteY36" fmla="*/ 268565 h 1099319"/>
                    <a:gd name="connsiteX37" fmla="*/ 284551 w 815467"/>
                    <a:gd name="connsiteY37" fmla="*/ 262170 h 1099319"/>
                    <a:gd name="connsiteX38" fmla="*/ 274960 w 815467"/>
                    <a:gd name="connsiteY38" fmla="*/ 255776 h 1099319"/>
                    <a:gd name="connsiteX39" fmla="*/ 265368 w 815467"/>
                    <a:gd name="connsiteY39" fmla="*/ 252579 h 1099319"/>
                    <a:gd name="connsiteX40" fmla="*/ 249382 w 815467"/>
                    <a:gd name="connsiteY40" fmla="*/ 246184 h 1099319"/>
                    <a:gd name="connsiteX41" fmla="*/ 227001 w 815467"/>
                    <a:gd name="connsiteY41" fmla="*/ 239790 h 1099319"/>
                    <a:gd name="connsiteX42" fmla="*/ 211015 w 815467"/>
                    <a:gd name="connsiteY42" fmla="*/ 230198 h 1099319"/>
                    <a:gd name="connsiteX43" fmla="*/ 191832 w 815467"/>
                    <a:gd name="connsiteY43" fmla="*/ 220607 h 1099319"/>
                    <a:gd name="connsiteX44" fmla="*/ 179043 w 815467"/>
                    <a:gd name="connsiteY44" fmla="*/ 204621 h 1099319"/>
                    <a:gd name="connsiteX45" fmla="*/ 172649 w 815467"/>
                    <a:gd name="connsiteY45" fmla="*/ 198226 h 1099319"/>
                    <a:gd name="connsiteX46" fmla="*/ 150269 w 815467"/>
                    <a:gd name="connsiteY46" fmla="*/ 153466 h 1099319"/>
                    <a:gd name="connsiteX47" fmla="*/ 140677 w 815467"/>
                    <a:gd name="connsiteY47" fmla="*/ 137480 h 1099319"/>
                    <a:gd name="connsiteX48" fmla="*/ 137480 w 815467"/>
                    <a:gd name="connsiteY48" fmla="*/ 127888 h 1099319"/>
                    <a:gd name="connsiteX49" fmla="*/ 127888 w 815467"/>
                    <a:gd name="connsiteY49" fmla="*/ 115099 h 1099319"/>
                    <a:gd name="connsiteX50" fmla="*/ 121494 w 815467"/>
                    <a:gd name="connsiteY50" fmla="*/ 105507 h 1099319"/>
                    <a:gd name="connsiteX51" fmla="*/ 108705 w 815467"/>
                    <a:gd name="connsiteY51" fmla="*/ 89521 h 1099319"/>
                    <a:gd name="connsiteX52" fmla="*/ 92719 w 815467"/>
                    <a:gd name="connsiteY52" fmla="*/ 63944 h 1099319"/>
                    <a:gd name="connsiteX53" fmla="*/ 89522 w 815467"/>
                    <a:gd name="connsiteY53" fmla="*/ 54352 h 1099319"/>
                    <a:gd name="connsiteX54" fmla="*/ 83127 w 815467"/>
                    <a:gd name="connsiteY54" fmla="*/ 44761 h 1099319"/>
                    <a:gd name="connsiteX55" fmla="*/ 83127 w 815467"/>
                    <a:gd name="connsiteY5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313326 w 815467"/>
                    <a:gd name="connsiteY35" fmla="*/ 274959 h 1099319"/>
                    <a:gd name="connsiteX36" fmla="*/ 284551 w 815467"/>
                    <a:gd name="connsiteY36" fmla="*/ 262170 h 1099319"/>
                    <a:gd name="connsiteX37" fmla="*/ 274960 w 815467"/>
                    <a:gd name="connsiteY37" fmla="*/ 255776 h 1099319"/>
                    <a:gd name="connsiteX38" fmla="*/ 265368 w 815467"/>
                    <a:gd name="connsiteY38" fmla="*/ 252579 h 1099319"/>
                    <a:gd name="connsiteX39" fmla="*/ 249382 w 815467"/>
                    <a:gd name="connsiteY39" fmla="*/ 246184 h 1099319"/>
                    <a:gd name="connsiteX40" fmla="*/ 227001 w 815467"/>
                    <a:gd name="connsiteY40" fmla="*/ 239790 h 1099319"/>
                    <a:gd name="connsiteX41" fmla="*/ 211015 w 815467"/>
                    <a:gd name="connsiteY41" fmla="*/ 230198 h 1099319"/>
                    <a:gd name="connsiteX42" fmla="*/ 191832 w 815467"/>
                    <a:gd name="connsiteY42" fmla="*/ 220607 h 1099319"/>
                    <a:gd name="connsiteX43" fmla="*/ 179043 w 815467"/>
                    <a:gd name="connsiteY43" fmla="*/ 204621 h 1099319"/>
                    <a:gd name="connsiteX44" fmla="*/ 172649 w 815467"/>
                    <a:gd name="connsiteY44" fmla="*/ 198226 h 1099319"/>
                    <a:gd name="connsiteX45" fmla="*/ 150269 w 815467"/>
                    <a:gd name="connsiteY45" fmla="*/ 153466 h 1099319"/>
                    <a:gd name="connsiteX46" fmla="*/ 140677 w 815467"/>
                    <a:gd name="connsiteY46" fmla="*/ 137480 h 1099319"/>
                    <a:gd name="connsiteX47" fmla="*/ 137480 w 815467"/>
                    <a:gd name="connsiteY47" fmla="*/ 127888 h 1099319"/>
                    <a:gd name="connsiteX48" fmla="*/ 127888 w 815467"/>
                    <a:gd name="connsiteY48" fmla="*/ 115099 h 1099319"/>
                    <a:gd name="connsiteX49" fmla="*/ 121494 w 815467"/>
                    <a:gd name="connsiteY49" fmla="*/ 105507 h 1099319"/>
                    <a:gd name="connsiteX50" fmla="*/ 108705 w 815467"/>
                    <a:gd name="connsiteY50" fmla="*/ 89521 h 1099319"/>
                    <a:gd name="connsiteX51" fmla="*/ 92719 w 815467"/>
                    <a:gd name="connsiteY51" fmla="*/ 63944 h 1099319"/>
                    <a:gd name="connsiteX52" fmla="*/ 89522 w 815467"/>
                    <a:gd name="connsiteY52" fmla="*/ 54352 h 1099319"/>
                    <a:gd name="connsiteX53" fmla="*/ 83127 w 815467"/>
                    <a:gd name="connsiteY53" fmla="*/ 44761 h 1099319"/>
                    <a:gd name="connsiteX54" fmla="*/ 83127 w 815467"/>
                    <a:gd name="connsiteY54"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84551 w 815467"/>
                    <a:gd name="connsiteY35" fmla="*/ 262170 h 1099319"/>
                    <a:gd name="connsiteX36" fmla="*/ 274960 w 815467"/>
                    <a:gd name="connsiteY36" fmla="*/ 255776 h 1099319"/>
                    <a:gd name="connsiteX37" fmla="*/ 265368 w 815467"/>
                    <a:gd name="connsiteY37" fmla="*/ 252579 h 1099319"/>
                    <a:gd name="connsiteX38" fmla="*/ 249382 w 815467"/>
                    <a:gd name="connsiteY38" fmla="*/ 246184 h 1099319"/>
                    <a:gd name="connsiteX39" fmla="*/ 227001 w 815467"/>
                    <a:gd name="connsiteY39" fmla="*/ 239790 h 1099319"/>
                    <a:gd name="connsiteX40" fmla="*/ 211015 w 815467"/>
                    <a:gd name="connsiteY40" fmla="*/ 230198 h 1099319"/>
                    <a:gd name="connsiteX41" fmla="*/ 191832 w 815467"/>
                    <a:gd name="connsiteY41" fmla="*/ 220607 h 1099319"/>
                    <a:gd name="connsiteX42" fmla="*/ 179043 w 815467"/>
                    <a:gd name="connsiteY42" fmla="*/ 204621 h 1099319"/>
                    <a:gd name="connsiteX43" fmla="*/ 172649 w 815467"/>
                    <a:gd name="connsiteY43" fmla="*/ 198226 h 1099319"/>
                    <a:gd name="connsiteX44" fmla="*/ 150269 w 815467"/>
                    <a:gd name="connsiteY44" fmla="*/ 153466 h 1099319"/>
                    <a:gd name="connsiteX45" fmla="*/ 140677 w 815467"/>
                    <a:gd name="connsiteY45" fmla="*/ 137480 h 1099319"/>
                    <a:gd name="connsiteX46" fmla="*/ 137480 w 815467"/>
                    <a:gd name="connsiteY46" fmla="*/ 127888 h 1099319"/>
                    <a:gd name="connsiteX47" fmla="*/ 127888 w 815467"/>
                    <a:gd name="connsiteY47" fmla="*/ 115099 h 1099319"/>
                    <a:gd name="connsiteX48" fmla="*/ 121494 w 815467"/>
                    <a:gd name="connsiteY48" fmla="*/ 105507 h 1099319"/>
                    <a:gd name="connsiteX49" fmla="*/ 108705 w 815467"/>
                    <a:gd name="connsiteY49" fmla="*/ 89521 h 1099319"/>
                    <a:gd name="connsiteX50" fmla="*/ 92719 w 815467"/>
                    <a:gd name="connsiteY50" fmla="*/ 63944 h 1099319"/>
                    <a:gd name="connsiteX51" fmla="*/ 89522 w 815467"/>
                    <a:gd name="connsiteY51" fmla="*/ 54352 h 1099319"/>
                    <a:gd name="connsiteX52" fmla="*/ 83127 w 815467"/>
                    <a:gd name="connsiteY52" fmla="*/ 44761 h 1099319"/>
                    <a:gd name="connsiteX53" fmla="*/ 83127 w 815467"/>
                    <a:gd name="connsiteY5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84551 w 815467"/>
                    <a:gd name="connsiteY35" fmla="*/ 262170 h 1099319"/>
                    <a:gd name="connsiteX36" fmla="*/ 265368 w 815467"/>
                    <a:gd name="connsiteY36" fmla="*/ 252579 h 1099319"/>
                    <a:gd name="connsiteX37" fmla="*/ 249382 w 815467"/>
                    <a:gd name="connsiteY37" fmla="*/ 246184 h 1099319"/>
                    <a:gd name="connsiteX38" fmla="*/ 227001 w 815467"/>
                    <a:gd name="connsiteY38" fmla="*/ 239790 h 1099319"/>
                    <a:gd name="connsiteX39" fmla="*/ 211015 w 815467"/>
                    <a:gd name="connsiteY39" fmla="*/ 230198 h 1099319"/>
                    <a:gd name="connsiteX40" fmla="*/ 191832 w 815467"/>
                    <a:gd name="connsiteY40" fmla="*/ 220607 h 1099319"/>
                    <a:gd name="connsiteX41" fmla="*/ 179043 w 815467"/>
                    <a:gd name="connsiteY41" fmla="*/ 204621 h 1099319"/>
                    <a:gd name="connsiteX42" fmla="*/ 172649 w 815467"/>
                    <a:gd name="connsiteY42" fmla="*/ 198226 h 1099319"/>
                    <a:gd name="connsiteX43" fmla="*/ 150269 w 815467"/>
                    <a:gd name="connsiteY43" fmla="*/ 153466 h 1099319"/>
                    <a:gd name="connsiteX44" fmla="*/ 140677 w 815467"/>
                    <a:gd name="connsiteY44" fmla="*/ 137480 h 1099319"/>
                    <a:gd name="connsiteX45" fmla="*/ 137480 w 815467"/>
                    <a:gd name="connsiteY45" fmla="*/ 127888 h 1099319"/>
                    <a:gd name="connsiteX46" fmla="*/ 127888 w 815467"/>
                    <a:gd name="connsiteY46" fmla="*/ 115099 h 1099319"/>
                    <a:gd name="connsiteX47" fmla="*/ 121494 w 815467"/>
                    <a:gd name="connsiteY47" fmla="*/ 105507 h 1099319"/>
                    <a:gd name="connsiteX48" fmla="*/ 108705 w 815467"/>
                    <a:gd name="connsiteY48" fmla="*/ 89521 h 1099319"/>
                    <a:gd name="connsiteX49" fmla="*/ 92719 w 815467"/>
                    <a:gd name="connsiteY49" fmla="*/ 63944 h 1099319"/>
                    <a:gd name="connsiteX50" fmla="*/ 89522 w 815467"/>
                    <a:gd name="connsiteY50" fmla="*/ 54352 h 1099319"/>
                    <a:gd name="connsiteX51" fmla="*/ 83127 w 815467"/>
                    <a:gd name="connsiteY51" fmla="*/ 44761 h 1099319"/>
                    <a:gd name="connsiteX52" fmla="*/ 83127 w 815467"/>
                    <a:gd name="connsiteY5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84551 w 815467"/>
                    <a:gd name="connsiteY35" fmla="*/ 262170 h 1099319"/>
                    <a:gd name="connsiteX36" fmla="*/ 260605 w 815467"/>
                    <a:gd name="connsiteY36" fmla="*/ 245436 h 1099319"/>
                    <a:gd name="connsiteX37" fmla="*/ 249382 w 815467"/>
                    <a:gd name="connsiteY37" fmla="*/ 246184 h 1099319"/>
                    <a:gd name="connsiteX38" fmla="*/ 227001 w 815467"/>
                    <a:gd name="connsiteY38" fmla="*/ 239790 h 1099319"/>
                    <a:gd name="connsiteX39" fmla="*/ 211015 w 815467"/>
                    <a:gd name="connsiteY39" fmla="*/ 230198 h 1099319"/>
                    <a:gd name="connsiteX40" fmla="*/ 191832 w 815467"/>
                    <a:gd name="connsiteY40" fmla="*/ 220607 h 1099319"/>
                    <a:gd name="connsiteX41" fmla="*/ 179043 w 815467"/>
                    <a:gd name="connsiteY41" fmla="*/ 204621 h 1099319"/>
                    <a:gd name="connsiteX42" fmla="*/ 172649 w 815467"/>
                    <a:gd name="connsiteY42" fmla="*/ 198226 h 1099319"/>
                    <a:gd name="connsiteX43" fmla="*/ 150269 w 815467"/>
                    <a:gd name="connsiteY43" fmla="*/ 153466 h 1099319"/>
                    <a:gd name="connsiteX44" fmla="*/ 140677 w 815467"/>
                    <a:gd name="connsiteY44" fmla="*/ 137480 h 1099319"/>
                    <a:gd name="connsiteX45" fmla="*/ 137480 w 815467"/>
                    <a:gd name="connsiteY45" fmla="*/ 127888 h 1099319"/>
                    <a:gd name="connsiteX46" fmla="*/ 127888 w 815467"/>
                    <a:gd name="connsiteY46" fmla="*/ 115099 h 1099319"/>
                    <a:gd name="connsiteX47" fmla="*/ 121494 w 815467"/>
                    <a:gd name="connsiteY47" fmla="*/ 105507 h 1099319"/>
                    <a:gd name="connsiteX48" fmla="*/ 108705 w 815467"/>
                    <a:gd name="connsiteY48" fmla="*/ 89521 h 1099319"/>
                    <a:gd name="connsiteX49" fmla="*/ 92719 w 815467"/>
                    <a:gd name="connsiteY49" fmla="*/ 63944 h 1099319"/>
                    <a:gd name="connsiteX50" fmla="*/ 89522 w 815467"/>
                    <a:gd name="connsiteY50" fmla="*/ 54352 h 1099319"/>
                    <a:gd name="connsiteX51" fmla="*/ 83127 w 815467"/>
                    <a:gd name="connsiteY51" fmla="*/ 44761 h 1099319"/>
                    <a:gd name="connsiteX52" fmla="*/ 83127 w 815467"/>
                    <a:gd name="connsiteY5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49382 w 815467"/>
                    <a:gd name="connsiteY36" fmla="*/ 246184 h 1099319"/>
                    <a:gd name="connsiteX37" fmla="*/ 227001 w 815467"/>
                    <a:gd name="connsiteY37" fmla="*/ 239790 h 1099319"/>
                    <a:gd name="connsiteX38" fmla="*/ 211015 w 815467"/>
                    <a:gd name="connsiteY38" fmla="*/ 230198 h 1099319"/>
                    <a:gd name="connsiteX39" fmla="*/ 191832 w 815467"/>
                    <a:gd name="connsiteY39" fmla="*/ 220607 h 1099319"/>
                    <a:gd name="connsiteX40" fmla="*/ 179043 w 815467"/>
                    <a:gd name="connsiteY40" fmla="*/ 204621 h 1099319"/>
                    <a:gd name="connsiteX41" fmla="*/ 172649 w 815467"/>
                    <a:gd name="connsiteY41" fmla="*/ 198226 h 1099319"/>
                    <a:gd name="connsiteX42" fmla="*/ 150269 w 815467"/>
                    <a:gd name="connsiteY42" fmla="*/ 153466 h 1099319"/>
                    <a:gd name="connsiteX43" fmla="*/ 140677 w 815467"/>
                    <a:gd name="connsiteY43" fmla="*/ 137480 h 1099319"/>
                    <a:gd name="connsiteX44" fmla="*/ 137480 w 815467"/>
                    <a:gd name="connsiteY44" fmla="*/ 127888 h 1099319"/>
                    <a:gd name="connsiteX45" fmla="*/ 127888 w 815467"/>
                    <a:gd name="connsiteY45" fmla="*/ 115099 h 1099319"/>
                    <a:gd name="connsiteX46" fmla="*/ 121494 w 815467"/>
                    <a:gd name="connsiteY46" fmla="*/ 105507 h 1099319"/>
                    <a:gd name="connsiteX47" fmla="*/ 108705 w 815467"/>
                    <a:gd name="connsiteY47" fmla="*/ 89521 h 1099319"/>
                    <a:gd name="connsiteX48" fmla="*/ 92719 w 815467"/>
                    <a:gd name="connsiteY48" fmla="*/ 63944 h 1099319"/>
                    <a:gd name="connsiteX49" fmla="*/ 89522 w 815467"/>
                    <a:gd name="connsiteY49" fmla="*/ 54352 h 1099319"/>
                    <a:gd name="connsiteX50" fmla="*/ 83127 w 815467"/>
                    <a:gd name="connsiteY50" fmla="*/ 44761 h 1099319"/>
                    <a:gd name="connsiteX51" fmla="*/ 83127 w 815467"/>
                    <a:gd name="connsiteY5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211015 w 815467"/>
                    <a:gd name="connsiteY37" fmla="*/ 230198 h 1099319"/>
                    <a:gd name="connsiteX38" fmla="*/ 191832 w 815467"/>
                    <a:gd name="connsiteY38" fmla="*/ 220607 h 1099319"/>
                    <a:gd name="connsiteX39" fmla="*/ 179043 w 815467"/>
                    <a:gd name="connsiteY39" fmla="*/ 204621 h 1099319"/>
                    <a:gd name="connsiteX40" fmla="*/ 172649 w 815467"/>
                    <a:gd name="connsiteY40" fmla="*/ 198226 h 1099319"/>
                    <a:gd name="connsiteX41" fmla="*/ 150269 w 815467"/>
                    <a:gd name="connsiteY41" fmla="*/ 153466 h 1099319"/>
                    <a:gd name="connsiteX42" fmla="*/ 140677 w 815467"/>
                    <a:gd name="connsiteY42" fmla="*/ 137480 h 1099319"/>
                    <a:gd name="connsiteX43" fmla="*/ 137480 w 815467"/>
                    <a:gd name="connsiteY43" fmla="*/ 127888 h 1099319"/>
                    <a:gd name="connsiteX44" fmla="*/ 127888 w 815467"/>
                    <a:gd name="connsiteY44" fmla="*/ 115099 h 1099319"/>
                    <a:gd name="connsiteX45" fmla="*/ 121494 w 815467"/>
                    <a:gd name="connsiteY45" fmla="*/ 105507 h 1099319"/>
                    <a:gd name="connsiteX46" fmla="*/ 108705 w 815467"/>
                    <a:gd name="connsiteY46" fmla="*/ 89521 h 1099319"/>
                    <a:gd name="connsiteX47" fmla="*/ 92719 w 815467"/>
                    <a:gd name="connsiteY47" fmla="*/ 63944 h 1099319"/>
                    <a:gd name="connsiteX48" fmla="*/ 89522 w 815467"/>
                    <a:gd name="connsiteY48" fmla="*/ 54352 h 1099319"/>
                    <a:gd name="connsiteX49" fmla="*/ 83127 w 815467"/>
                    <a:gd name="connsiteY49" fmla="*/ 44761 h 1099319"/>
                    <a:gd name="connsiteX50" fmla="*/ 83127 w 815467"/>
                    <a:gd name="connsiteY50"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91832 w 815467"/>
                    <a:gd name="connsiteY37" fmla="*/ 220607 h 1099319"/>
                    <a:gd name="connsiteX38" fmla="*/ 179043 w 815467"/>
                    <a:gd name="connsiteY38" fmla="*/ 204621 h 1099319"/>
                    <a:gd name="connsiteX39" fmla="*/ 172649 w 815467"/>
                    <a:gd name="connsiteY39" fmla="*/ 198226 h 1099319"/>
                    <a:gd name="connsiteX40" fmla="*/ 150269 w 815467"/>
                    <a:gd name="connsiteY40" fmla="*/ 153466 h 1099319"/>
                    <a:gd name="connsiteX41" fmla="*/ 140677 w 815467"/>
                    <a:gd name="connsiteY41" fmla="*/ 137480 h 1099319"/>
                    <a:gd name="connsiteX42" fmla="*/ 137480 w 815467"/>
                    <a:gd name="connsiteY42" fmla="*/ 127888 h 1099319"/>
                    <a:gd name="connsiteX43" fmla="*/ 127888 w 815467"/>
                    <a:gd name="connsiteY43" fmla="*/ 115099 h 1099319"/>
                    <a:gd name="connsiteX44" fmla="*/ 121494 w 815467"/>
                    <a:gd name="connsiteY44" fmla="*/ 105507 h 1099319"/>
                    <a:gd name="connsiteX45" fmla="*/ 108705 w 815467"/>
                    <a:gd name="connsiteY45" fmla="*/ 89521 h 1099319"/>
                    <a:gd name="connsiteX46" fmla="*/ 92719 w 815467"/>
                    <a:gd name="connsiteY46" fmla="*/ 63944 h 1099319"/>
                    <a:gd name="connsiteX47" fmla="*/ 89522 w 815467"/>
                    <a:gd name="connsiteY47" fmla="*/ 54352 h 1099319"/>
                    <a:gd name="connsiteX48" fmla="*/ 83127 w 815467"/>
                    <a:gd name="connsiteY48" fmla="*/ 44761 h 1099319"/>
                    <a:gd name="connsiteX49" fmla="*/ 83127 w 815467"/>
                    <a:gd name="connsiteY49"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72649 w 815467"/>
                    <a:gd name="connsiteY38" fmla="*/ 198226 h 1099319"/>
                    <a:gd name="connsiteX39" fmla="*/ 150269 w 815467"/>
                    <a:gd name="connsiteY39" fmla="*/ 153466 h 1099319"/>
                    <a:gd name="connsiteX40" fmla="*/ 140677 w 815467"/>
                    <a:gd name="connsiteY40" fmla="*/ 137480 h 1099319"/>
                    <a:gd name="connsiteX41" fmla="*/ 137480 w 815467"/>
                    <a:gd name="connsiteY41" fmla="*/ 127888 h 1099319"/>
                    <a:gd name="connsiteX42" fmla="*/ 127888 w 815467"/>
                    <a:gd name="connsiteY42" fmla="*/ 115099 h 1099319"/>
                    <a:gd name="connsiteX43" fmla="*/ 121494 w 815467"/>
                    <a:gd name="connsiteY43" fmla="*/ 105507 h 1099319"/>
                    <a:gd name="connsiteX44" fmla="*/ 108705 w 815467"/>
                    <a:gd name="connsiteY44" fmla="*/ 89521 h 1099319"/>
                    <a:gd name="connsiteX45" fmla="*/ 92719 w 815467"/>
                    <a:gd name="connsiteY45" fmla="*/ 63944 h 1099319"/>
                    <a:gd name="connsiteX46" fmla="*/ 89522 w 815467"/>
                    <a:gd name="connsiteY46" fmla="*/ 54352 h 1099319"/>
                    <a:gd name="connsiteX47" fmla="*/ 83127 w 815467"/>
                    <a:gd name="connsiteY47" fmla="*/ 44761 h 1099319"/>
                    <a:gd name="connsiteX48" fmla="*/ 83127 w 815467"/>
                    <a:gd name="connsiteY48"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37480 w 815467"/>
                    <a:gd name="connsiteY40" fmla="*/ 127888 h 1099319"/>
                    <a:gd name="connsiteX41" fmla="*/ 127888 w 815467"/>
                    <a:gd name="connsiteY41" fmla="*/ 115099 h 1099319"/>
                    <a:gd name="connsiteX42" fmla="*/ 121494 w 815467"/>
                    <a:gd name="connsiteY42" fmla="*/ 105507 h 1099319"/>
                    <a:gd name="connsiteX43" fmla="*/ 108705 w 815467"/>
                    <a:gd name="connsiteY43" fmla="*/ 89521 h 1099319"/>
                    <a:gd name="connsiteX44" fmla="*/ 92719 w 815467"/>
                    <a:gd name="connsiteY44" fmla="*/ 63944 h 1099319"/>
                    <a:gd name="connsiteX45" fmla="*/ 89522 w 815467"/>
                    <a:gd name="connsiteY45" fmla="*/ 54352 h 1099319"/>
                    <a:gd name="connsiteX46" fmla="*/ 83127 w 815467"/>
                    <a:gd name="connsiteY46" fmla="*/ 44761 h 1099319"/>
                    <a:gd name="connsiteX47" fmla="*/ 83127 w 815467"/>
                    <a:gd name="connsiteY47"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27888 w 815467"/>
                    <a:gd name="connsiteY40" fmla="*/ 115099 h 1099319"/>
                    <a:gd name="connsiteX41" fmla="*/ 121494 w 815467"/>
                    <a:gd name="connsiteY41" fmla="*/ 105507 h 1099319"/>
                    <a:gd name="connsiteX42" fmla="*/ 108705 w 815467"/>
                    <a:gd name="connsiteY42" fmla="*/ 89521 h 1099319"/>
                    <a:gd name="connsiteX43" fmla="*/ 92719 w 815467"/>
                    <a:gd name="connsiteY43" fmla="*/ 63944 h 1099319"/>
                    <a:gd name="connsiteX44" fmla="*/ 89522 w 815467"/>
                    <a:gd name="connsiteY44" fmla="*/ 54352 h 1099319"/>
                    <a:gd name="connsiteX45" fmla="*/ 83127 w 815467"/>
                    <a:gd name="connsiteY45" fmla="*/ 44761 h 1099319"/>
                    <a:gd name="connsiteX46" fmla="*/ 83127 w 815467"/>
                    <a:gd name="connsiteY46"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27888 w 815467"/>
                    <a:gd name="connsiteY40" fmla="*/ 115099 h 1099319"/>
                    <a:gd name="connsiteX41" fmla="*/ 108705 w 815467"/>
                    <a:gd name="connsiteY41" fmla="*/ 89521 h 1099319"/>
                    <a:gd name="connsiteX42" fmla="*/ 92719 w 815467"/>
                    <a:gd name="connsiteY42" fmla="*/ 63944 h 1099319"/>
                    <a:gd name="connsiteX43" fmla="*/ 89522 w 815467"/>
                    <a:gd name="connsiteY43" fmla="*/ 54352 h 1099319"/>
                    <a:gd name="connsiteX44" fmla="*/ 83127 w 815467"/>
                    <a:gd name="connsiteY44" fmla="*/ 44761 h 1099319"/>
                    <a:gd name="connsiteX45" fmla="*/ 83127 w 815467"/>
                    <a:gd name="connsiteY45"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40677 w 815467"/>
                    <a:gd name="connsiteY39" fmla="*/ 137480 h 1099319"/>
                    <a:gd name="connsiteX40" fmla="*/ 108705 w 815467"/>
                    <a:gd name="connsiteY40" fmla="*/ 89521 h 1099319"/>
                    <a:gd name="connsiteX41" fmla="*/ 92719 w 815467"/>
                    <a:gd name="connsiteY41" fmla="*/ 63944 h 1099319"/>
                    <a:gd name="connsiteX42" fmla="*/ 89522 w 815467"/>
                    <a:gd name="connsiteY42" fmla="*/ 54352 h 1099319"/>
                    <a:gd name="connsiteX43" fmla="*/ 83127 w 815467"/>
                    <a:gd name="connsiteY43" fmla="*/ 44761 h 1099319"/>
                    <a:gd name="connsiteX44" fmla="*/ 83127 w 815467"/>
                    <a:gd name="connsiteY44"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204621 h 1099319"/>
                    <a:gd name="connsiteX38" fmla="*/ 150269 w 815467"/>
                    <a:gd name="connsiteY38" fmla="*/ 153466 h 1099319"/>
                    <a:gd name="connsiteX39" fmla="*/ 108705 w 815467"/>
                    <a:gd name="connsiteY39" fmla="*/ 89521 h 1099319"/>
                    <a:gd name="connsiteX40" fmla="*/ 92719 w 815467"/>
                    <a:gd name="connsiteY40" fmla="*/ 63944 h 1099319"/>
                    <a:gd name="connsiteX41" fmla="*/ 89522 w 815467"/>
                    <a:gd name="connsiteY41" fmla="*/ 54352 h 1099319"/>
                    <a:gd name="connsiteX42" fmla="*/ 83127 w 815467"/>
                    <a:gd name="connsiteY42" fmla="*/ 44761 h 1099319"/>
                    <a:gd name="connsiteX43" fmla="*/ 83127 w 815467"/>
                    <a:gd name="connsiteY4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197477 h 1099319"/>
                    <a:gd name="connsiteX38" fmla="*/ 150269 w 815467"/>
                    <a:gd name="connsiteY38" fmla="*/ 153466 h 1099319"/>
                    <a:gd name="connsiteX39" fmla="*/ 108705 w 815467"/>
                    <a:gd name="connsiteY39" fmla="*/ 89521 h 1099319"/>
                    <a:gd name="connsiteX40" fmla="*/ 92719 w 815467"/>
                    <a:gd name="connsiteY40" fmla="*/ 63944 h 1099319"/>
                    <a:gd name="connsiteX41" fmla="*/ 89522 w 815467"/>
                    <a:gd name="connsiteY41" fmla="*/ 54352 h 1099319"/>
                    <a:gd name="connsiteX42" fmla="*/ 83127 w 815467"/>
                    <a:gd name="connsiteY42" fmla="*/ 44761 h 1099319"/>
                    <a:gd name="connsiteX43" fmla="*/ 83127 w 815467"/>
                    <a:gd name="connsiteY43"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197477 h 1099319"/>
                    <a:gd name="connsiteX38" fmla="*/ 150269 w 815467"/>
                    <a:gd name="connsiteY38" fmla="*/ 153466 h 1099319"/>
                    <a:gd name="connsiteX39" fmla="*/ 108705 w 815467"/>
                    <a:gd name="connsiteY39" fmla="*/ 89521 h 1099319"/>
                    <a:gd name="connsiteX40" fmla="*/ 92719 w 815467"/>
                    <a:gd name="connsiteY40" fmla="*/ 63944 h 1099319"/>
                    <a:gd name="connsiteX41" fmla="*/ 83127 w 815467"/>
                    <a:gd name="connsiteY41" fmla="*/ 44761 h 1099319"/>
                    <a:gd name="connsiteX42" fmla="*/ 83127 w 815467"/>
                    <a:gd name="connsiteY42"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79043 w 815467"/>
                    <a:gd name="connsiteY37" fmla="*/ 197477 h 1099319"/>
                    <a:gd name="connsiteX38" fmla="*/ 150269 w 815467"/>
                    <a:gd name="connsiteY38" fmla="*/ 153466 h 1099319"/>
                    <a:gd name="connsiteX39" fmla="*/ 108705 w 815467"/>
                    <a:gd name="connsiteY39" fmla="*/ 89521 h 1099319"/>
                    <a:gd name="connsiteX40" fmla="*/ 83127 w 815467"/>
                    <a:gd name="connsiteY40" fmla="*/ 44761 h 1099319"/>
                    <a:gd name="connsiteX41" fmla="*/ 83127 w 815467"/>
                    <a:gd name="connsiteY41" fmla="*/ 0 h 1099319"/>
                    <a:gd name="connsiteX0" fmla="*/ 0 w 815467"/>
                    <a:gd name="connsiteY0" fmla="*/ 201424 h 1099319"/>
                    <a:gd name="connsiteX1" fmla="*/ 70339 w 815467"/>
                    <a:gd name="connsiteY1" fmla="*/ 204621 h 1099319"/>
                    <a:gd name="connsiteX2" fmla="*/ 115849 w 815467"/>
                    <a:gd name="connsiteY2" fmla="*/ 246867 h 1099319"/>
                    <a:gd name="connsiteX3" fmla="*/ 147071 w 815467"/>
                    <a:gd name="connsiteY3" fmla="*/ 300537 h 1099319"/>
                    <a:gd name="connsiteX4" fmla="*/ 171900 w 815467"/>
                    <a:gd name="connsiteY4" fmla="*/ 378219 h 1099319"/>
                    <a:gd name="connsiteX5" fmla="*/ 195029 w 815467"/>
                    <a:gd name="connsiteY5" fmla="*/ 457200 h 1099319"/>
                    <a:gd name="connsiteX6" fmla="*/ 251496 w 815467"/>
                    <a:gd name="connsiteY6" fmla="*/ 517680 h 1099319"/>
                    <a:gd name="connsiteX7" fmla="*/ 322918 w 815467"/>
                    <a:gd name="connsiteY7" fmla="*/ 524341 h 1099319"/>
                    <a:gd name="connsiteX8" fmla="*/ 383664 w 815467"/>
                    <a:gd name="connsiteY8" fmla="*/ 588285 h 1099319"/>
                    <a:gd name="connsiteX9" fmla="*/ 406045 w 815467"/>
                    <a:gd name="connsiteY9" fmla="*/ 626652 h 1099319"/>
                    <a:gd name="connsiteX10" fmla="*/ 428425 w 815467"/>
                    <a:gd name="connsiteY10" fmla="*/ 671412 h 1099319"/>
                    <a:gd name="connsiteX11" fmla="*/ 447608 w 815467"/>
                    <a:gd name="connsiteY11" fmla="*/ 722568 h 1099319"/>
                    <a:gd name="connsiteX12" fmla="*/ 467607 w 815467"/>
                    <a:gd name="connsiteY12" fmla="*/ 774471 h 1099319"/>
                    <a:gd name="connsiteX13" fmla="*/ 517197 w 815467"/>
                    <a:gd name="connsiteY13" fmla="*/ 828892 h 1099319"/>
                    <a:gd name="connsiteX14" fmla="*/ 559511 w 815467"/>
                    <a:gd name="connsiteY14" fmla="*/ 847259 h 1099319"/>
                    <a:gd name="connsiteX15" fmla="*/ 597877 w 815467"/>
                    <a:gd name="connsiteY15" fmla="*/ 856850 h 1099319"/>
                    <a:gd name="connsiteX16" fmla="*/ 623455 w 815467"/>
                    <a:gd name="connsiteY16" fmla="*/ 885625 h 1099319"/>
                    <a:gd name="connsiteX17" fmla="*/ 668215 w 815467"/>
                    <a:gd name="connsiteY17" fmla="*/ 949569 h 1099319"/>
                    <a:gd name="connsiteX18" fmla="*/ 712976 w 815467"/>
                    <a:gd name="connsiteY18" fmla="*/ 1029499 h 1099319"/>
                    <a:gd name="connsiteX19" fmla="*/ 720254 w 815467"/>
                    <a:gd name="connsiteY19" fmla="*/ 1096441 h 1099319"/>
                    <a:gd name="connsiteX20" fmla="*/ 815287 w 815467"/>
                    <a:gd name="connsiteY20" fmla="*/ 1080654 h 1099319"/>
                    <a:gd name="connsiteX21" fmla="*/ 810391 w 815467"/>
                    <a:gd name="connsiteY21" fmla="*/ 1022288 h 1099319"/>
                    <a:gd name="connsiteX22" fmla="*/ 790392 w 815467"/>
                    <a:gd name="connsiteY22" fmla="*/ 934399 h 1099319"/>
                    <a:gd name="connsiteX23" fmla="*/ 757671 w 815467"/>
                    <a:gd name="connsiteY23" fmla="*/ 877666 h 1099319"/>
                    <a:gd name="connsiteX24" fmla="*/ 729845 w 815467"/>
                    <a:gd name="connsiteY24" fmla="*/ 847325 h 1099319"/>
                    <a:gd name="connsiteX25" fmla="*/ 744948 w 815467"/>
                    <a:gd name="connsiteY25" fmla="*/ 776920 h 1099319"/>
                    <a:gd name="connsiteX26" fmla="*/ 744948 w 815467"/>
                    <a:gd name="connsiteY26" fmla="*/ 712976 h 1099319"/>
                    <a:gd name="connsiteX27" fmla="*/ 702769 w 815467"/>
                    <a:gd name="connsiteY27" fmla="*/ 640523 h 1099319"/>
                    <a:gd name="connsiteX28" fmla="*/ 606719 w 815467"/>
                    <a:gd name="connsiteY28" fmla="*/ 592164 h 1099319"/>
                    <a:gd name="connsiteX29" fmla="*/ 522910 w 815467"/>
                    <a:gd name="connsiteY29" fmla="*/ 569784 h 1099319"/>
                    <a:gd name="connsiteX30" fmla="*/ 457200 w 815467"/>
                    <a:gd name="connsiteY30" fmla="*/ 514749 h 1099319"/>
                    <a:gd name="connsiteX31" fmla="*/ 444411 w 815467"/>
                    <a:gd name="connsiteY31" fmla="*/ 466791 h 1099319"/>
                    <a:gd name="connsiteX32" fmla="*/ 431622 w 815467"/>
                    <a:gd name="connsiteY32" fmla="*/ 386861 h 1099319"/>
                    <a:gd name="connsiteX33" fmla="*/ 409309 w 815467"/>
                    <a:gd name="connsiteY33" fmla="*/ 312643 h 1099319"/>
                    <a:gd name="connsiteX34" fmla="*/ 344615 w 815467"/>
                    <a:gd name="connsiteY34" fmla="*/ 269580 h 1099319"/>
                    <a:gd name="connsiteX35" fmla="*/ 260605 w 815467"/>
                    <a:gd name="connsiteY35" fmla="*/ 245436 h 1099319"/>
                    <a:gd name="connsiteX36" fmla="*/ 227001 w 815467"/>
                    <a:gd name="connsiteY36" fmla="*/ 239790 h 1099319"/>
                    <a:gd name="connsiteX37" fmla="*/ 150269 w 815467"/>
                    <a:gd name="connsiteY37" fmla="*/ 153466 h 1099319"/>
                    <a:gd name="connsiteX38" fmla="*/ 108705 w 815467"/>
                    <a:gd name="connsiteY38" fmla="*/ 89521 h 1099319"/>
                    <a:gd name="connsiteX39" fmla="*/ 83127 w 815467"/>
                    <a:gd name="connsiteY39" fmla="*/ 44761 h 1099319"/>
                    <a:gd name="connsiteX40" fmla="*/ 83127 w 815467"/>
                    <a:gd name="connsiteY40" fmla="*/ 0 h 1099319"/>
                    <a:gd name="connsiteX0" fmla="*/ 0 w 839279"/>
                    <a:gd name="connsiteY0" fmla="*/ 203805 h 1099319"/>
                    <a:gd name="connsiteX1" fmla="*/ 94151 w 839279"/>
                    <a:gd name="connsiteY1" fmla="*/ 204621 h 1099319"/>
                    <a:gd name="connsiteX2" fmla="*/ 139661 w 839279"/>
                    <a:gd name="connsiteY2" fmla="*/ 246867 h 1099319"/>
                    <a:gd name="connsiteX3" fmla="*/ 170883 w 839279"/>
                    <a:gd name="connsiteY3" fmla="*/ 300537 h 1099319"/>
                    <a:gd name="connsiteX4" fmla="*/ 195712 w 839279"/>
                    <a:gd name="connsiteY4" fmla="*/ 378219 h 1099319"/>
                    <a:gd name="connsiteX5" fmla="*/ 218841 w 839279"/>
                    <a:gd name="connsiteY5" fmla="*/ 457200 h 1099319"/>
                    <a:gd name="connsiteX6" fmla="*/ 275308 w 839279"/>
                    <a:gd name="connsiteY6" fmla="*/ 517680 h 1099319"/>
                    <a:gd name="connsiteX7" fmla="*/ 346730 w 839279"/>
                    <a:gd name="connsiteY7" fmla="*/ 524341 h 1099319"/>
                    <a:gd name="connsiteX8" fmla="*/ 407476 w 839279"/>
                    <a:gd name="connsiteY8" fmla="*/ 588285 h 1099319"/>
                    <a:gd name="connsiteX9" fmla="*/ 429857 w 839279"/>
                    <a:gd name="connsiteY9" fmla="*/ 626652 h 1099319"/>
                    <a:gd name="connsiteX10" fmla="*/ 452237 w 839279"/>
                    <a:gd name="connsiteY10" fmla="*/ 671412 h 1099319"/>
                    <a:gd name="connsiteX11" fmla="*/ 471420 w 839279"/>
                    <a:gd name="connsiteY11" fmla="*/ 722568 h 1099319"/>
                    <a:gd name="connsiteX12" fmla="*/ 491419 w 839279"/>
                    <a:gd name="connsiteY12" fmla="*/ 774471 h 1099319"/>
                    <a:gd name="connsiteX13" fmla="*/ 541009 w 839279"/>
                    <a:gd name="connsiteY13" fmla="*/ 828892 h 1099319"/>
                    <a:gd name="connsiteX14" fmla="*/ 583323 w 839279"/>
                    <a:gd name="connsiteY14" fmla="*/ 847259 h 1099319"/>
                    <a:gd name="connsiteX15" fmla="*/ 621689 w 839279"/>
                    <a:gd name="connsiteY15" fmla="*/ 856850 h 1099319"/>
                    <a:gd name="connsiteX16" fmla="*/ 647267 w 839279"/>
                    <a:gd name="connsiteY16" fmla="*/ 885625 h 1099319"/>
                    <a:gd name="connsiteX17" fmla="*/ 692027 w 839279"/>
                    <a:gd name="connsiteY17" fmla="*/ 949569 h 1099319"/>
                    <a:gd name="connsiteX18" fmla="*/ 736788 w 839279"/>
                    <a:gd name="connsiteY18" fmla="*/ 1029499 h 1099319"/>
                    <a:gd name="connsiteX19" fmla="*/ 744066 w 839279"/>
                    <a:gd name="connsiteY19" fmla="*/ 1096441 h 1099319"/>
                    <a:gd name="connsiteX20" fmla="*/ 839099 w 839279"/>
                    <a:gd name="connsiteY20" fmla="*/ 1080654 h 1099319"/>
                    <a:gd name="connsiteX21" fmla="*/ 834203 w 839279"/>
                    <a:gd name="connsiteY21" fmla="*/ 1022288 h 1099319"/>
                    <a:gd name="connsiteX22" fmla="*/ 814204 w 839279"/>
                    <a:gd name="connsiteY22" fmla="*/ 934399 h 1099319"/>
                    <a:gd name="connsiteX23" fmla="*/ 781483 w 839279"/>
                    <a:gd name="connsiteY23" fmla="*/ 877666 h 1099319"/>
                    <a:gd name="connsiteX24" fmla="*/ 753657 w 839279"/>
                    <a:gd name="connsiteY24" fmla="*/ 847325 h 1099319"/>
                    <a:gd name="connsiteX25" fmla="*/ 768760 w 839279"/>
                    <a:gd name="connsiteY25" fmla="*/ 776920 h 1099319"/>
                    <a:gd name="connsiteX26" fmla="*/ 768760 w 839279"/>
                    <a:gd name="connsiteY26" fmla="*/ 712976 h 1099319"/>
                    <a:gd name="connsiteX27" fmla="*/ 726581 w 839279"/>
                    <a:gd name="connsiteY27" fmla="*/ 640523 h 1099319"/>
                    <a:gd name="connsiteX28" fmla="*/ 630531 w 839279"/>
                    <a:gd name="connsiteY28" fmla="*/ 592164 h 1099319"/>
                    <a:gd name="connsiteX29" fmla="*/ 546722 w 839279"/>
                    <a:gd name="connsiteY29" fmla="*/ 569784 h 1099319"/>
                    <a:gd name="connsiteX30" fmla="*/ 481012 w 839279"/>
                    <a:gd name="connsiteY30" fmla="*/ 514749 h 1099319"/>
                    <a:gd name="connsiteX31" fmla="*/ 468223 w 839279"/>
                    <a:gd name="connsiteY31" fmla="*/ 466791 h 1099319"/>
                    <a:gd name="connsiteX32" fmla="*/ 455434 w 839279"/>
                    <a:gd name="connsiteY32" fmla="*/ 386861 h 1099319"/>
                    <a:gd name="connsiteX33" fmla="*/ 433121 w 839279"/>
                    <a:gd name="connsiteY33" fmla="*/ 312643 h 1099319"/>
                    <a:gd name="connsiteX34" fmla="*/ 368427 w 839279"/>
                    <a:gd name="connsiteY34" fmla="*/ 269580 h 1099319"/>
                    <a:gd name="connsiteX35" fmla="*/ 284417 w 839279"/>
                    <a:gd name="connsiteY35" fmla="*/ 245436 h 1099319"/>
                    <a:gd name="connsiteX36" fmla="*/ 250813 w 839279"/>
                    <a:gd name="connsiteY36" fmla="*/ 239790 h 1099319"/>
                    <a:gd name="connsiteX37" fmla="*/ 174081 w 839279"/>
                    <a:gd name="connsiteY37" fmla="*/ 153466 h 1099319"/>
                    <a:gd name="connsiteX38" fmla="*/ 132517 w 839279"/>
                    <a:gd name="connsiteY38" fmla="*/ 89521 h 1099319"/>
                    <a:gd name="connsiteX39" fmla="*/ 106939 w 839279"/>
                    <a:gd name="connsiteY39" fmla="*/ 44761 h 1099319"/>
                    <a:gd name="connsiteX40" fmla="*/ 106939 w 839279"/>
                    <a:gd name="connsiteY40" fmla="*/ 0 h 1099319"/>
                    <a:gd name="connsiteX0" fmla="*/ 0 w 839279"/>
                    <a:gd name="connsiteY0" fmla="*/ 232380 h 1127894"/>
                    <a:gd name="connsiteX1" fmla="*/ 94151 w 839279"/>
                    <a:gd name="connsiteY1" fmla="*/ 233196 h 1127894"/>
                    <a:gd name="connsiteX2" fmla="*/ 139661 w 839279"/>
                    <a:gd name="connsiteY2" fmla="*/ 275442 h 1127894"/>
                    <a:gd name="connsiteX3" fmla="*/ 170883 w 839279"/>
                    <a:gd name="connsiteY3" fmla="*/ 329112 h 1127894"/>
                    <a:gd name="connsiteX4" fmla="*/ 195712 w 839279"/>
                    <a:gd name="connsiteY4" fmla="*/ 406794 h 1127894"/>
                    <a:gd name="connsiteX5" fmla="*/ 218841 w 839279"/>
                    <a:gd name="connsiteY5" fmla="*/ 485775 h 1127894"/>
                    <a:gd name="connsiteX6" fmla="*/ 275308 w 839279"/>
                    <a:gd name="connsiteY6" fmla="*/ 546255 h 1127894"/>
                    <a:gd name="connsiteX7" fmla="*/ 346730 w 839279"/>
                    <a:gd name="connsiteY7" fmla="*/ 552916 h 1127894"/>
                    <a:gd name="connsiteX8" fmla="*/ 407476 w 839279"/>
                    <a:gd name="connsiteY8" fmla="*/ 616860 h 1127894"/>
                    <a:gd name="connsiteX9" fmla="*/ 429857 w 839279"/>
                    <a:gd name="connsiteY9" fmla="*/ 655227 h 1127894"/>
                    <a:gd name="connsiteX10" fmla="*/ 452237 w 839279"/>
                    <a:gd name="connsiteY10" fmla="*/ 699987 h 1127894"/>
                    <a:gd name="connsiteX11" fmla="*/ 471420 w 839279"/>
                    <a:gd name="connsiteY11" fmla="*/ 751143 h 1127894"/>
                    <a:gd name="connsiteX12" fmla="*/ 491419 w 839279"/>
                    <a:gd name="connsiteY12" fmla="*/ 803046 h 1127894"/>
                    <a:gd name="connsiteX13" fmla="*/ 541009 w 839279"/>
                    <a:gd name="connsiteY13" fmla="*/ 857467 h 1127894"/>
                    <a:gd name="connsiteX14" fmla="*/ 583323 w 839279"/>
                    <a:gd name="connsiteY14" fmla="*/ 875834 h 1127894"/>
                    <a:gd name="connsiteX15" fmla="*/ 621689 w 839279"/>
                    <a:gd name="connsiteY15" fmla="*/ 885425 h 1127894"/>
                    <a:gd name="connsiteX16" fmla="*/ 647267 w 839279"/>
                    <a:gd name="connsiteY16" fmla="*/ 914200 h 1127894"/>
                    <a:gd name="connsiteX17" fmla="*/ 692027 w 839279"/>
                    <a:gd name="connsiteY17" fmla="*/ 978144 h 1127894"/>
                    <a:gd name="connsiteX18" fmla="*/ 736788 w 839279"/>
                    <a:gd name="connsiteY18" fmla="*/ 1058074 h 1127894"/>
                    <a:gd name="connsiteX19" fmla="*/ 744066 w 839279"/>
                    <a:gd name="connsiteY19" fmla="*/ 1125016 h 1127894"/>
                    <a:gd name="connsiteX20" fmla="*/ 839099 w 839279"/>
                    <a:gd name="connsiteY20" fmla="*/ 1109229 h 1127894"/>
                    <a:gd name="connsiteX21" fmla="*/ 834203 w 839279"/>
                    <a:gd name="connsiteY21" fmla="*/ 1050863 h 1127894"/>
                    <a:gd name="connsiteX22" fmla="*/ 814204 w 839279"/>
                    <a:gd name="connsiteY22" fmla="*/ 962974 h 1127894"/>
                    <a:gd name="connsiteX23" fmla="*/ 781483 w 839279"/>
                    <a:gd name="connsiteY23" fmla="*/ 906241 h 1127894"/>
                    <a:gd name="connsiteX24" fmla="*/ 753657 w 839279"/>
                    <a:gd name="connsiteY24" fmla="*/ 875900 h 1127894"/>
                    <a:gd name="connsiteX25" fmla="*/ 768760 w 839279"/>
                    <a:gd name="connsiteY25" fmla="*/ 805495 h 1127894"/>
                    <a:gd name="connsiteX26" fmla="*/ 768760 w 839279"/>
                    <a:gd name="connsiteY26" fmla="*/ 741551 h 1127894"/>
                    <a:gd name="connsiteX27" fmla="*/ 726581 w 839279"/>
                    <a:gd name="connsiteY27" fmla="*/ 669098 h 1127894"/>
                    <a:gd name="connsiteX28" fmla="*/ 630531 w 839279"/>
                    <a:gd name="connsiteY28" fmla="*/ 620739 h 1127894"/>
                    <a:gd name="connsiteX29" fmla="*/ 546722 w 839279"/>
                    <a:gd name="connsiteY29" fmla="*/ 598359 h 1127894"/>
                    <a:gd name="connsiteX30" fmla="*/ 481012 w 839279"/>
                    <a:gd name="connsiteY30" fmla="*/ 543324 h 1127894"/>
                    <a:gd name="connsiteX31" fmla="*/ 468223 w 839279"/>
                    <a:gd name="connsiteY31" fmla="*/ 495366 h 1127894"/>
                    <a:gd name="connsiteX32" fmla="*/ 455434 w 839279"/>
                    <a:gd name="connsiteY32" fmla="*/ 415436 h 1127894"/>
                    <a:gd name="connsiteX33" fmla="*/ 433121 w 839279"/>
                    <a:gd name="connsiteY33" fmla="*/ 341218 h 1127894"/>
                    <a:gd name="connsiteX34" fmla="*/ 368427 w 839279"/>
                    <a:gd name="connsiteY34" fmla="*/ 298155 h 1127894"/>
                    <a:gd name="connsiteX35" fmla="*/ 284417 w 839279"/>
                    <a:gd name="connsiteY35" fmla="*/ 274011 h 1127894"/>
                    <a:gd name="connsiteX36" fmla="*/ 250813 w 839279"/>
                    <a:gd name="connsiteY36" fmla="*/ 268365 h 1127894"/>
                    <a:gd name="connsiteX37" fmla="*/ 174081 w 839279"/>
                    <a:gd name="connsiteY37" fmla="*/ 182041 h 1127894"/>
                    <a:gd name="connsiteX38" fmla="*/ 132517 w 839279"/>
                    <a:gd name="connsiteY38" fmla="*/ 118096 h 1127894"/>
                    <a:gd name="connsiteX39" fmla="*/ 106939 w 839279"/>
                    <a:gd name="connsiteY39" fmla="*/ 73336 h 1127894"/>
                    <a:gd name="connsiteX40" fmla="*/ 104558 w 839279"/>
                    <a:gd name="connsiteY40" fmla="*/ 0 h 112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9279" h="1127894">
                      <a:moveTo>
                        <a:pt x="0" y="232380"/>
                      </a:moveTo>
                      <a:cubicBezTo>
                        <a:pt x="30555" y="226267"/>
                        <a:pt x="70874" y="226019"/>
                        <a:pt x="94151" y="233196"/>
                      </a:cubicBezTo>
                      <a:cubicBezTo>
                        <a:pt x="117428" y="240373"/>
                        <a:pt x="126872" y="259456"/>
                        <a:pt x="139661" y="275442"/>
                      </a:cubicBezTo>
                      <a:cubicBezTo>
                        <a:pt x="152450" y="291428"/>
                        <a:pt x="161541" y="307220"/>
                        <a:pt x="170883" y="329112"/>
                      </a:cubicBezTo>
                      <a:cubicBezTo>
                        <a:pt x="180225" y="351004"/>
                        <a:pt x="187719" y="380684"/>
                        <a:pt x="195712" y="406794"/>
                      </a:cubicBezTo>
                      <a:cubicBezTo>
                        <a:pt x="203705" y="432905"/>
                        <a:pt x="205575" y="462532"/>
                        <a:pt x="218841" y="485775"/>
                      </a:cubicBezTo>
                      <a:cubicBezTo>
                        <a:pt x="232107" y="509018"/>
                        <a:pt x="253993" y="535065"/>
                        <a:pt x="275308" y="546255"/>
                      </a:cubicBezTo>
                      <a:cubicBezTo>
                        <a:pt x="296623" y="557445"/>
                        <a:pt x="325948" y="544390"/>
                        <a:pt x="346730" y="552916"/>
                      </a:cubicBezTo>
                      <a:cubicBezTo>
                        <a:pt x="368758" y="564684"/>
                        <a:pt x="393621" y="599808"/>
                        <a:pt x="407476" y="616860"/>
                      </a:cubicBezTo>
                      <a:cubicBezTo>
                        <a:pt x="421331" y="633912"/>
                        <a:pt x="425594" y="646701"/>
                        <a:pt x="429857" y="655227"/>
                      </a:cubicBezTo>
                      <a:cubicBezTo>
                        <a:pt x="437317" y="669081"/>
                        <a:pt x="447974" y="689330"/>
                        <a:pt x="452237" y="699987"/>
                      </a:cubicBezTo>
                      <a:cubicBezTo>
                        <a:pt x="459164" y="715973"/>
                        <a:pt x="464890" y="733967"/>
                        <a:pt x="471420" y="751143"/>
                      </a:cubicBezTo>
                      <a:cubicBezTo>
                        <a:pt x="477950" y="768320"/>
                        <a:pt x="479821" y="785325"/>
                        <a:pt x="491419" y="803046"/>
                      </a:cubicBezTo>
                      <a:cubicBezTo>
                        <a:pt x="503017" y="820767"/>
                        <a:pt x="525692" y="845336"/>
                        <a:pt x="541009" y="857467"/>
                      </a:cubicBezTo>
                      <a:cubicBezTo>
                        <a:pt x="556326" y="869598"/>
                        <a:pt x="569876" y="871174"/>
                        <a:pt x="583323" y="875834"/>
                      </a:cubicBezTo>
                      <a:cubicBezTo>
                        <a:pt x="596770" y="880494"/>
                        <a:pt x="607304" y="882548"/>
                        <a:pt x="621689" y="885425"/>
                      </a:cubicBezTo>
                      <a:cubicBezTo>
                        <a:pt x="632346" y="891819"/>
                        <a:pt x="640340" y="906740"/>
                        <a:pt x="647267" y="914200"/>
                      </a:cubicBezTo>
                      <a:cubicBezTo>
                        <a:pt x="662187" y="935515"/>
                        <a:pt x="677107" y="954165"/>
                        <a:pt x="692027" y="978144"/>
                      </a:cubicBezTo>
                      <a:cubicBezTo>
                        <a:pt x="706947" y="1002123"/>
                        <a:pt x="728115" y="1033596"/>
                        <a:pt x="736788" y="1058074"/>
                      </a:cubicBezTo>
                      <a:cubicBezTo>
                        <a:pt x="745461" y="1082552"/>
                        <a:pt x="741301" y="1109346"/>
                        <a:pt x="744066" y="1125016"/>
                      </a:cubicBezTo>
                      <a:cubicBezTo>
                        <a:pt x="761118" y="1133542"/>
                        <a:pt x="824076" y="1121588"/>
                        <a:pt x="839099" y="1109229"/>
                      </a:cubicBezTo>
                      <a:cubicBezTo>
                        <a:pt x="839834" y="1082583"/>
                        <a:pt x="838352" y="1075239"/>
                        <a:pt x="834203" y="1050863"/>
                      </a:cubicBezTo>
                      <a:cubicBezTo>
                        <a:pt x="830054" y="1026487"/>
                        <a:pt x="822991" y="987078"/>
                        <a:pt x="814204" y="962974"/>
                      </a:cubicBezTo>
                      <a:cubicBezTo>
                        <a:pt x="805417" y="938870"/>
                        <a:pt x="786812" y="919563"/>
                        <a:pt x="781483" y="906241"/>
                      </a:cubicBezTo>
                      <a:lnTo>
                        <a:pt x="753657" y="875900"/>
                      </a:lnTo>
                      <a:cubicBezTo>
                        <a:pt x="754723" y="849257"/>
                        <a:pt x="766243" y="827886"/>
                        <a:pt x="768760" y="805495"/>
                      </a:cubicBezTo>
                      <a:cubicBezTo>
                        <a:pt x="771277" y="783104"/>
                        <a:pt x="775790" y="764284"/>
                        <a:pt x="768760" y="741551"/>
                      </a:cubicBezTo>
                      <a:cubicBezTo>
                        <a:pt x="761730" y="718818"/>
                        <a:pt x="749619" y="689233"/>
                        <a:pt x="726581" y="669098"/>
                      </a:cubicBezTo>
                      <a:cubicBezTo>
                        <a:pt x="703543" y="648963"/>
                        <a:pt x="660508" y="632529"/>
                        <a:pt x="630531" y="620739"/>
                      </a:cubicBezTo>
                      <a:cubicBezTo>
                        <a:pt x="600555" y="608949"/>
                        <a:pt x="571642" y="611261"/>
                        <a:pt x="546722" y="598359"/>
                      </a:cubicBezTo>
                      <a:cubicBezTo>
                        <a:pt x="521802" y="585457"/>
                        <a:pt x="492496" y="554095"/>
                        <a:pt x="481012" y="543324"/>
                      </a:cubicBezTo>
                      <a:cubicBezTo>
                        <a:pt x="467929" y="526159"/>
                        <a:pt x="472486" y="516681"/>
                        <a:pt x="468223" y="495366"/>
                      </a:cubicBezTo>
                      <a:cubicBezTo>
                        <a:pt x="463960" y="474051"/>
                        <a:pt x="461284" y="441127"/>
                        <a:pt x="455434" y="415436"/>
                      </a:cubicBezTo>
                      <a:cubicBezTo>
                        <a:pt x="449584" y="389745"/>
                        <a:pt x="447622" y="360765"/>
                        <a:pt x="433121" y="341218"/>
                      </a:cubicBezTo>
                      <a:cubicBezTo>
                        <a:pt x="418620" y="321671"/>
                        <a:pt x="379617" y="304549"/>
                        <a:pt x="368427" y="298155"/>
                      </a:cubicBezTo>
                      <a:cubicBezTo>
                        <a:pt x="343643" y="286954"/>
                        <a:pt x="304019" y="278976"/>
                        <a:pt x="284417" y="274011"/>
                      </a:cubicBezTo>
                      <a:cubicBezTo>
                        <a:pt x="264815" y="269046"/>
                        <a:pt x="259078" y="270905"/>
                        <a:pt x="250813" y="268365"/>
                      </a:cubicBezTo>
                      <a:cubicBezTo>
                        <a:pt x="232424" y="253037"/>
                        <a:pt x="193797" y="207086"/>
                        <a:pt x="174081" y="182041"/>
                      </a:cubicBezTo>
                      <a:cubicBezTo>
                        <a:pt x="154365" y="156996"/>
                        <a:pt x="143707" y="136214"/>
                        <a:pt x="132517" y="118096"/>
                      </a:cubicBezTo>
                      <a:cubicBezTo>
                        <a:pt x="121327" y="99979"/>
                        <a:pt x="111202" y="88256"/>
                        <a:pt x="106939" y="73336"/>
                      </a:cubicBezTo>
                      <a:cubicBezTo>
                        <a:pt x="105196" y="58518"/>
                        <a:pt x="104558" y="14920"/>
                        <a:pt x="104558" y="0"/>
                      </a:cubicBezTo>
                    </a:path>
                  </a:pathLst>
                </a:custGeom>
                <a:solidFill>
                  <a:srgbClr val="F9C1AD"/>
                </a:solidFill>
                <a:ln>
                  <a:solidFill>
                    <a:srgbClr val="F9C1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8" name="Group 47">
              <a:extLst>
                <a:ext uri="{FF2B5EF4-FFF2-40B4-BE49-F238E27FC236}">
                  <a16:creationId xmlns:a16="http://schemas.microsoft.com/office/drawing/2014/main" id="{89735071-EBEE-80C8-9A2B-8AF59F53BEF7}"/>
                </a:ext>
              </a:extLst>
            </p:cNvPr>
            <p:cNvGrpSpPr/>
            <p:nvPr/>
          </p:nvGrpSpPr>
          <p:grpSpPr>
            <a:xfrm>
              <a:off x="6251221" y="3833275"/>
              <a:ext cx="139198" cy="833375"/>
              <a:chOff x="6251221" y="3833275"/>
              <a:chExt cx="139198" cy="833375"/>
            </a:xfrm>
          </p:grpSpPr>
          <p:sp>
            <p:nvSpPr>
              <p:cNvPr id="46" name="Rectangle 45">
                <a:extLst>
                  <a:ext uri="{FF2B5EF4-FFF2-40B4-BE49-F238E27FC236}">
                    <a16:creationId xmlns:a16="http://schemas.microsoft.com/office/drawing/2014/main" id="{DD977DFA-11B2-DF14-DAD4-A68B905F9C40}"/>
                  </a:ext>
                </a:extLst>
              </p:cNvPr>
              <p:cNvSpPr/>
              <p:nvPr/>
            </p:nvSpPr>
            <p:spPr>
              <a:xfrm>
                <a:off x="6251221" y="3873972"/>
                <a:ext cx="139198" cy="773905"/>
              </a:xfrm>
              <a:prstGeom prst="rect">
                <a:avLst/>
              </a:prstGeom>
              <a:solidFill>
                <a:schemeClr val="bg1"/>
              </a:solidFill>
              <a:ln w="38100">
                <a:solidFill>
                  <a:srgbClr val="DE96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2FE0FDF-3603-4C48-B6AB-CBB75580F32F}"/>
                  </a:ext>
                </a:extLst>
              </p:cNvPr>
              <p:cNvSpPr/>
              <p:nvPr/>
            </p:nvSpPr>
            <p:spPr>
              <a:xfrm>
                <a:off x="6272220" y="3833275"/>
                <a:ext cx="97200" cy="833375"/>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ree-form: Shape 22">
              <a:extLst>
                <a:ext uri="{FF2B5EF4-FFF2-40B4-BE49-F238E27FC236}">
                  <a16:creationId xmlns:a16="http://schemas.microsoft.com/office/drawing/2014/main" id="{C5CF5E6F-55D3-8379-6E71-8AA72B378DB4}"/>
                </a:ext>
              </a:extLst>
            </p:cNvPr>
            <p:cNvSpPr/>
            <p:nvPr/>
          </p:nvSpPr>
          <p:spPr>
            <a:xfrm>
              <a:off x="4864532" y="1715784"/>
              <a:ext cx="1349985" cy="2558246"/>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349985"/>
                <a:gd name="connsiteY0" fmla="*/ 0 h 2558246"/>
                <a:gd name="connsiteX1" fmla="*/ 662960 w 1349985"/>
                <a:gd name="connsiteY1" fmla="*/ 339047 h 2558246"/>
                <a:gd name="connsiteX2" fmla="*/ 118429 w 1349985"/>
                <a:gd name="connsiteY2" fmla="*/ 1037690 h 2558246"/>
                <a:gd name="connsiteX3" fmla="*/ 4626 w 1349985"/>
                <a:gd name="connsiteY3" fmla="*/ 1476141 h 2558246"/>
                <a:gd name="connsiteX4" fmla="*/ 210897 w 1349985"/>
                <a:gd name="connsiteY4" fmla="*/ 1900719 h 2558246"/>
                <a:gd name="connsiteX5" fmla="*/ 1349985 w 1349985"/>
                <a:gd name="connsiteY5" fmla="*/ 2558246 h 255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985" h="2558246">
                  <a:moveTo>
                    <a:pt x="1197216" y="0"/>
                  </a:moveTo>
                  <a:cubicBezTo>
                    <a:pt x="1019987" y="83049"/>
                    <a:pt x="842758" y="166099"/>
                    <a:pt x="662960" y="339047"/>
                  </a:cubicBezTo>
                  <a:cubicBezTo>
                    <a:pt x="483162" y="511995"/>
                    <a:pt x="228151" y="848174"/>
                    <a:pt x="118429" y="1037690"/>
                  </a:cubicBezTo>
                  <a:cubicBezTo>
                    <a:pt x="8707" y="1227206"/>
                    <a:pt x="-10785" y="1332303"/>
                    <a:pt x="4626" y="1476141"/>
                  </a:cubicBezTo>
                  <a:cubicBezTo>
                    <a:pt x="20037" y="1619979"/>
                    <a:pt x="-31427" y="1720368"/>
                    <a:pt x="210897" y="1900719"/>
                  </a:cubicBezTo>
                  <a:cubicBezTo>
                    <a:pt x="453221" y="2081070"/>
                    <a:pt x="1135721" y="2467491"/>
                    <a:pt x="1349985" y="2558246"/>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BF75CB3A-D0BB-8487-178C-B75C84CA0E04}"/>
                </a:ext>
              </a:extLst>
            </p:cNvPr>
            <p:cNvSpPr/>
            <p:nvPr/>
          </p:nvSpPr>
          <p:spPr>
            <a:xfrm>
              <a:off x="6215788" y="4262648"/>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9AE321D-65BE-C396-B8E7-A1FEC4F7BAAC}"/>
                </a:ext>
              </a:extLst>
            </p:cNvPr>
            <p:cNvSpPr/>
            <p:nvPr/>
          </p:nvSpPr>
          <p:spPr>
            <a:xfrm>
              <a:off x="5950257" y="4274344"/>
              <a:ext cx="350514" cy="576262"/>
            </a:xfrm>
            <a:custGeom>
              <a:avLst/>
              <a:gdLst>
                <a:gd name="connsiteX0" fmla="*/ 285750 w 364331"/>
                <a:gd name="connsiteY0" fmla="*/ 0 h 573967"/>
                <a:gd name="connsiteX1" fmla="*/ 340518 w 364331"/>
                <a:gd name="connsiteY1" fmla="*/ 28575 h 573967"/>
                <a:gd name="connsiteX2" fmla="*/ 345281 w 364331"/>
                <a:gd name="connsiteY2" fmla="*/ 35719 h 573967"/>
                <a:gd name="connsiteX3" fmla="*/ 352425 w 364331"/>
                <a:gd name="connsiteY3" fmla="*/ 54769 h 573967"/>
                <a:gd name="connsiteX4" fmla="*/ 357187 w 364331"/>
                <a:gd name="connsiteY4" fmla="*/ 69056 h 573967"/>
                <a:gd name="connsiteX5" fmla="*/ 359568 w 364331"/>
                <a:gd name="connsiteY5" fmla="*/ 97631 h 573967"/>
                <a:gd name="connsiteX6" fmla="*/ 364331 w 364331"/>
                <a:gd name="connsiteY6" fmla="*/ 157163 h 573967"/>
                <a:gd name="connsiteX7" fmla="*/ 361950 w 364331"/>
                <a:gd name="connsiteY7" fmla="*/ 259556 h 573967"/>
                <a:gd name="connsiteX8" fmla="*/ 359568 w 364331"/>
                <a:gd name="connsiteY8" fmla="*/ 271463 h 573967"/>
                <a:gd name="connsiteX9" fmla="*/ 357187 w 364331"/>
                <a:gd name="connsiteY9" fmla="*/ 304800 h 573967"/>
                <a:gd name="connsiteX10" fmla="*/ 352425 w 364331"/>
                <a:gd name="connsiteY10" fmla="*/ 347663 h 573967"/>
                <a:gd name="connsiteX11" fmla="*/ 347662 w 364331"/>
                <a:gd name="connsiteY11" fmla="*/ 354806 h 573967"/>
                <a:gd name="connsiteX12" fmla="*/ 340518 w 364331"/>
                <a:gd name="connsiteY12" fmla="*/ 383381 h 573967"/>
                <a:gd name="connsiteX13" fmla="*/ 338137 w 364331"/>
                <a:gd name="connsiteY13" fmla="*/ 392906 h 573967"/>
                <a:gd name="connsiteX14" fmla="*/ 335756 w 364331"/>
                <a:gd name="connsiteY14" fmla="*/ 409575 h 573967"/>
                <a:gd name="connsiteX15" fmla="*/ 330993 w 364331"/>
                <a:gd name="connsiteY15" fmla="*/ 426244 h 573967"/>
                <a:gd name="connsiteX16" fmla="*/ 326231 w 364331"/>
                <a:gd name="connsiteY16" fmla="*/ 450056 h 573967"/>
                <a:gd name="connsiteX17" fmla="*/ 323850 w 364331"/>
                <a:gd name="connsiteY17" fmla="*/ 457200 h 573967"/>
                <a:gd name="connsiteX18" fmla="*/ 316706 w 364331"/>
                <a:gd name="connsiteY18" fmla="*/ 483394 h 573967"/>
                <a:gd name="connsiteX19" fmla="*/ 302418 w 364331"/>
                <a:gd name="connsiteY19" fmla="*/ 504825 h 573967"/>
                <a:gd name="connsiteX20" fmla="*/ 295275 w 364331"/>
                <a:gd name="connsiteY20" fmla="*/ 516731 h 573967"/>
                <a:gd name="connsiteX21" fmla="*/ 280987 w 364331"/>
                <a:gd name="connsiteY21" fmla="*/ 526256 h 573967"/>
                <a:gd name="connsiteX22" fmla="*/ 273843 w 364331"/>
                <a:gd name="connsiteY22" fmla="*/ 531019 h 573967"/>
                <a:gd name="connsiteX23" fmla="*/ 264318 w 364331"/>
                <a:gd name="connsiteY23" fmla="*/ 535781 h 573967"/>
                <a:gd name="connsiteX24" fmla="*/ 254793 w 364331"/>
                <a:gd name="connsiteY24" fmla="*/ 542925 h 573967"/>
                <a:gd name="connsiteX25" fmla="*/ 242887 w 364331"/>
                <a:gd name="connsiteY25" fmla="*/ 545306 h 573967"/>
                <a:gd name="connsiteX26" fmla="*/ 207168 w 364331"/>
                <a:gd name="connsiteY26" fmla="*/ 554831 h 573967"/>
                <a:gd name="connsiteX27" fmla="*/ 180975 w 364331"/>
                <a:gd name="connsiteY27" fmla="*/ 557213 h 573967"/>
                <a:gd name="connsiteX28" fmla="*/ 164306 w 364331"/>
                <a:gd name="connsiteY28" fmla="*/ 559594 h 573967"/>
                <a:gd name="connsiteX29" fmla="*/ 152400 w 364331"/>
                <a:gd name="connsiteY29" fmla="*/ 561975 h 573967"/>
                <a:gd name="connsiteX30" fmla="*/ 128587 w 364331"/>
                <a:gd name="connsiteY30" fmla="*/ 564356 h 573967"/>
                <a:gd name="connsiteX31" fmla="*/ 38100 w 364331"/>
                <a:gd name="connsiteY31" fmla="*/ 571500 h 573967"/>
                <a:gd name="connsiteX32" fmla="*/ 0 w 364331"/>
                <a:gd name="connsiteY32" fmla="*/ 573881 h 573967"/>
                <a:gd name="connsiteX0" fmla="*/ 285750 w 364331"/>
                <a:gd name="connsiteY0" fmla="*/ 0 h 573967"/>
                <a:gd name="connsiteX1" fmla="*/ 340518 w 364331"/>
                <a:gd name="connsiteY1" fmla="*/ 28575 h 573967"/>
                <a:gd name="connsiteX2" fmla="*/ 345281 w 364331"/>
                <a:gd name="connsiteY2" fmla="*/ 35719 h 573967"/>
                <a:gd name="connsiteX3" fmla="*/ 352425 w 364331"/>
                <a:gd name="connsiteY3" fmla="*/ 54769 h 573967"/>
                <a:gd name="connsiteX4" fmla="*/ 359568 w 364331"/>
                <a:gd name="connsiteY4" fmla="*/ 97631 h 573967"/>
                <a:gd name="connsiteX5" fmla="*/ 364331 w 364331"/>
                <a:gd name="connsiteY5" fmla="*/ 157163 h 573967"/>
                <a:gd name="connsiteX6" fmla="*/ 361950 w 364331"/>
                <a:gd name="connsiteY6" fmla="*/ 259556 h 573967"/>
                <a:gd name="connsiteX7" fmla="*/ 359568 w 364331"/>
                <a:gd name="connsiteY7" fmla="*/ 271463 h 573967"/>
                <a:gd name="connsiteX8" fmla="*/ 357187 w 364331"/>
                <a:gd name="connsiteY8" fmla="*/ 304800 h 573967"/>
                <a:gd name="connsiteX9" fmla="*/ 352425 w 364331"/>
                <a:gd name="connsiteY9" fmla="*/ 347663 h 573967"/>
                <a:gd name="connsiteX10" fmla="*/ 347662 w 364331"/>
                <a:gd name="connsiteY10" fmla="*/ 354806 h 573967"/>
                <a:gd name="connsiteX11" fmla="*/ 340518 w 364331"/>
                <a:gd name="connsiteY11" fmla="*/ 383381 h 573967"/>
                <a:gd name="connsiteX12" fmla="*/ 338137 w 364331"/>
                <a:gd name="connsiteY12" fmla="*/ 392906 h 573967"/>
                <a:gd name="connsiteX13" fmla="*/ 335756 w 364331"/>
                <a:gd name="connsiteY13" fmla="*/ 409575 h 573967"/>
                <a:gd name="connsiteX14" fmla="*/ 330993 w 364331"/>
                <a:gd name="connsiteY14" fmla="*/ 426244 h 573967"/>
                <a:gd name="connsiteX15" fmla="*/ 326231 w 364331"/>
                <a:gd name="connsiteY15" fmla="*/ 450056 h 573967"/>
                <a:gd name="connsiteX16" fmla="*/ 323850 w 364331"/>
                <a:gd name="connsiteY16" fmla="*/ 457200 h 573967"/>
                <a:gd name="connsiteX17" fmla="*/ 316706 w 364331"/>
                <a:gd name="connsiteY17" fmla="*/ 483394 h 573967"/>
                <a:gd name="connsiteX18" fmla="*/ 302418 w 364331"/>
                <a:gd name="connsiteY18" fmla="*/ 504825 h 573967"/>
                <a:gd name="connsiteX19" fmla="*/ 295275 w 364331"/>
                <a:gd name="connsiteY19" fmla="*/ 516731 h 573967"/>
                <a:gd name="connsiteX20" fmla="*/ 280987 w 364331"/>
                <a:gd name="connsiteY20" fmla="*/ 526256 h 573967"/>
                <a:gd name="connsiteX21" fmla="*/ 273843 w 364331"/>
                <a:gd name="connsiteY21" fmla="*/ 531019 h 573967"/>
                <a:gd name="connsiteX22" fmla="*/ 264318 w 364331"/>
                <a:gd name="connsiteY22" fmla="*/ 535781 h 573967"/>
                <a:gd name="connsiteX23" fmla="*/ 254793 w 364331"/>
                <a:gd name="connsiteY23" fmla="*/ 542925 h 573967"/>
                <a:gd name="connsiteX24" fmla="*/ 242887 w 364331"/>
                <a:gd name="connsiteY24" fmla="*/ 545306 h 573967"/>
                <a:gd name="connsiteX25" fmla="*/ 207168 w 364331"/>
                <a:gd name="connsiteY25" fmla="*/ 554831 h 573967"/>
                <a:gd name="connsiteX26" fmla="*/ 180975 w 364331"/>
                <a:gd name="connsiteY26" fmla="*/ 557213 h 573967"/>
                <a:gd name="connsiteX27" fmla="*/ 164306 w 364331"/>
                <a:gd name="connsiteY27" fmla="*/ 559594 h 573967"/>
                <a:gd name="connsiteX28" fmla="*/ 152400 w 364331"/>
                <a:gd name="connsiteY28" fmla="*/ 561975 h 573967"/>
                <a:gd name="connsiteX29" fmla="*/ 128587 w 364331"/>
                <a:gd name="connsiteY29" fmla="*/ 564356 h 573967"/>
                <a:gd name="connsiteX30" fmla="*/ 38100 w 364331"/>
                <a:gd name="connsiteY30" fmla="*/ 571500 h 573967"/>
                <a:gd name="connsiteX31" fmla="*/ 0 w 364331"/>
                <a:gd name="connsiteY31" fmla="*/ 573881 h 573967"/>
                <a:gd name="connsiteX0" fmla="*/ 285750 w 364331"/>
                <a:gd name="connsiteY0" fmla="*/ 0 h 573967"/>
                <a:gd name="connsiteX1" fmla="*/ 340518 w 364331"/>
                <a:gd name="connsiteY1" fmla="*/ 28575 h 573967"/>
                <a:gd name="connsiteX2" fmla="*/ 345281 w 364331"/>
                <a:gd name="connsiteY2" fmla="*/ 35719 h 573967"/>
                <a:gd name="connsiteX3" fmla="*/ 352425 w 364331"/>
                <a:gd name="connsiteY3" fmla="*/ 54769 h 573967"/>
                <a:gd name="connsiteX4" fmla="*/ 364331 w 364331"/>
                <a:gd name="connsiteY4" fmla="*/ 157163 h 573967"/>
                <a:gd name="connsiteX5" fmla="*/ 361950 w 364331"/>
                <a:gd name="connsiteY5" fmla="*/ 259556 h 573967"/>
                <a:gd name="connsiteX6" fmla="*/ 359568 w 364331"/>
                <a:gd name="connsiteY6" fmla="*/ 271463 h 573967"/>
                <a:gd name="connsiteX7" fmla="*/ 357187 w 364331"/>
                <a:gd name="connsiteY7" fmla="*/ 304800 h 573967"/>
                <a:gd name="connsiteX8" fmla="*/ 352425 w 364331"/>
                <a:gd name="connsiteY8" fmla="*/ 347663 h 573967"/>
                <a:gd name="connsiteX9" fmla="*/ 347662 w 364331"/>
                <a:gd name="connsiteY9" fmla="*/ 354806 h 573967"/>
                <a:gd name="connsiteX10" fmla="*/ 340518 w 364331"/>
                <a:gd name="connsiteY10" fmla="*/ 383381 h 573967"/>
                <a:gd name="connsiteX11" fmla="*/ 338137 w 364331"/>
                <a:gd name="connsiteY11" fmla="*/ 392906 h 573967"/>
                <a:gd name="connsiteX12" fmla="*/ 335756 w 364331"/>
                <a:gd name="connsiteY12" fmla="*/ 409575 h 573967"/>
                <a:gd name="connsiteX13" fmla="*/ 330993 w 364331"/>
                <a:gd name="connsiteY13" fmla="*/ 426244 h 573967"/>
                <a:gd name="connsiteX14" fmla="*/ 326231 w 364331"/>
                <a:gd name="connsiteY14" fmla="*/ 450056 h 573967"/>
                <a:gd name="connsiteX15" fmla="*/ 323850 w 364331"/>
                <a:gd name="connsiteY15" fmla="*/ 457200 h 573967"/>
                <a:gd name="connsiteX16" fmla="*/ 316706 w 364331"/>
                <a:gd name="connsiteY16" fmla="*/ 483394 h 573967"/>
                <a:gd name="connsiteX17" fmla="*/ 302418 w 364331"/>
                <a:gd name="connsiteY17" fmla="*/ 504825 h 573967"/>
                <a:gd name="connsiteX18" fmla="*/ 295275 w 364331"/>
                <a:gd name="connsiteY18" fmla="*/ 516731 h 573967"/>
                <a:gd name="connsiteX19" fmla="*/ 280987 w 364331"/>
                <a:gd name="connsiteY19" fmla="*/ 526256 h 573967"/>
                <a:gd name="connsiteX20" fmla="*/ 273843 w 364331"/>
                <a:gd name="connsiteY20" fmla="*/ 531019 h 573967"/>
                <a:gd name="connsiteX21" fmla="*/ 264318 w 364331"/>
                <a:gd name="connsiteY21" fmla="*/ 535781 h 573967"/>
                <a:gd name="connsiteX22" fmla="*/ 254793 w 364331"/>
                <a:gd name="connsiteY22" fmla="*/ 542925 h 573967"/>
                <a:gd name="connsiteX23" fmla="*/ 242887 w 364331"/>
                <a:gd name="connsiteY23" fmla="*/ 545306 h 573967"/>
                <a:gd name="connsiteX24" fmla="*/ 207168 w 364331"/>
                <a:gd name="connsiteY24" fmla="*/ 554831 h 573967"/>
                <a:gd name="connsiteX25" fmla="*/ 180975 w 364331"/>
                <a:gd name="connsiteY25" fmla="*/ 557213 h 573967"/>
                <a:gd name="connsiteX26" fmla="*/ 164306 w 364331"/>
                <a:gd name="connsiteY26" fmla="*/ 559594 h 573967"/>
                <a:gd name="connsiteX27" fmla="*/ 152400 w 364331"/>
                <a:gd name="connsiteY27" fmla="*/ 561975 h 573967"/>
                <a:gd name="connsiteX28" fmla="*/ 128587 w 364331"/>
                <a:gd name="connsiteY28" fmla="*/ 564356 h 573967"/>
                <a:gd name="connsiteX29" fmla="*/ 38100 w 364331"/>
                <a:gd name="connsiteY29" fmla="*/ 571500 h 573967"/>
                <a:gd name="connsiteX30" fmla="*/ 0 w 364331"/>
                <a:gd name="connsiteY30" fmla="*/ 573881 h 573967"/>
                <a:gd name="connsiteX0" fmla="*/ 285750 w 364331"/>
                <a:gd name="connsiteY0" fmla="*/ 0 h 573967"/>
                <a:gd name="connsiteX1" fmla="*/ 340518 w 364331"/>
                <a:gd name="connsiteY1" fmla="*/ 28575 h 573967"/>
                <a:gd name="connsiteX2" fmla="*/ 345281 w 364331"/>
                <a:gd name="connsiteY2" fmla="*/ 35719 h 573967"/>
                <a:gd name="connsiteX3" fmla="*/ 364331 w 364331"/>
                <a:gd name="connsiteY3" fmla="*/ 157163 h 573967"/>
                <a:gd name="connsiteX4" fmla="*/ 361950 w 364331"/>
                <a:gd name="connsiteY4" fmla="*/ 259556 h 573967"/>
                <a:gd name="connsiteX5" fmla="*/ 359568 w 364331"/>
                <a:gd name="connsiteY5" fmla="*/ 271463 h 573967"/>
                <a:gd name="connsiteX6" fmla="*/ 357187 w 364331"/>
                <a:gd name="connsiteY6" fmla="*/ 304800 h 573967"/>
                <a:gd name="connsiteX7" fmla="*/ 352425 w 364331"/>
                <a:gd name="connsiteY7" fmla="*/ 347663 h 573967"/>
                <a:gd name="connsiteX8" fmla="*/ 347662 w 364331"/>
                <a:gd name="connsiteY8" fmla="*/ 354806 h 573967"/>
                <a:gd name="connsiteX9" fmla="*/ 340518 w 364331"/>
                <a:gd name="connsiteY9" fmla="*/ 383381 h 573967"/>
                <a:gd name="connsiteX10" fmla="*/ 338137 w 364331"/>
                <a:gd name="connsiteY10" fmla="*/ 392906 h 573967"/>
                <a:gd name="connsiteX11" fmla="*/ 335756 w 364331"/>
                <a:gd name="connsiteY11" fmla="*/ 409575 h 573967"/>
                <a:gd name="connsiteX12" fmla="*/ 330993 w 364331"/>
                <a:gd name="connsiteY12" fmla="*/ 426244 h 573967"/>
                <a:gd name="connsiteX13" fmla="*/ 326231 w 364331"/>
                <a:gd name="connsiteY13" fmla="*/ 450056 h 573967"/>
                <a:gd name="connsiteX14" fmla="*/ 323850 w 364331"/>
                <a:gd name="connsiteY14" fmla="*/ 457200 h 573967"/>
                <a:gd name="connsiteX15" fmla="*/ 316706 w 364331"/>
                <a:gd name="connsiteY15" fmla="*/ 483394 h 573967"/>
                <a:gd name="connsiteX16" fmla="*/ 302418 w 364331"/>
                <a:gd name="connsiteY16" fmla="*/ 504825 h 573967"/>
                <a:gd name="connsiteX17" fmla="*/ 295275 w 364331"/>
                <a:gd name="connsiteY17" fmla="*/ 516731 h 573967"/>
                <a:gd name="connsiteX18" fmla="*/ 280987 w 364331"/>
                <a:gd name="connsiteY18" fmla="*/ 526256 h 573967"/>
                <a:gd name="connsiteX19" fmla="*/ 273843 w 364331"/>
                <a:gd name="connsiteY19" fmla="*/ 531019 h 573967"/>
                <a:gd name="connsiteX20" fmla="*/ 264318 w 364331"/>
                <a:gd name="connsiteY20" fmla="*/ 535781 h 573967"/>
                <a:gd name="connsiteX21" fmla="*/ 254793 w 364331"/>
                <a:gd name="connsiteY21" fmla="*/ 542925 h 573967"/>
                <a:gd name="connsiteX22" fmla="*/ 242887 w 364331"/>
                <a:gd name="connsiteY22" fmla="*/ 545306 h 573967"/>
                <a:gd name="connsiteX23" fmla="*/ 207168 w 364331"/>
                <a:gd name="connsiteY23" fmla="*/ 554831 h 573967"/>
                <a:gd name="connsiteX24" fmla="*/ 180975 w 364331"/>
                <a:gd name="connsiteY24" fmla="*/ 557213 h 573967"/>
                <a:gd name="connsiteX25" fmla="*/ 164306 w 364331"/>
                <a:gd name="connsiteY25" fmla="*/ 559594 h 573967"/>
                <a:gd name="connsiteX26" fmla="*/ 152400 w 364331"/>
                <a:gd name="connsiteY26" fmla="*/ 561975 h 573967"/>
                <a:gd name="connsiteX27" fmla="*/ 128587 w 364331"/>
                <a:gd name="connsiteY27" fmla="*/ 564356 h 573967"/>
                <a:gd name="connsiteX28" fmla="*/ 38100 w 364331"/>
                <a:gd name="connsiteY28" fmla="*/ 571500 h 573967"/>
                <a:gd name="connsiteX29" fmla="*/ 0 w 364331"/>
                <a:gd name="connsiteY29" fmla="*/ 573881 h 573967"/>
                <a:gd name="connsiteX0" fmla="*/ 285750 w 364331"/>
                <a:gd name="connsiteY0" fmla="*/ 0 h 573967"/>
                <a:gd name="connsiteX1" fmla="*/ 340518 w 364331"/>
                <a:gd name="connsiteY1" fmla="*/ 28575 h 573967"/>
                <a:gd name="connsiteX2" fmla="*/ 364331 w 364331"/>
                <a:gd name="connsiteY2" fmla="*/ 157163 h 573967"/>
                <a:gd name="connsiteX3" fmla="*/ 361950 w 364331"/>
                <a:gd name="connsiteY3" fmla="*/ 259556 h 573967"/>
                <a:gd name="connsiteX4" fmla="*/ 359568 w 364331"/>
                <a:gd name="connsiteY4" fmla="*/ 271463 h 573967"/>
                <a:gd name="connsiteX5" fmla="*/ 357187 w 364331"/>
                <a:gd name="connsiteY5" fmla="*/ 304800 h 573967"/>
                <a:gd name="connsiteX6" fmla="*/ 352425 w 364331"/>
                <a:gd name="connsiteY6" fmla="*/ 347663 h 573967"/>
                <a:gd name="connsiteX7" fmla="*/ 347662 w 364331"/>
                <a:gd name="connsiteY7" fmla="*/ 354806 h 573967"/>
                <a:gd name="connsiteX8" fmla="*/ 340518 w 364331"/>
                <a:gd name="connsiteY8" fmla="*/ 383381 h 573967"/>
                <a:gd name="connsiteX9" fmla="*/ 338137 w 364331"/>
                <a:gd name="connsiteY9" fmla="*/ 392906 h 573967"/>
                <a:gd name="connsiteX10" fmla="*/ 335756 w 364331"/>
                <a:gd name="connsiteY10" fmla="*/ 409575 h 573967"/>
                <a:gd name="connsiteX11" fmla="*/ 330993 w 364331"/>
                <a:gd name="connsiteY11" fmla="*/ 426244 h 573967"/>
                <a:gd name="connsiteX12" fmla="*/ 326231 w 364331"/>
                <a:gd name="connsiteY12" fmla="*/ 450056 h 573967"/>
                <a:gd name="connsiteX13" fmla="*/ 323850 w 364331"/>
                <a:gd name="connsiteY13" fmla="*/ 457200 h 573967"/>
                <a:gd name="connsiteX14" fmla="*/ 316706 w 364331"/>
                <a:gd name="connsiteY14" fmla="*/ 483394 h 573967"/>
                <a:gd name="connsiteX15" fmla="*/ 302418 w 364331"/>
                <a:gd name="connsiteY15" fmla="*/ 504825 h 573967"/>
                <a:gd name="connsiteX16" fmla="*/ 295275 w 364331"/>
                <a:gd name="connsiteY16" fmla="*/ 516731 h 573967"/>
                <a:gd name="connsiteX17" fmla="*/ 280987 w 364331"/>
                <a:gd name="connsiteY17" fmla="*/ 526256 h 573967"/>
                <a:gd name="connsiteX18" fmla="*/ 273843 w 364331"/>
                <a:gd name="connsiteY18" fmla="*/ 531019 h 573967"/>
                <a:gd name="connsiteX19" fmla="*/ 264318 w 364331"/>
                <a:gd name="connsiteY19" fmla="*/ 535781 h 573967"/>
                <a:gd name="connsiteX20" fmla="*/ 254793 w 364331"/>
                <a:gd name="connsiteY20" fmla="*/ 542925 h 573967"/>
                <a:gd name="connsiteX21" fmla="*/ 242887 w 364331"/>
                <a:gd name="connsiteY21" fmla="*/ 545306 h 573967"/>
                <a:gd name="connsiteX22" fmla="*/ 207168 w 364331"/>
                <a:gd name="connsiteY22" fmla="*/ 554831 h 573967"/>
                <a:gd name="connsiteX23" fmla="*/ 180975 w 364331"/>
                <a:gd name="connsiteY23" fmla="*/ 557213 h 573967"/>
                <a:gd name="connsiteX24" fmla="*/ 164306 w 364331"/>
                <a:gd name="connsiteY24" fmla="*/ 559594 h 573967"/>
                <a:gd name="connsiteX25" fmla="*/ 152400 w 364331"/>
                <a:gd name="connsiteY25" fmla="*/ 561975 h 573967"/>
                <a:gd name="connsiteX26" fmla="*/ 128587 w 364331"/>
                <a:gd name="connsiteY26" fmla="*/ 564356 h 573967"/>
                <a:gd name="connsiteX27" fmla="*/ 38100 w 364331"/>
                <a:gd name="connsiteY27" fmla="*/ 571500 h 573967"/>
                <a:gd name="connsiteX28" fmla="*/ 0 w 364331"/>
                <a:gd name="connsiteY28" fmla="*/ 573881 h 573967"/>
                <a:gd name="connsiteX0" fmla="*/ 285750 w 364331"/>
                <a:gd name="connsiteY0" fmla="*/ 0 h 573967"/>
                <a:gd name="connsiteX1" fmla="*/ 340518 w 364331"/>
                <a:gd name="connsiteY1" fmla="*/ 28575 h 573967"/>
                <a:gd name="connsiteX2" fmla="*/ 364331 w 364331"/>
                <a:gd name="connsiteY2" fmla="*/ 157163 h 573967"/>
                <a:gd name="connsiteX3" fmla="*/ 361950 w 364331"/>
                <a:gd name="connsiteY3" fmla="*/ 259556 h 573967"/>
                <a:gd name="connsiteX4" fmla="*/ 357187 w 364331"/>
                <a:gd name="connsiteY4" fmla="*/ 304800 h 573967"/>
                <a:gd name="connsiteX5" fmla="*/ 352425 w 364331"/>
                <a:gd name="connsiteY5" fmla="*/ 347663 h 573967"/>
                <a:gd name="connsiteX6" fmla="*/ 347662 w 364331"/>
                <a:gd name="connsiteY6" fmla="*/ 354806 h 573967"/>
                <a:gd name="connsiteX7" fmla="*/ 340518 w 364331"/>
                <a:gd name="connsiteY7" fmla="*/ 383381 h 573967"/>
                <a:gd name="connsiteX8" fmla="*/ 338137 w 364331"/>
                <a:gd name="connsiteY8" fmla="*/ 392906 h 573967"/>
                <a:gd name="connsiteX9" fmla="*/ 335756 w 364331"/>
                <a:gd name="connsiteY9" fmla="*/ 409575 h 573967"/>
                <a:gd name="connsiteX10" fmla="*/ 330993 w 364331"/>
                <a:gd name="connsiteY10" fmla="*/ 426244 h 573967"/>
                <a:gd name="connsiteX11" fmla="*/ 326231 w 364331"/>
                <a:gd name="connsiteY11" fmla="*/ 450056 h 573967"/>
                <a:gd name="connsiteX12" fmla="*/ 323850 w 364331"/>
                <a:gd name="connsiteY12" fmla="*/ 457200 h 573967"/>
                <a:gd name="connsiteX13" fmla="*/ 316706 w 364331"/>
                <a:gd name="connsiteY13" fmla="*/ 483394 h 573967"/>
                <a:gd name="connsiteX14" fmla="*/ 302418 w 364331"/>
                <a:gd name="connsiteY14" fmla="*/ 504825 h 573967"/>
                <a:gd name="connsiteX15" fmla="*/ 295275 w 364331"/>
                <a:gd name="connsiteY15" fmla="*/ 516731 h 573967"/>
                <a:gd name="connsiteX16" fmla="*/ 280987 w 364331"/>
                <a:gd name="connsiteY16" fmla="*/ 526256 h 573967"/>
                <a:gd name="connsiteX17" fmla="*/ 273843 w 364331"/>
                <a:gd name="connsiteY17" fmla="*/ 531019 h 573967"/>
                <a:gd name="connsiteX18" fmla="*/ 264318 w 364331"/>
                <a:gd name="connsiteY18" fmla="*/ 535781 h 573967"/>
                <a:gd name="connsiteX19" fmla="*/ 254793 w 364331"/>
                <a:gd name="connsiteY19" fmla="*/ 542925 h 573967"/>
                <a:gd name="connsiteX20" fmla="*/ 242887 w 364331"/>
                <a:gd name="connsiteY20" fmla="*/ 545306 h 573967"/>
                <a:gd name="connsiteX21" fmla="*/ 207168 w 364331"/>
                <a:gd name="connsiteY21" fmla="*/ 554831 h 573967"/>
                <a:gd name="connsiteX22" fmla="*/ 180975 w 364331"/>
                <a:gd name="connsiteY22" fmla="*/ 557213 h 573967"/>
                <a:gd name="connsiteX23" fmla="*/ 164306 w 364331"/>
                <a:gd name="connsiteY23" fmla="*/ 559594 h 573967"/>
                <a:gd name="connsiteX24" fmla="*/ 152400 w 364331"/>
                <a:gd name="connsiteY24" fmla="*/ 561975 h 573967"/>
                <a:gd name="connsiteX25" fmla="*/ 128587 w 364331"/>
                <a:gd name="connsiteY25" fmla="*/ 564356 h 573967"/>
                <a:gd name="connsiteX26" fmla="*/ 38100 w 364331"/>
                <a:gd name="connsiteY26" fmla="*/ 571500 h 573967"/>
                <a:gd name="connsiteX27" fmla="*/ 0 w 364331"/>
                <a:gd name="connsiteY27"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52425 w 364914"/>
                <a:gd name="connsiteY4" fmla="*/ 347663 h 573967"/>
                <a:gd name="connsiteX5" fmla="*/ 347662 w 364914"/>
                <a:gd name="connsiteY5" fmla="*/ 354806 h 573967"/>
                <a:gd name="connsiteX6" fmla="*/ 340518 w 364914"/>
                <a:gd name="connsiteY6" fmla="*/ 383381 h 573967"/>
                <a:gd name="connsiteX7" fmla="*/ 338137 w 364914"/>
                <a:gd name="connsiteY7" fmla="*/ 392906 h 573967"/>
                <a:gd name="connsiteX8" fmla="*/ 335756 w 364914"/>
                <a:gd name="connsiteY8" fmla="*/ 409575 h 573967"/>
                <a:gd name="connsiteX9" fmla="*/ 330993 w 364914"/>
                <a:gd name="connsiteY9" fmla="*/ 426244 h 573967"/>
                <a:gd name="connsiteX10" fmla="*/ 326231 w 364914"/>
                <a:gd name="connsiteY10" fmla="*/ 450056 h 573967"/>
                <a:gd name="connsiteX11" fmla="*/ 323850 w 364914"/>
                <a:gd name="connsiteY11" fmla="*/ 457200 h 573967"/>
                <a:gd name="connsiteX12" fmla="*/ 316706 w 364914"/>
                <a:gd name="connsiteY12" fmla="*/ 483394 h 573967"/>
                <a:gd name="connsiteX13" fmla="*/ 302418 w 364914"/>
                <a:gd name="connsiteY13" fmla="*/ 504825 h 573967"/>
                <a:gd name="connsiteX14" fmla="*/ 295275 w 364914"/>
                <a:gd name="connsiteY14" fmla="*/ 516731 h 573967"/>
                <a:gd name="connsiteX15" fmla="*/ 280987 w 364914"/>
                <a:gd name="connsiteY15" fmla="*/ 526256 h 573967"/>
                <a:gd name="connsiteX16" fmla="*/ 273843 w 364914"/>
                <a:gd name="connsiteY16" fmla="*/ 531019 h 573967"/>
                <a:gd name="connsiteX17" fmla="*/ 264318 w 364914"/>
                <a:gd name="connsiteY17" fmla="*/ 535781 h 573967"/>
                <a:gd name="connsiteX18" fmla="*/ 254793 w 364914"/>
                <a:gd name="connsiteY18" fmla="*/ 542925 h 573967"/>
                <a:gd name="connsiteX19" fmla="*/ 242887 w 364914"/>
                <a:gd name="connsiteY19" fmla="*/ 545306 h 573967"/>
                <a:gd name="connsiteX20" fmla="*/ 207168 w 364914"/>
                <a:gd name="connsiteY20" fmla="*/ 554831 h 573967"/>
                <a:gd name="connsiteX21" fmla="*/ 180975 w 364914"/>
                <a:gd name="connsiteY21" fmla="*/ 557213 h 573967"/>
                <a:gd name="connsiteX22" fmla="*/ 164306 w 364914"/>
                <a:gd name="connsiteY22" fmla="*/ 559594 h 573967"/>
                <a:gd name="connsiteX23" fmla="*/ 152400 w 364914"/>
                <a:gd name="connsiteY23" fmla="*/ 561975 h 573967"/>
                <a:gd name="connsiteX24" fmla="*/ 128587 w 364914"/>
                <a:gd name="connsiteY24" fmla="*/ 564356 h 573967"/>
                <a:gd name="connsiteX25" fmla="*/ 38100 w 364914"/>
                <a:gd name="connsiteY25" fmla="*/ 571500 h 573967"/>
                <a:gd name="connsiteX26" fmla="*/ 0 w 364914"/>
                <a:gd name="connsiteY26"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52425 w 364914"/>
                <a:gd name="connsiteY4" fmla="*/ 347663 h 573967"/>
                <a:gd name="connsiteX5" fmla="*/ 340518 w 364914"/>
                <a:gd name="connsiteY5" fmla="*/ 383381 h 573967"/>
                <a:gd name="connsiteX6" fmla="*/ 338137 w 364914"/>
                <a:gd name="connsiteY6" fmla="*/ 392906 h 573967"/>
                <a:gd name="connsiteX7" fmla="*/ 335756 w 364914"/>
                <a:gd name="connsiteY7" fmla="*/ 409575 h 573967"/>
                <a:gd name="connsiteX8" fmla="*/ 330993 w 364914"/>
                <a:gd name="connsiteY8" fmla="*/ 426244 h 573967"/>
                <a:gd name="connsiteX9" fmla="*/ 326231 w 364914"/>
                <a:gd name="connsiteY9" fmla="*/ 450056 h 573967"/>
                <a:gd name="connsiteX10" fmla="*/ 323850 w 364914"/>
                <a:gd name="connsiteY10" fmla="*/ 457200 h 573967"/>
                <a:gd name="connsiteX11" fmla="*/ 316706 w 364914"/>
                <a:gd name="connsiteY11" fmla="*/ 483394 h 573967"/>
                <a:gd name="connsiteX12" fmla="*/ 302418 w 364914"/>
                <a:gd name="connsiteY12" fmla="*/ 504825 h 573967"/>
                <a:gd name="connsiteX13" fmla="*/ 295275 w 364914"/>
                <a:gd name="connsiteY13" fmla="*/ 516731 h 573967"/>
                <a:gd name="connsiteX14" fmla="*/ 280987 w 364914"/>
                <a:gd name="connsiteY14" fmla="*/ 526256 h 573967"/>
                <a:gd name="connsiteX15" fmla="*/ 273843 w 364914"/>
                <a:gd name="connsiteY15" fmla="*/ 531019 h 573967"/>
                <a:gd name="connsiteX16" fmla="*/ 264318 w 364914"/>
                <a:gd name="connsiteY16" fmla="*/ 535781 h 573967"/>
                <a:gd name="connsiteX17" fmla="*/ 254793 w 364914"/>
                <a:gd name="connsiteY17" fmla="*/ 542925 h 573967"/>
                <a:gd name="connsiteX18" fmla="*/ 242887 w 364914"/>
                <a:gd name="connsiteY18" fmla="*/ 545306 h 573967"/>
                <a:gd name="connsiteX19" fmla="*/ 207168 w 364914"/>
                <a:gd name="connsiteY19" fmla="*/ 554831 h 573967"/>
                <a:gd name="connsiteX20" fmla="*/ 180975 w 364914"/>
                <a:gd name="connsiteY20" fmla="*/ 557213 h 573967"/>
                <a:gd name="connsiteX21" fmla="*/ 164306 w 364914"/>
                <a:gd name="connsiteY21" fmla="*/ 559594 h 573967"/>
                <a:gd name="connsiteX22" fmla="*/ 152400 w 364914"/>
                <a:gd name="connsiteY22" fmla="*/ 561975 h 573967"/>
                <a:gd name="connsiteX23" fmla="*/ 128587 w 364914"/>
                <a:gd name="connsiteY23" fmla="*/ 564356 h 573967"/>
                <a:gd name="connsiteX24" fmla="*/ 38100 w 364914"/>
                <a:gd name="connsiteY24" fmla="*/ 571500 h 573967"/>
                <a:gd name="connsiteX25" fmla="*/ 0 w 364914"/>
                <a:gd name="connsiteY25"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8137 w 364914"/>
                <a:gd name="connsiteY5" fmla="*/ 392906 h 573967"/>
                <a:gd name="connsiteX6" fmla="*/ 335756 w 364914"/>
                <a:gd name="connsiteY6" fmla="*/ 409575 h 573967"/>
                <a:gd name="connsiteX7" fmla="*/ 330993 w 364914"/>
                <a:gd name="connsiteY7" fmla="*/ 426244 h 573967"/>
                <a:gd name="connsiteX8" fmla="*/ 326231 w 364914"/>
                <a:gd name="connsiteY8" fmla="*/ 450056 h 573967"/>
                <a:gd name="connsiteX9" fmla="*/ 323850 w 364914"/>
                <a:gd name="connsiteY9" fmla="*/ 457200 h 573967"/>
                <a:gd name="connsiteX10" fmla="*/ 316706 w 364914"/>
                <a:gd name="connsiteY10" fmla="*/ 483394 h 573967"/>
                <a:gd name="connsiteX11" fmla="*/ 302418 w 364914"/>
                <a:gd name="connsiteY11" fmla="*/ 504825 h 573967"/>
                <a:gd name="connsiteX12" fmla="*/ 295275 w 364914"/>
                <a:gd name="connsiteY12" fmla="*/ 516731 h 573967"/>
                <a:gd name="connsiteX13" fmla="*/ 280987 w 364914"/>
                <a:gd name="connsiteY13" fmla="*/ 526256 h 573967"/>
                <a:gd name="connsiteX14" fmla="*/ 273843 w 364914"/>
                <a:gd name="connsiteY14" fmla="*/ 531019 h 573967"/>
                <a:gd name="connsiteX15" fmla="*/ 264318 w 364914"/>
                <a:gd name="connsiteY15" fmla="*/ 535781 h 573967"/>
                <a:gd name="connsiteX16" fmla="*/ 254793 w 364914"/>
                <a:gd name="connsiteY16" fmla="*/ 542925 h 573967"/>
                <a:gd name="connsiteX17" fmla="*/ 242887 w 364914"/>
                <a:gd name="connsiteY17" fmla="*/ 545306 h 573967"/>
                <a:gd name="connsiteX18" fmla="*/ 207168 w 364914"/>
                <a:gd name="connsiteY18" fmla="*/ 554831 h 573967"/>
                <a:gd name="connsiteX19" fmla="*/ 180975 w 364914"/>
                <a:gd name="connsiteY19" fmla="*/ 557213 h 573967"/>
                <a:gd name="connsiteX20" fmla="*/ 164306 w 364914"/>
                <a:gd name="connsiteY20" fmla="*/ 559594 h 573967"/>
                <a:gd name="connsiteX21" fmla="*/ 152400 w 364914"/>
                <a:gd name="connsiteY21" fmla="*/ 561975 h 573967"/>
                <a:gd name="connsiteX22" fmla="*/ 128587 w 364914"/>
                <a:gd name="connsiteY22" fmla="*/ 564356 h 573967"/>
                <a:gd name="connsiteX23" fmla="*/ 38100 w 364914"/>
                <a:gd name="connsiteY23" fmla="*/ 571500 h 573967"/>
                <a:gd name="connsiteX24" fmla="*/ 0 w 364914"/>
                <a:gd name="connsiteY24"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5756 w 364914"/>
                <a:gd name="connsiteY5" fmla="*/ 409575 h 573967"/>
                <a:gd name="connsiteX6" fmla="*/ 330993 w 364914"/>
                <a:gd name="connsiteY6" fmla="*/ 426244 h 573967"/>
                <a:gd name="connsiteX7" fmla="*/ 326231 w 364914"/>
                <a:gd name="connsiteY7" fmla="*/ 450056 h 573967"/>
                <a:gd name="connsiteX8" fmla="*/ 323850 w 364914"/>
                <a:gd name="connsiteY8" fmla="*/ 457200 h 573967"/>
                <a:gd name="connsiteX9" fmla="*/ 316706 w 364914"/>
                <a:gd name="connsiteY9" fmla="*/ 483394 h 573967"/>
                <a:gd name="connsiteX10" fmla="*/ 302418 w 364914"/>
                <a:gd name="connsiteY10" fmla="*/ 504825 h 573967"/>
                <a:gd name="connsiteX11" fmla="*/ 295275 w 364914"/>
                <a:gd name="connsiteY11" fmla="*/ 516731 h 573967"/>
                <a:gd name="connsiteX12" fmla="*/ 280987 w 364914"/>
                <a:gd name="connsiteY12" fmla="*/ 526256 h 573967"/>
                <a:gd name="connsiteX13" fmla="*/ 273843 w 364914"/>
                <a:gd name="connsiteY13" fmla="*/ 531019 h 573967"/>
                <a:gd name="connsiteX14" fmla="*/ 264318 w 364914"/>
                <a:gd name="connsiteY14" fmla="*/ 535781 h 573967"/>
                <a:gd name="connsiteX15" fmla="*/ 254793 w 364914"/>
                <a:gd name="connsiteY15" fmla="*/ 542925 h 573967"/>
                <a:gd name="connsiteX16" fmla="*/ 242887 w 364914"/>
                <a:gd name="connsiteY16" fmla="*/ 545306 h 573967"/>
                <a:gd name="connsiteX17" fmla="*/ 207168 w 364914"/>
                <a:gd name="connsiteY17" fmla="*/ 554831 h 573967"/>
                <a:gd name="connsiteX18" fmla="*/ 180975 w 364914"/>
                <a:gd name="connsiteY18" fmla="*/ 557213 h 573967"/>
                <a:gd name="connsiteX19" fmla="*/ 164306 w 364914"/>
                <a:gd name="connsiteY19" fmla="*/ 559594 h 573967"/>
                <a:gd name="connsiteX20" fmla="*/ 152400 w 364914"/>
                <a:gd name="connsiteY20" fmla="*/ 561975 h 573967"/>
                <a:gd name="connsiteX21" fmla="*/ 128587 w 364914"/>
                <a:gd name="connsiteY21" fmla="*/ 564356 h 573967"/>
                <a:gd name="connsiteX22" fmla="*/ 38100 w 364914"/>
                <a:gd name="connsiteY22" fmla="*/ 571500 h 573967"/>
                <a:gd name="connsiteX23" fmla="*/ 0 w 364914"/>
                <a:gd name="connsiteY23"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5756 w 364914"/>
                <a:gd name="connsiteY5" fmla="*/ 409575 h 573967"/>
                <a:gd name="connsiteX6" fmla="*/ 326231 w 364914"/>
                <a:gd name="connsiteY6" fmla="*/ 450056 h 573967"/>
                <a:gd name="connsiteX7" fmla="*/ 323850 w 364914"/>
                <a:gd name="connsiteY7" fmla="*/ 457200 h 573967"/>
                <a:gd name="connsiteX8" fmla="*/ 316706 w 364914"/>
                <a:gd name="connsiteY8" fmla="*/ 483394 h 573967"/>
                <a:gd name="connsiteX9" fmla="*/ 302418 w 364914"/>
                <a:gd name="connsiteY9" fmla="*/ 504825 h 573967"/>
                <a:gd name="connsiteX10" fmla="*/ 295275 w 364914"/>
                <a:gd name="connsiteY10" fmla="*/ 516731 h 573967"/>
                <a:gd name="connsiteX11" fmla="*/ 280987 w 364914"/>
                <a:gd name="connsiteY11" fmla="*/ 526256 h 573967"/>
                <a:gd name="connsiteX12" fmla="*/ 273843 w 364914"/>
                <a:gd name="connsiteY12" fmla="*/ 531019 h 573967"/>
                <a:gd name="connsiteX13" fmla="*/ 264318 w 364914"/>
                <a:gd name="connsiteY13" fmla="*/ 535781 h 573967"/>
                <a:gd name="connsiteX14" fmla="*/ 254793 w 364914"/>
                <a:gd name="connsiteY14" fmla="*/ 542925 h 573967"/>
                <a:gd name="connsiteX15" fmla="*/ 242887 w 364914"/>
                <a:gd name="connsiteY15" fmla="*/ 545306 h 573967"/>
                <a:gd name="connsiteX16" fmla="*/ 207168 w 364914"/>
                <a:gd name="connsiteY16" fmla="*/ 554831 h 573967"/>
                <a:gd name="connsiteX17" fmla="*/ 180975 w 364914"/>
                <a:gd name="connsiteY17" fmla="*/ 557213 h 573967"/>
                <a:gd name="connsiteX18" fmla="*/ 164306 w 364914"/>
                <a:gd name="connsiteY18" fmla="*/ 559594 h 573967"/>
                <a:gd name="connsiteX19" fmla="*/ 152400 w 364914"/>
                <a:gd name="connsiteY19" fmla="*/ 561975 h 573967"/>
                <a:gd name="connsiteX20" fmla="*/ 128587 w 364914"/>
                <a:gd name="connsiteY20" fmla="*/ 564356 h 573967"/>
                <a:gd name="connsiteX21" fmla="*/ 38100 w 364914"/>
                <a:gd name="connsiteY21" fmla="*/ 571500 h 573967"/>
                <a:gd name="connsiteX22" fmla="*/ 0 w 364914"/>
                <a:gd name="connsiteY22"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5756 w 364914"/>
                <a:gd name="connsiteY5" fmla="*/ 409575 h 573967"/>
                <a:gd name="connsiteX6" fmla="*/ 326231 w 364914"/>
                <a:gd name="connsiteY6" fmla="*/ 450056 h 573967"/>
                <a:gd name="connsiteX7" fmla="*/ 316706 w 364914"/>
                <a:gd name="connsiteY7" fmla="*/ 483394 h 573967"/>
                <a:gd name="connsiteX8" fmla="*/ 302418 w 364914"/>
                <a:gd name="connsiteY8" fmla="*/ 504825 h 573967"/>
                <a:gd name="connsiteX9" fmla="*/ 295275 w 364914"/>
                <a:gd name="connsiteY9" fmla="*/ 516731 h 573967"/>
                <a:gd name="connsiteX10" fmla="*/ 280987 w 364914"/>
                <a:gd name="connsiteY10" fmla="*/ 526256 h 573967"/>
                <a:gd name="connsiteX11" fmla="*/ 273843 w 364914"/>
                <a:gd name="connsiteY11" fmla="*/ 531019 h 573967"/>
                <a:gd name="connsiteX12" fmla="*/ 264318 w 364914"/>
                <a:gd name="connsiteY12" fmla="*/ 535781 h 573967"/>
                <a:gd name="connsiteX13" fmla="*/ 254793 w 364914"/>
                <a:gd name="connsiteY13" fmla="*/ 542925 h 573967"/>
                <a:gd name="connsiteX14" fmla="*/ 242887 w 364914"/>
                <a:gd name="connsiteY14" fmla="*/ 545306 h 573967"/>
                <a:gd name="connsiteX15" fmla="*/ 207168 w 364914"/>
                <a:gd name="connsiteY15" fmla="*/ 554831 h 573967"/>
                <a:gd name="connsiteX16" fmla="*/ 180975 w 364914"/>
                <a:gd name="connsiteY16" fmla="*/ 557213 h 573967"/>
                <a:gd name="connsiteX17" fmla="*/ 164306 w 364914"/>
                <a:gd name="connsiteY17" fmla="*/ 559594 h 573967"/>
                <a:gd name="connsiteX18" fmla="*/ 152400 w 364914"/>
                <a:gd name="connsiteY18" fmla="*/ 561975 h 573967"/>
                <a:gd name="connsiteX19" fmla="*/ 128587 w 364914"/>
                <a:gd name="connsiteY19" fmla="*/ 564356 h 573967"/>
                <a:gd name="connsiteX20" fmla="*/ 38100 w 364914"/>
                <a:gd name="connsiteY20" fmla="*/ 571500 h 573967"/>
                <a:gd name="connsiteX21" fmla="*/ 0 w 364914"/>
                <a:gd name="connsiteY21"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1 w 364914"/>
                <a:gd name="connsiteY5" fmla="*/ 450056 h 573967"/>
                <a:gd name="connsiteX6" fmla="*/ 316706 w 364914"/>
                <a:gd name="connsiteY6" fmla="*/ 483394 h 573967"/>
                <a:gd name="connsiteX7" fmla="*/ 302418 w 364914"/>
                <a:gd name="connsiteY7" fmla="*/ 504825 h 573967"/>
                <a:gd name="connsiteX8" fmla="*/ 295275 w 364914"/>
                <a:gd name="connsiteY8" fmla="*/ 516731 h 573967"/>
                <a:gd name="connsiteX9" fmla="*/ 280987 w 364914"/>
                <a:gd name="connsiteY9" fmla="*/ 526256 h 573967"/>
                <a:gd name="connsiteX10" fmla="*/ 273843 w 364914"/>
                <a:gd name="connsiteY10" fmla="*/ 531019 h 573967"/>
                <a:gd name="connsiteX11" fmla="*/ 264318 w 364914"/>
                <a:gd name="connsiteY11" fmla="*/ 535781 h 573967"/>
                <a:gd name="connsiteX12" fmla="*/ 254793 w 364914"/>
                <a:gd name="connsiteY12" fmla="*/ 542925 h 573967"/>
                <a:gd name="connsiteX13" fmla="*/ 242887 w 364914"/>
                <a:gd name="connsiteY13" fmla="*/ 545306 h 573967"/>
                <a:gd name="connsiteX14" fmla="*/ 207168 w 364914"/>
                <a:gd name="connsiteY14" fmla="*/ 554831 h 573967"/>
                <a:gd name="connsiteX15" fmla="*/ 180975 w 364914"/>
                <a:gd name="connsiteY15" fmla="*/ 557213 h 573967"/>
                <a:gd name="connsiteX16" fmla="*/ 164306 w 364914"/>
                <a:gd name="connsiteY16" fmla="*/ 559594 h 573967"/>
                <a:gd name="connsiteX17" fmla="*/ 152400 w 364914"/>
                <a:gd name="connsiteY17" fmla="*/ 561975 h 573967"/>
                <a:gd name="connsiteX18" fmla="*/ 128587 w 364914"/>
                <a:gd name="connsiteY18" fmla="*/ 564356 h 573967"/>
                <a:gd name="connsiteX19" fmla="*/ 38100 w 364914"/>
                <a:gd name="connsiteY19" fmla="*/ 571500 h 573967"/>
                <a:gd name="connsiteX20" fmla="*/ 0 w 364914"/>
                <a:gd name="connsiteY20"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16706 w 364914"/>
                <a:gd name="connsiteY5" fmla="*/ 483394 h 573967"/>
                <a:gd name="connsiteX6" fmla="*/ 302418 w 364914"/>
                <a:gd name="connsiteY6" fmla="*/ 504825 h 573967"/>
                <a:gd name="connsiteX7" fmla="*/ 295275 w 364914"/>
                <a:gd name="connsiteY7" fmla="*/ 516731 h 573967"/>
                <a:gd name="connsiteX8" fmla="*/ 280987 w 364914"/>
                <a:gd name="connsiteY8" fmla="*/ 526256 h 573967"/>
                <a:gd name="connsiteX9" fmla="*/ 273843 w 364914"/>
                <a:gd name="connsiteY9" fmla="*/ 531019 h 573967"/>
                <a:gd name="connsiteX10" fmla="*/ 264318 w 364914"/>
                <a:gd name="connsiteY10" fmla="*/ 535781 h 573967"/>
                <a:gd name="connsiteX11" fmla="*/ 254793 w 364914"/>
                <a:gd name="connsiteY11" fmla="*/ 542925 h 573967"/>
                <a:gd name="connsiteX12" fmla="*/ 242887 w 364914"/>
                <a:gd name="connsiteY12" fmla="*/ 545306 h 573967"/>
                <a:gd name="connsiteX13" fmla="*/ 207168 w 364914"/>
                <a:gd name="connsiteY13" fmla="*/ 554831 h 573967"/>
                <a:gd name="connsiteX14" fmla="*/ 180975 w 364914"/>
                <a:gd name="connsiteY14" fmla="*/ 557213 h 573967"/>
                <a:gd name="connsiteX15" fmla="*/ 164306 w 364914"/>
                <a:gd name="connsiteY15" fmla="*/ 559594 h 573967"/>
                <a:gd name="connsiteX16" fmla="*/ 152400 w 364914"/>
                <a:gd name="connsiteY16" fmla="*/ 561975 h 573967"/>
                <a:gd name="connsiteX17" fmla="*/ 128587 w 364914"/>
                <a:gd name="connsiteY17" fmla="*/ 564356 h 573967"/>
                <a:gd name="connsiteX18" fmla="*/ 38100 w 364914"/>
                <a:gd name="connsiteY18" fmla="*/ 571500 h 573967"/>
                <a:gd name="connsiteX19" fmla="*/ 0 w 364914"/>
                <a:gd name="connsiteY19"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02418 w 364914"/>
                <a:gd name="connsiteY5" fmla="*/ 504825 h 573967"/>
                <a:gd name="connsiteX6" fmla="*/ 295275 w 364914"/>
                <a:gd name="connsiteY6" fmla="*/ 516731 h 573967"/>
                <a:gd name="connsiteX7" fmla="*/ 280987 w 364914"/>
                <a:gd name="connsiteY7" fmla="*/ 526256 h 573967"/>
                <a:gd name="connsiteX8" fmla="*/ 273843 w 364914"/>
                <a:gd name="connsiteY8" fmla="*/ 531019 h 573967"/>
                <a:gd name="connsiteX9" fmla="*/ 264318 w 364914"/>
                <a:gd name="connsiteY9" fmla="*/ 535781 h 573967"/>
                <a:gd name="connsiteX10" fmla="*/ 254793 w 364914"/>
                <a:gd name="connsiteY10" fmla="*/ 542925 h 573967"/>
                <a:gd name="connsiteX11" fmla="*/ 242887 w 364914"/>
                <a:gd name="connsiteY11" fmla="*/ 545306 h 573967"/>
                <a:gd name="connsiteX12" fmla="*/ 207168 w 364914"/>
                <a:gd name="connsiteY12" fmla="*/ 554831 h 573967"/>
                <a:gd name="connsiteX13" fmla="*/ 180975 w 364914"/>
                <a:gd name="connsiteY13" fmla="*/ 557213 h 573967"/>
                <a:gd name="connsiteX14" fmla="*/ 164306 w 364914"/>
                <a:gd name="connsiteY14" fmla="*/ 559594 h 573967"/>
                <a:gd name="connsiteX15" fmla="*/ 152400 w 364914"/>
                <a:gd name="connsiteY15" fmla="*/ 561975 h 573967"/>
                <a:gd name="connsiteX16" fmla="*/ 128587 w 364914"/>
                <a:gd name="connsiteY16" fmla="*/ 564356 h 573967"/>
                <a:gd name="connsiteX17" fmla="*/ 38100 w 364914"/>
                <a:gd name="connsiteY17" fmla="*/ 571500 h 573967"/>
                <a:gd name="connsiteX18" fmla="*/ 0 w 364914"/>
                <a:gd name="connsiteY18"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02418 w 364914"/>
                <a:gd name="connsiteY5" fmla="*/ 504825 h 573967"/>
                <a:gd name="connsiteX6" fmla="*/ 326231 w 364914"/>
                <a:gd name="connsiteY6" fmla="*/ 478631 h 573967"/>
                <a:gd name="connsiteX7" fmla="*/ 280987 w 364914"/>
                <a:gd name="connsiteY7" fmla="*/ 526256 h 573967"/>
                <a:gd name="connsiteX8" fmla="*/ 273843 w 364914"/>
                <a:gd name="connsiteY8" fmla="*/ 531019 h 573967"/>
                <a:gd name="connsiteX9" fmla="*/ 264318 w 364914"/>
                <a:gd name="connsiteY9" fmla="*/ 535781 h 573967"/>
                <a:gd name="connsiteX10" fmla="*/ 254793 w 364914"/>
                <a:gd name="connsiteY10" fmla="*/ 542925 h 573967"/>
                <a:gd name="connsiteX11" fmla="*/ 242887 w 364914"/>
                <a:gd name="connsiteY11" fmla="*/ 545306 h 573967"/>
                <a:gd name="connsiteX12" fmla="*/ 207168 w 364914"/>
                <a:gd name="connsiteY12" fmla="*/ 554831 h 573967"/>
                <a:gd name="connsiteX13" fmla="*/ 180975 w 364914"/>
                <a:gd name="connsiteY13" fmla="*/ 557213 h 573967"/>
                <a:gd name="connsiteX14" fmla="*/ 164306 w 364914"/>
                <a:gd name="connsiteY14" fmla="*/ 559594 h 573967"/>
                <a:gd name="connsiteX15" fmla="*/ 152400 w 364914"/>
                <a:gd name="connsiteY15" fmla="*/ 561975 h 573967"/>
                <a:gd name="connsiteX16" fmla="*/ 128587 w 364914"/>
                <a:gd name="connsiteY16" fmla="*/ 564356 h 573967"/>
                <a:gd name="connsiteX17" fmla="*/ 38100 w 364914"/>
                <a:gd name="connsiteY17" fmla="*/ 571500 h 573967"/>
                <a:gd name="connsiteX18" fmla="*/ 0 w 364914"/>
                <a:gd name="connsiteY18"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02418 w 364914"/>
                <a:gd name="connsiteY5" fmla="*/ 504825 h 573967"/>
                <a:gd name="connsiteX6" fmla="*/ 280987 w 364914"/>
                <a:gd name="connsiteY6" fmla="*/ 526256 h 573967"/>
                <a:gd name="connsiteX7" fmla="*/ 273843 w 364914"/>
                <a:gd name="connsiteY7" fmla="*/ 531019 h 573967"/>
                <a:gd name="connsiteX8" fmla="*/ 264318 w 364914"/>
                <a:gd name="connsiteY8" fmla="*/ 535781 h 573967"/>
                <a:gd name="connsiteX9" fmla="*/ 254793 w 364914"/>
                <a:gd name="connsiteY9" fmla="*/ 542925 h 573967"/>
                <a:gd name="connsiteX10" fmla="*/ 242887 w 364914"/>
                <a:gd name="connsiteY10" fmla="*/ 545306 h 573967"/>
                <a:gd name="connsiteX11" fmla="*/ 207168 w 364914"/>
                <a:gd name="connsiteY11" fmla="*/ 554831 h 573967"/>
                <a:gd name="connsiteX12" fmla="*/ 180975 w 364914"/>
                <a:gd name="connsiteY12" fmla="*/ 557213 h 573967"/>
                <a:gd name="connsiteX13" fmla="*/ 164306 w 364914"/>
                <a:gd name="connsiteY13" fmla="*/ 559594 h 573967"/>
                <a:gd name="connsiteX14" fmla="*/ 152400 w 364914"/>
                <a:gd name="connsiteY14" fmla="*/ 561975 h 573967"/>
                <a:gd name="connsiteX15" fmla="*/ 128587 w 364914"/>
                <a:gd name="connsiteY15" fmla="*/ 564356 h 573967"/>
                <a:gd name="connsiteX16" fmla="*/ 38100 w 364914"/>
                <a:gd name="connsiteY16" fmla="*/ 571500 h 573967"/>
                <a:gd name="connsiteX17" fmla="*/ 0 w 364914"/>
                <a:gd name="connsiteY17"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64318 w 364914"/>
                <a:gd name="connsiteY8" fmla="*/ 535781 h 573967"/>
                <a:gd name="connsiteX9" fmla="*/ 254793 w 364914"/>
                <a:gd name="connsiteY9" fmla="*/ 542925 h 573967"/>
                <a:gd name="connsiteX10" fmla="*/ 242887 w 364914"/>
                <a:gd name="connsiteY10" fmla="*/ 545306 h 573967"/>
                <a:gd name="connsiteX11" fmla="*/ 207168 w 364914"/>
                <a:gd name="connsiteY11" fmla="*/ 554831 h 573967"/>
                <a:gd name="connsiteX12" fmla="*/ 180975 w 364914"/>
                <a:gd name="connsiteY12" fmla="*/ 557213 h 573967"/>
                <a:gd name="connsiteX13" fmla="*/ 164306 w 364914"/>
                <a:gd name="connsiteY13" fmla="*/ 559594 h 573967"/>
                <a:gd name="connsiteX14" fmla="*/ 152400 w 364914"/>
                <a:gd name="connsiteY14" fmla="*/ 561975 h 573967"/>
                <a:gd name="connsiteX15" fmla="*/ 128587 w 364914"/>
                <a:gd name="connsiteY15" fmla="*/ 564356 h 573967"/>
                <a:gd name="connsiteX16" fmla="*/ 38100 w 364914"/>
                <a:gd name="connsiteY16" fmla="*/ 571500 h 573967"/>
                <a:gd name="connsiteX17" fmla="*/ 0 w 364914"/>
                <a:gd name="connsiteY17"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54793 w 364914"/>
                <a:gd name="connsiteY8" fmla="*/ 542925 h 573967"/>
                <a:gd name="connsiteX9" fmla="*/ 242887 w 364914"/>
                <a:gd name="connsiteY9" fmla="*/ 545306 h 573967"/>
                <a:gd name="connsiteX10" fmla="*/ 207168 w 364914"/>
                <a:gd name="connsiteY10" fmla="*/ 554831 h 573967"/>
                <a:gd name="connsiteX11" fmla="*/ 180975 w 364914"/>
                <a:gd name="connsiteY11" fmla="*/ 557213 h 573967"/>
                <a:gd name="connsiteX12" fmla="*/ 164306 w 364914"/>
                <a:gd name="connsiteY12" fmla="*/ 559594 h 573967"/>
                <a:gd name="connsiteX13" fmla="*/ 152400 w 364914"/>
                <a:gd name="connsiteY13" fmla="*/ 561975 h 573967"/>
                <a:gd name="connsiteX14" fmla="*/ 128587 w 364914"/>
                <a:gd name="connsiteY14" fmla="*/ 564356 h 573967"/>
                <a:gd name="connsiteX15" fmla="*/ 38100 w 364914"/>
                <a:gd name="connsiteY15" fmla="*/ 571500 h 573967"/>
                <a:gd name="connsiteX16" fmla="*/ 0 w 364914"/>
                <a:gd name="connsiteY16"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54793 w 364914"/>
                <a:gd name="connsiteY8" fmla="*/ 542925 h 573967"/>
                <a:gd name="connsiteX9" fmla="*/ 207168 w 364914"/>
                <a:gd name="connsiteY9" fmla="*/ 554831 h 573967"/>
                <a:gd name="connsiteX10" fmla="*/ 180975 w 364914"/>
                <a:gd name="connsiteY10" fmla="*/ 557213 h 573967"/>
                <a:gd name="connsiteX11" fmla="*/ 164306 w 364914"/>
                <a:gd name="connsiteY11" fmla="*/ 559594 h 573967"/>
                <a:gd name="connsiteX12" fmla="*/ 152400 w 364914"/>
                <a:gd name="connsiteY12" fmla="*/ 561975 h 573967"/>
                <a:gd name="connsiteX13" fmla="*/ 128587 w 364914"/>
                <a:gd name="connsiteY13" fmla="*/ 564356 h 573967"/>
                <a:gd name="connsiteX14" fmla="*/ 38100 w 364914"/>
                <a:gd name="connsiteY14" fmla="*/ 571500 h 573967"/>
                <a:gd name="connsiteX15" fmla="*/ 0 w 364914"/>
                <a:gd name="connsiteY15"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07168 w 364914"/>
                <a:gd name="connsiteY8" fmla="*/ 554831 h 573967"/>
                <a:gd name="connsiteX9" fmla="*/ 180975 w 364914"/>
                <a:gd name="connsiteY9" fmla="*/ 557213 h 573967"/>
                <a:gd name="connsiteX10" fmla="*/ 164306 w 364914"/>
                <a:gd name="connsiteY10" fmla="*/ 559594 h 573967"/>
                <a:gd name="connsiteX11" fmla="*/ 152400 w 364914"/>
                <a:gd name="connsiteY11" fmla="*/ 561975 h 573967"/>
                <a:gd name="connsiteX12" fmla="*/ 128587 w 364914"/>
                <a:gd name="connsiteY12" fmla="*/ 564356 h 573967"/>
                <a:gd name="connsiteX13" fmla="*/ 38100 w 364914"/>
                <a:gd name="connsiteY13" fmla="*/ 571500 h 573967"/>
                <a:gd name="connsiteX14" fmla="*/ 0 w 364914"/>
                <a:gd name="connsiteY14"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80975 w 364914"/>
                <a:gd name="connsiteY8" fmla="*/ 557213 h 573967"/>
                <a:gd name="connsiteX9" fmla="*/ 164306 w 364914"/>
                <a:gd name="connsiteY9" fmla="*/ 559594 h 573967"/>
                <a:gd name="connsiteX10" fmla="*/ 152400 w 364914"/>
                <a:gd name="connsiteY10" fmla="*/ 561975 h 573967"/>
                <a:gd name="connsiteX11" fmla="*/ 128587 w 364914"/>
                <a:gd name="connsiteY11" fmla="*/ 564356 h 573967"/>
                <a:gd name="connsiteX12" fmla="*/ 38100 w 364914"/>
                <a:gd name="connsiteY12" fmla="*/ 571500 h 573967"/>
                <a:gd name="connsiteX13" fmla="*/ 0 w 364914"/>
                <a:gd name="connsiteY13"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80975 w 364914"/>
                <a:gd name="connsiteY8" fmla="*/ 557213 h 573967"/>
                <a:gd name="connsiteX9" fmla="*/ 152400 w 364914"/>
                <a:gd name="connsiteY9" fmla="*/ 561975 h 573967"/>
                <a:gd name="connsiteX10" fmla="*/ 128587 w 364914"/>
                <a:gd name="connsiteY10" fmla="*/ 564356 h 573967"/>
                <a:gd name="connsiteX11" fmla="*/ 38100 w 364914"/>
                <a:gd name="connsiteY11" fmla="*/ 571500 h 573967"/>
                <a:gd name="connsiteX12" fmla="*/ 0 w 364914"/>
                <a:gd name="connsiteY12"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80975 w 364914"/>
                <a:gd name="connsiteY8" fmla="*/ 557213 h 573967"/>
                <a:gd name="connsiteX9" fmla="*/ 152400 w 364914"/>
                <a:gd name="connsiteY9" fmla="*/ 561975 h 573967"/>
                <a:gd name="connsiteX10" fmla="*/ 38100 w 364914"/>
                <a:gd name="connsiteY10" fmla="*/ 571500 h 573967"/>
                <a:gd name="connsiteX11" fmla="*/ 0 w 364914"/>
                <a:gd name="connsiteY11"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52400 w 364914"/>
                <a:gd name="connsiteY8" fmla="*/ 561975 h 573967"/>
                <a:gd name="connsiteX9" fmla="*/ 38100 w 364914"/>
                <a:gd name="connsiteY9" fmla="*/ 571500 h 573967"/>
                <a:gd name="connsiteX10" fmla="*/ 0 w 364914"/>
                <a:gd name="connsiteY10"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152400 w 364914"/>
                <a:gd name="connsiteY7" fmla="*/ 561975 h 573967"/>
                <a:gd name="connsiteX8" fmla="*/ 38100 w 364914"/>
                <a:gd name="connsiteY8" fmla="*/ 571500 h 573967"/>
                <a:gd name="connsiteX9" fmla="*/ 0 w 364914"/>
                <a:gd name="connsiteY9" fmla="*/ 573881 h 573967"/>
                <a:gd name="connsiteX0" fmla="*/ 285750 w 364914"/>
                <a:gd name="connsiteY0" fmla="*/ 0 h 573881"/>
                <a:gd name="connsiteX1" fmla="*/ 340518 w 364914"/>
                <a:gd name="connsiteY1" fmla="*/ 28575 h 573881"/>
                <a:gd name="connsiteX2" fmla="*/ 364331 w 364914"/>
                <a:gd name="connsiteY2" fmla="*/ 157163 h 573881"/>
                <a:gd name="connsiteX3" fmla="*/ 357187 w 364914"/>
                <a:gd name="connsiteY3" fmla="*/ 304800 h 573881"/>
                <a:gd name="connsiteX4" fmla="*/ 340518 w 364914"/>
                <a:gd name="connsiteY4" fmla="*/ 383381 h 573881"/>
                <a:gd name="connsiteX5" fmla="*/ 326230 w 364914"/>
                <a:gd name="connsiteY5" fmla="*/ 483394 h 573881"/>
                <a:gd name="connsiteX6" fmla="*/ 280987 w 364914"/>
                <a:gd name="connsiteY6" fmla="*/ 526256 h 573881"/>
                <a:gd name="connsiteX7" fmla="*/ 152400 w 364914"/>
                <a:gd name="connsiteY7" fmla="*/ 561975 h 573881"/>
                <a:gd name="connsiteX8" fmla="*/ 0 w 364914"/>
                <a:gd name="connsiteY8" fmla="*/ 573881 h 573881"/>
                <a:gd name="connsiteX0" fmla="*/ 285750 w 364914"/>
                <a:gd name="connsiteY0" fmla="*/ 0 h 573881"/>
                <a:gd name="connsiteX1" fmla="*/ 340518 w 364914"/>
                <a:gd name="connsiteY1" fmla="*/ 28575 h 573881"/>
                <a:gd name="connsiteX2" fmla="*/ 364331 w 364914"/>
                <a:gd name="connsiteY2" fmla="*/ 157163 h 573881"/>
                <a:gd name="connsiteX3" fmla="*/ 357187 w 364914"/>
                <a:gd name="connsiteY3" fmla="*/ 304800 h 573881"/>
                <a:gd name="connsiteX4" fmla="*/ 326230 w 364914"/>
                <a:gd name="connsiteY4" fmla="*/ 483394 h 573881"/>
                <a:gd name="connsiteX5" fmla="*/ 280987 w 364914"/>
                <a:gd name="connsiteY5" fmla="*/ 526256 h 573881"/>
                <a:gd name="connsiteX6" fmla="*/ 152400 w 364914"/>
                <a:gd name="connsiteY6" fmla="*/ 561975 h 573881"/>
                <a:gd name="connsiteX7" fmla="*/ 0 w 364914"/>
                <a:gd name="connsiteY7" fmla="*/ 573881 h 573881"/>
                <a:gd name="connsiteX0" fmla="*/ 285750 w 357564"/>
                <a:gd name="connsiteY0" fmla="*/ 0 h 573881"/>
                <a:gd name="connsiteX1" fmla="*/ 340518 w 357564"/>
                <a:gd name="connsiteY1" fmla="*/ 28575 h 573881"/>
                <a:gd name="connsiteX2" fmla="*/ 350043 w 357564"/>
                <a:gd name="connsiteY2" fmla="*/ 159544 h 573881"/>
                <a:gd name="connsiteX3" fmla="*/ 357187 w 357564"/>
                <a:gd name="connsiteY3" fmla="*/ 304800 h 573881"/>
                <a:gd name="connsiteX4" fmla="*/ 326230 w 357564"/>
                <a:gd name="connsiteY4" fmla="*/ 483394 h 573881"/>
                <a:gd name="connsiteX5" fmla="*/ 280987 w 357564"/>
                <a:gd name="connsiteY5" fmla="*/ 526256 h 573881"/>
                <a:gd name="connsiteX6" fmla="*/ 152400 w 357564"/>
                <a:gd name="connsiteY6" fmla="*/ 561975 h 573881"/>
                <a:gd name="connsiteX7" fmla="*/ 0 w 357564"/>
                <a:gd name="connsiteY7" fmla="*/ 573881 h 573881"/>
                <a:gd name="connsiteX0" fmla="*/ 285750 w 350514"/>
                <a:gd name="connsiteY0" fmla="*/ 0 h 573881"/>
                <a:gd name="connsiteX1" fmla="*/ 340518 w 350514"/>
                <a:gd name="connsiteY1" fmla="*/ 28575 h 573881"/>
                <a:gd name="connsiteX2" fmla="*/ 350043 w 350514"/>
                <a:gd name="connsiteY2" fmla="*/ 159544 h 573881"/>
                <a:gd name="connsiteX3" fmla="*/ 340518 w 350514"/>
                <a:gd name="connsiteY3" fmla="*/ 304800 h 573881"/>
                <a:gd name="connsiteX4" fmla="*/ 326230 w 350514"/>
                <a:gd name="connsiteY4" fmla="*/ 483394 h 573881"/>
                <a:gd name="connsiteX5" fmla="*/ 280987 w 350514"/>
                <a:gd name="connsiteY5" fmla="*/ 526256 h 573881"/>
                <a:gd name="connsiteX6" fmla="*/ 152400 w 350514"/>
                <a:gd name="connsiteY6" fmla="*/ 561975 h 573881"/>
                <a:gd name="connsiteX7" fmla="*/ 0 w 350514"/>
                <a:gd name="connsiteY7" fmla="*/ 573881 h 573881"/>
                <a:gd name="connsiteX0" fmla="*/ 285750 w 350514"/>
                <a:gd name="connsiteY0" fmla="*/ 0 h 573881"/>
                <a:gd name="connsiteX1" fmla="*/ 340518 w 350514"/>
                <a:gd name="connsiteY1" fmla="*/ 28575 h 573881"/>
                <a:gd name="connsiteX2" fmla="*/ 350043 w 350514"/>
                <a:gd name="connsiteY2" fmla="*/ 159544 h 573881"/>
                <a:gd name="connsiteX3" fmla="*/ 340518 w 350514"/>
                <a:gd name="connsiteY3" fmla="*/ 304800 h 573881"/>
                <a:gd name="connsiteX4" fmla="*/ 326230 w 350514"/>
                <a:gd name="connsiteY4" fmla="*/ 483394 h 573881"/>
                <a:gd name="connsiteX5" fmla="*/ 257175 w 350514"/>
                <a:gd name="connsiteY5" fmla="*/ 533399 h 573881"/>
                <a:gd name="connsiteX6" fmla="*/ 152400 w 350514"/>
                <a:gd name="connsiteY6" fmla="*/ 561975 h 573881"/>
                <a:gd name="connsiteX7" fmla="*/ 0 w 350514"/>
                <a:gd name="connsiteY7" fmla="*/ 573881 h 573881"/>
                <a:gd name="connsiteX0" fmla="*/ 295275 w 350514"/>
                <a:gd name="connsiteY0" fmla="*/ 0 h 576262"/>
                <a:gd name="connsiteX1" fmla="*/ 340518 w 350514"/>
                <a:gd name="connsiteY1" fmla="*/ 30956 h 576262"/>
                <a:gd name="connsiteX2" fmla="*/ 350043 w 350514"/>
                <a:gd name="connsiteY2" fmla="*/ 161925 h 576262"/>
                <a:gd name="connsiteX3" fmla="*/ 340518 w 350514"/>
                <a:gd name="connsiteY3" fmla="*/ 307181 h 576262"/>
                <a:gd name="connsiteX4" fmla="*/ 326230 w 350514"/>
                <a:gd name="connsiteY4" fmla="*/ 485775 h 576262"/>
                <a:gd name="connsiteX5" fmla="*/ 257175 w 350514"/>
                <a:gd name="connsiteY5" fmla="*/ 535780 h 576262"/>
                <a:gd name="connsiteX6" fmla="*/ 152400 w 350514"/>
                <a:gd name="connsiteY6" fmla="*/ 564356 h 576262"/>
                <a:gd name="connsiteX7" fmla="*/ 0 w 350514"/>
                <a:gd name="connsiteY7" fmla="*/ 576262 h 57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14" h="576262">
                  <a:moveTo>
                    <a:pt x="295275" y="0"/>
                  </a:moveTo>
                  <a:cubicBezTo>
                    <a:pt x="313531" y="9525"/>
                    <a:pt x="331390" y="3969"/>
                    <a:pt x="340518" y="30956"/>
                  </a:cubicBezTo>
                  <a:cubicBezTo>
                    <a:pt x="349646" y="57943"/>
                    <a:pt x="346471" y="123428"/>
                    <a:pt x="350043" y="161925"/>
                  </a:cubicBezTo>
                  <a:cubicBezTo>
                    <a:pt x="352821" y="207962"/>
                    <a:pt x="342502" y="275431"/>
                    <a:pt x="340518" y="307181"/>
                  </a:cubicBezTo>
                  <a:cubicBezTo>
                    <a:pt x="334168" y="361553"/>
                    <a:pt x="340121" y="447675"/>
                    <a:pt x="326230" y="485775"/>
                  </a:cubicBezTo>
                  <a:cubicBezTo>
                    <a:pt x="312340" y="523875"/>
                    <a:pt x="286147" y="522683"/>
                    <a:pt x="257175" y="535780"/>
                  </a:cubicBezTo>
                  <a:cubicBezTo>
                    <a:pt x="228203" y="548877"/>
                    <a:pt x="195262" y="557609"/>
                    <a:pt x="152400" y="564356"/>
                  </a:cubicBezTo>
                  <a:cubicBezTo>
                    <a:pt x="109538" y="571103"/>
                    <a:pt x="31750" y="573782"/>
                    <a:pt x="0" y="576262"/>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7DD64CD8-3543-3CDC-A27F-D9C648C768EB}"/>
                </a:ext>
              </a:extLst>
            </p:cNvPr>
            <p:cNvSpPr/>
            <p:nvPr/>
          </p:nvSpPr>
          <p:spPr>
            <a:xfrm rot="10800000">
              <a:off x="5925057" y="4838006"/>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89EF6DE-6437-0B6F-CB0A-4EBE89552A27}"/>
                </a:ext>
              </a:extLst>
            </p:cNvPr>
            <p:cNvSpPr/>
            <p:nvPr/>
          </p:nvSpPr>
          <p:spPr>
            <a:xfrm>
              <a:off x="6243262" y="4266830"/>
              <a:ext cx="14400" cy="144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0C34537-99B5-5CDE-A1B1-44AD297E818F}"/>
                </a:ext>
              </a:extLst>
            </p:cNvPr>
            <p:cNvSpPr/>
            <p:nvPr/>
          </p:nvSpPr>
          <p:spPr>
            <a:xfrm>
              <a:off x="6059971" y="1705889"/>
              <a:ext cx="14400" cy="144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60B24363-8A3F-C744-2920-14528A39D838}"/>
                </a:ext>
              </a:extLst>
            </p:cNvPr>
            <p:cNvSpPr/>
            <p:nvPr/>
          </p:nvSpPr>
          <p:spPr>
            <a:xfrm>
              <a:off x="4887494" y="1738067"/>
              <a:ext cx="1343706" cy="2496334"/>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460951"/>
                <a:gd name="connsiteY0" fmla="*/ 0 h 2501096"/>
                <a:gd name="connsiteX1" fmla="*/ 662960 w 1460951"/>
                <a:gd name="connsiteY1" fmla="*/ 339047 h 2501096"/>
                <a:gd name="connsiteX2" fmla="*/ 118429 w 1460951"/>
                <a:gd name="connsiteY2" fmla="*/ 1037690 h 2501096"/>
                <a:gd name="connsiteX3" fmla="*/ 4626 w 1460951"/>
                <a:gd name="connsiteY3" fmla="*/ 1476141 h 2501096"/>
                <a:gd name="connsiteX4" fmla="*/ 210897 w 1460951"/>
                <a:gd name="connsiteY4" fmla="*/ 1900719 h 2501096"/>
                <a:gd name="connsiteX5" fmla="*/ 1460951 w 1460951"/>
                <a:gd name="connsiteY5" fmla="*/ 2501096 h 2501096"/>
                <a:gd name="connsiteX0" fmla="*/ 1199509 w 1463244"/>
                <a:gd name="connsiteY0" fmla="*/ 0 h 2501096"/>
                <a:gd name="connsiteX1" fmla="*/ 665253 w 1463244"/>
                <a:gd name="connsiteY1" fmla="*/ 339047 h 2501096"/>
                <a:gd name="connsiteX2" fmla="*/ 120722 w 1463244"/>
                <a:gd name="connsiteY2" fmla="*/ 1037690 h 2501096"/>
                <a:gd name="connsiteX3" fmla="*/ 6919 w 1463244"/>
                <a:gd name="connsiteY3" fmla="*/ 1476141 h 2501096"/>
                <a:gd name="connsiteX4" fmla="*/ 248909 w 1463244"/>
                <a:gd name="connsiteY4" fmla="*/ 1879288 h 2501096"/>
                <a:gd name="connsiteX5" fmla="*/ 1463244 w 1463244"/>
                <a:gd name="connsiteY5" fmla="*/ 2501096 h 2501096"/>
                <a:gd name="connsiteX0" fmla="*/ 1199509 w 1444194"/>
                <a:gd name="connsiteY0" fmla="*/ 0 h 2489190"/>
                <a:gd name="connsiteX1" fmla="*/ 665253 w 1444194"/>
                <a:gd name="connsiteY1" fmla="*/ 339047 h 2489190"/>
                <a:gd name="connsiteX2" fmla="*/ 120722 w 1444194"/>
                <a:gd name="connsiteY2" fmla="*/ 1037690 h 2489190"/>
                <a:gd name="connsiteX3" fmla="*/ 6919 w 1444194"/>
                <a:gd name="connsiteY3" fmla="*/ 1476141 h 2489190"/>
                <a:gd name="connsiteX4" fmla="*/ 248909 w 1444194"/>
                <a:gd name="connsiteY4" fmla="*/ 1879288 h 2489190"/>
                <a:gd name="connsiteX5" fmla="*/ 1444194 w 1444194"/>
                <a:gd name="connsiteY5" fmla="*/ 2489190 h 2489190"/>
                <a:gd name="connsiteX0" fmla="*/ 1199509 w 1446575"/>
                <a:gd name="connsiteY0" fmla="*/ 0 h 2496334"/>
                <a:gd name="connsiteX1" fmla="*/ 665253 w 1446575"/>
                <a:gd name="connsiteY1" fmla="*/ 339047 h 2496334"/>
                <a:gd name="connsiteX2" fmla="*/ 120722 w 1446575"/>
                <a:gd name="connsiteY2" fmla="*/ 1037690 h 2496334"/>
                <a:gd name="connsiteX3" fmla="*/ 6919 w 1446575"/>
                <a:gd name="connsiteY3" fmla="*/ 1476141 h 2496334"/>
                <a:gd name="connsiteX4" fmla="*/ 248909 w 1446575"/>
                <a:gd name="connsiteY4" fmla="*/ 1879288 h 2496334"/>
                <a:gd name="connsiteX5" fmla="*/ 1446575 w 1446575"/>
                <a:gd name="connsiteY5" fmla="*/ 2496334 h 2496334"/>
                <a:gd name="connsiteX0" fmla="*/ 1199509 w 1352278"/>
                <a:gd name="connsiteY0" fmla="*/ 0 h 2496334"/>
                <a:gd name="connsiteX1" fmla="*/ 665253 w 1352278"/>
                <a:gd name="connsiteY1" fmla="*/ 339047 h 2496334"/>
                <a:gd name="connsiteX2" fmla="*/ 120722 w 1352278"/>
                <a:gd name="connsiteY2" fmla="*/ 1037690 h 2496334"/>
                <a:gd name="connsiteX3" fmla="*/ 6919 w 1352278"/>
                <a:gd name="connsiteY3" fmla="*/ 1476141 h 2496334"/>
                <a:gd name="connsiteX4" fmla="*/ 248909 w 1352278"/>
                <a:gd name="connsiteY4" fmla="*/ 1879288 h 2496334"/>
                <a:gd name="connsiteX5" fmla="*/ 1352278 w 1352278"/>
                <a:gd name="connsiteY5" fmla="*/ 2496334 h 2496334"/>
                <a:gd name="connsiteX0" fmla="*/ 1199509 w 1343706"/>
                <a:gd name="connsiteY0" fmla="*/ 0 h 2496334"/>
                <a:gd name="connsiteX1" fmla="*/ 665253 w 1343706"/>
                <a:gd name="connsiteY1" fmla="*/ 339047 h 2496334"/>
                <a:gd name="connsiteX2" fmla="*/ 120722 w 1343706"/>
                <a:gd name="connsiteY2" fmla="*/ 1037690 h 2496334"/>
                <a:gd name="connsiteX3" fmla="*/ 6919 w 1343706"/>
                <a:gd name="connsiteY3" fmla="*/ 1476141 h 2496334"/>
                <a:gd name="connsiteX4" fmla="*/ 248909 w 1343706"/>
                <a:gd name="connsiteY4" fmla="*/ 1879288 h 2496334"/>
                <a:gd name="connsiteX5" fmla="*/ 1343706 w 1343706"/>
                <a:gd name="connsiteY5" fmla="*/ 2496334 h 24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706" h="2496334">
                  <a:moveTo>
                    <a:pt x="1199509" y="0"/>
                  </a:moveTo>
                  <a:cubicBezTo>
                    <a:pt x="1022280" y="83049"/>
                    <a:pt x="845051" y="166099"/>
                    <a:pt x="665253" y="339047"/>
                  </a:cubicBezTo>
                  <a:cubicBezTo>
                    <a:pt x="485455" y="511995"/>
                    <a:pt x="230444" y="848174"/>
                    <a:pt x="120722" y="1037690"/>
                  </a:cubicBezTo>
                  <a:cubicBezTo>
                    <a:pt x="11000" y="1227206"/>
                    <a:pt x="-14445" y="1335875"/>
                    <a:pt x="6919" y="1476141"/>
                  </a:cubicBezTo>
                  <a:cubicBezTo>
                    <a:pt x="28283" y="1616407"/>
                    <a:pt x="8966" y="1709256"/>
                    <a:pt x="248909" y="1879288"/>
                  </a:cubicBezTo>
                  <a:cubicBezTo>
                    <a:pt x="488852" y="2049320"/>
                    <a:pt x="1129442" y="2405579"/>
                    <a:pt x="1343706" y="2496334"/>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8C6F8C1-ECC3-ED63-D1B3-B6C065FC688B}"/>
                </a:ext>
              </a:extLst>
            </p:cNvPr>
            <p:cNvSpPr/>
            <p:nvPr/>
          </p:nvSpPr>
          <p:spPr>
            <a:xfrm>
              <a:off x="6081600" y="1728639"/>
              <a:ext cx="14400" cy="144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C0081B9E-5B1F-40A1-B350-B0E0954C00D0}"/>
                </a:ext>
              </a:extLst>
            </p:cNvPr>
            <p:cNvSpPr/>
            <p:nvPr/>
          </p:nvSpPr>
          <p:spPr>
            <a:xfrm>
              <a:off x="6230188" y="4224763"/>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7FB39D0-B6C5-93FD-812B-F1A7E9DE9DC1}"/>
                </a:ext>
              </a:extLst>
            </p:cNvPr>
            <p:cNvSpPr/>
            <p:nvPr/>
          </p:nvSpPr>
          <p:spPr>
            <a:xfrm>
              <a:off x="6257662" y="4228945"/>
              <a:ext cx="14400" cy="1440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7A42473C-6AA9-0C8F-41BD-DDD5ABCFD5D6}"/>
                </a:ext>
              </a:extLst>
            </p:cNvPr>
            <p:cNvSpPr/>
            <p:nvPr/>
          </p:nvSpPr>
          <p:spPr>
            <a:xfrm>
              <a:off x="5809563" y="4237870"/>
              <a:ext cx="512439" cy="773905"/>
            </a:xfrm>
            <a:custGeom>
              <a:avLst/>
              <a:gdLst>
                <a:gd name="connsiteX0" fmla="*/ 285750 w 364331"/>
                <a:gd name="connsiteY0" fmla="*/ 0 h 573967"/>
                <a:gd name="connsiteX1" fmla="*/ 340518 w 364331"/>
                <a:gd name="connsiteY1" fmla="*/ 28575 h 573967"/>
                <a:gd name="connsiteX2" fmla="*/ 345281 w 364331"/>
                <a:gd name="connsiteY2" fmla="*/ 35719 h 573967"/>
                <a:gd name="connsiteX3" fmla="*/ 352425 w 364331"/>
                <a:gd name="connsiteY3" fmla="*/ 54769 h 573967"/>
                <a:gd name="connsiteX4" fmla="*/ 357187 w 364331"/>
                <a:gd name="connsiteY4" fmla="*/ 69056 h 573967"/>
                <a:gd name="connsiteX5" fmla="*/ 359568 w 364331"/>
                <a:gd name="connsiteY5" fmla="*/ 97631 h 573967"/>
                <a:gd name="connsiteX6" fmla="*/ 364331 w 364331"/>
                <a:gd name="connsiteY6" fmla="*/ 157163 h 573967"/>
                <a:gd name="connsiteX7" fmla="*/ 361950 w 364331"/>
                <a:gd name="connsiteY7" fmla="*/ 259556 h 573967"/>
                <a:gd name="connsiteX8" fmla="*/ 359568 w 364331"/>
                <a:gd name="connsiteY8" fmla="*/ 271463 h 573967"/>
                <a:gd name="connsiteX9" fmla="*/ 357187 w 364331"/>
                <a:gd name="connsiteY9" fmla="*/ 304800 h 573967"/>
                <a:gd name="connsiteX10" fmla="*/ 352425 w 364331"/>
                <a:gd name="connsiteY10" fmla="*/ 347663 h 573967"/>
                <a:gd name="connsiteX11" fmla="*/ 347662 w 364331"/>
                <a:gd name="connsiteY11" fmla="*/ 354806 h 573967"/>
                <a:gd name="connsiteX12" fmla="*/ 340518 w 364331"/>
                <a:gd name="connsiteY12" fmla="*/ 383381 h 573967"/>
                <a:gd name="connsiteX13" fmla="*/ 338137 w 364331"/>
                <a:gd name="connsiteY13" fmla="*/ 392906 h 573967"/>
                <a:gd name="connsiteX14" fmla="*/ 335756 w 364331"/>
                <a:gd name="connsiteY14" fmla="*/ 409575 h 573967"/>
                <a:gd name="connsiteX15" fmla="*/ 330993 w 364331"/>
                <a:gd name="connsiteY15" fmla="*/ 426244 h 573967"/>
                <a:gd name="connsiteX16" fmla="*/ 326231 w 364331"/>
                <a:gd name="connsiteY16" fmla="*/ 450056 h 573967"/>
                <a:gd name="connsiteX17" fmla="*/ 323850 w 364331"/>
                <a:gd name="connsiteY17" fmla="*/ 457200 h 573967"/>
                <a:gd name="connsiteX18" fmla="*/ 316706 w 364331"/>
                <a:gd name="connsiteY18" fmla="*/ 483394 h 573967"/>
                <a:gd name="connsiteX19" fmla="*/ 302418 w 364331"/>
                <a:gd name="connsiteY19" fmla="*/ 504825 h 573967"/>
                <a:gd name="connsiteX20" fmla="*/ 295275 w 364331"/>
                <a:gd name="connsiteY20" fmla="*/ 516731 h 573967"/>
                <a:gd name="connsiteX21" fmla="*/ 280987 w 364331"/>
                <a:gd name="connsiteY21" fmla="*/ 526256 h 573967"/>
                <a:gd name="connsiteX22" fmla="*/ 273843 w 364331"/>
                <a:gd name="connsiteY22" fmla="*/ 531019 h 573967"/>
                <a:gd name="connsiteX23" fmla="*/ 264318 w 364331"/>
                <a:gd name="connsiteY23" fmla="*/ 535781 h 573967"/>
                <a:gd name="connsiteX24" fmla="*/ 254793 w 364331"/>
                <a:gd name="connsiteY24" fmla="*/ 542925 h 573967"/>
                <a:gd name="connsiteX25" fmla="*/ 242887 w 364331"/>
                <a:gd name="connsiteY25" fmla="*/ 545306 h 573967"/>
                <a:gd name="connsiteX26" fmla="*/ 207168 w 364331"/>
                <a:gd name="connsiteY26" fmla="*/ 554831 h 573967"/>
                <a:gd name="connsiteX27" fmla="*/ 180975 w 364331"/>
                <a:gd name="connsiteY27" fmla="*/ 557213 h 573967"/>
                <a:gd name="connsiteX28" fmla="*/ 164306 w 364331"/>
                <a:gd name="connsiteY28" fmla="*/ 559594 h 573967"/>
                <a:gd name="connsiteX29" fmla="*/ 152400 w 364331"/>
                <a:gd name="connsiteY29" fmla="*/ 561975 h 573967"/>
                <a:gd name="connsiteX30" fmla="*/ 128587 w 364331"/>
                <a:gd name="connsiteY30" fmla="*/ 564356 h 573967"/>
                <a:gd name="connsiteX31" fmla="*/ 38100 w 364331"/>
                <a:gd name="connsiteY31" fmla="*/ 571500 h 573967"/>
                <a:gd name="connsiteX32" fmla="*/ 0 w 364331"/>
                <a:gd name="connsiteY32" fmla="*/ 573881 h 573967"/>
                <a:gd name="connsiteX0" fmla="*/ 285750 w 364331"/>
                <a:gd name="connsiteY0" fmla="*/ 0 h 573967"/>
                <a:gd name="connsiteX1" fmla="*/ 340518 w 364331"/>
                <a:gd name="connsiteY1" fmla="*/ 28575 h 573967"/>
                <a:gd name="connsiteX2" fmla="*/ 345281 w 364331"/>
                <a:gd name="connsiteY2" fmla="*/ 35719 h 573967"/>
                <a:gd name="connsiteX3" fmla="*/ 352425 w 364331"/>
                <a:gd name="connsiteY3" fmla="*/ 54769 h 573967"/>
                <a:gd name="connsiteX4" fmla="*/ 359568 w 364331"/>
                <a:gd name="connsiteY4" fmla="*/ 97631 h 573967"/>
                <a:gd name="connsiteX5" fmla="*/ 364331 w 364331"/>
                <a:gd name="connsiteY5" fmla="*/ 157163 h 573967"/>
                <a:gd name="connsiteX6" fmla="*/ 361950 w 364331"/>
                <a:gd name="connsiteY6" fmla="*/ 259556 h 573967"/>
                <a:gd name="connsiteX7" fmla="*/ 359568 w 364331"/>
                <a:gd name="connsiteY7" fmla="*/ 271463 h 573967"/>
                <a:gd name="connsiteX8" fmla="*/ 357187 w 364331"/>
                <a:gd name="connsiteY8" fmla="*/ 304800 h 573967"/>
                <a:gd name="connsiteX9" fmla="*/ 352425 w 364331"/>
                <a:gd name="connsiteY9" fmla="*/ 347663 h 573967"/>
                <a:gd name="connsiteX10" fmla="*/ 347662 w 364331"/>
                <a:gd name="connsiteY10" fmla="*/ 354806 h 573967"/>
                <a:gd name="connsiteX11" fmla="*/ 340518 w 364331"/>
                <a:gd name="connsiteY11" fmla="*/ 383381 h 573967"/>
                <a:gd name="connsiteX12" fmla="*/ 338137 w 364331"/>
                <a:gd name="connsiteY12" fmla="*/ 392906 h 573967"/>
                <a:gd name="connsiteX13" fmla="*/ 335756 w 364331"/>
                <a:gd name="connsiteY13" fmla="*/ 409575 h 573967"/>
                <a:gd name="connsiteX14" fmla="*/ 330993 w 364331"/>
                <a:gd name="connsiteY14" fmla="*/ 426244 h 573967"/>
                <a:gd name="connsiteX15" fmla="*/ 326231 w 364331"/>
                <a:gd name="connsiteY15" fmla="*/ 450056 h 573967"/>
                <a:gd name="connsiteX16" fmla="*/ 323850 w 364331"/>
                <a:gd name="connsiteY16" fmla="*/ 457200 h 573967"/>
                <a:gd name="connsiteX17" fmla="*/ 316706 w 364331"/>
                <a:gd name="connsiteY17" fmla="*/ 483394 h 573967"/>
                <a:gd name="connsiteX18" fmla="*/ 302418 w 364331"/>
                <a:gd name="connsiteY18" fmla="*/ 504825 h 573967"/>
                <a:gd name="connsiteX19" fmla="*/ 295275 w 364331"/>
                <a:gd name="connsiteY19" fmla="*/ 516731 h 573967"/>
                <a:gd name="connsiteX20" fmla="*/ 280987 w 364331"/>
                <a:gd name="connsiteY20" fmla="*/ 526256 h 573967"/>
                <a:gd name="connsiteX21" fmla="*/ 273843 w 364331"/>
                <a:gd name="connsiteY21" fmla="*/ 531019 h 573967"/>
                <a:gd name="connsiteX22" fmla="*/ 264318 w 364331"/>
                <a:gd name="connsiteY22" fmla="*/ 535781 h 573967"/>
                <a:gd name="connsiteX23" fmla="*/ 254793 w 364331"/>
                <a:gd name="connsiteY23" fmla="*/ 542925 h 573967"/>
                <a:gd name="connsiteX24" fmla="*/ 242887 w 364331"/>
                <a:gd name="connsiteY24" fmla="*/ 545306 h 573967"/>
                <a:gd name="connsiteX25" fmla="*/ 207168 w 364331"/>
                <a:gd name="connsiteY25" fmla="*/ 554831 h 573967"/>
                <a:gd name="connsiteX26" fmla="*/ 180975 w 364331"/>
                <a:gd name="connsiteY26" fmla="*/ 557213 h 573967"/>
                <a:gd name="connsiteX27" fmla="*/ 164306 w 364331"/>
                <a:gd name="connsiteY27" fmla="*/ 559594 h 573967"/>
                <a:gd name="connsiteX28" fmla="*/ 152400 w 364331"/>
                <a:gd name="connsiteY28" fmla="*/ 561975 h 573967"/>
                <a:gd name="connsiteX29" fmla="*/ 128587 w 364331"/>
                <a:gd name="connsiteY29" fmla="*/ 564356 h 573967"/>
                <a:gd name="connsiteX30" fmla="*/ 38100 w 364331"/>
                <a:gd name="connsiteY30" fmla="*/ 571500 h 573967"/>
                <a:gd name="connsiteX31" fmla="*/ 0 w 364331"/>
                <a:gd name="connsiteY31" fmla="*/ 573881 h 573967"/>
                <a:gd name="connsiteX0" fmla="*/ 285750 w 364331"/>
                <a:gd name="connsiteY0" fmla="*/ 0 h 573967"/>
                <a:gd name="connsiteX1" fmla="*/ 340518 w 364331"/>
                <a:gd name="connsiteY1" fmla="*/ 28575 h 573967"/>
                <a:gd name="connsiteX2" fmla="*/ 345281 w 364331"/>
                <a:gd name="connsiteY2" fmla="*/ 35719 h 573967"/>
                <a:gd name="connsiteX3" fmla="*/ 352425 w 364331"/>
                <a:gd name="connsiteY3" fmla="*/ 54769 h 573967"/>
                <a:gd name="connsiteX4" fmla="*/ 364331 w 364331"/>
                <a:gd name="connsiteY4" fmla="*/ 157163 h 573967"/>
                <a:gd name="connsiteX5" fmla="*/ 361950 w 364331"/>
                <a:gd name="connsiteY5" fmla="*/ 259556 h 573967"/>
                <a:gd name="connsiteX6" fmla="*/ 359568 w 364331"/>
                <a:gd name="connsiteY6" fmla="*/ 271463 h 573967"/>
                <a:gd name="connsiteX7" fmla="*/ 357187 w 364331"/>
                <a:gd name="connsiteY7" fmla="*/ 304800 h 573967"/>
                <a:gd name="connsiteX8" fmla="*/ 352425 w 364331"/>
                <a:gd name="connsiteY8" fmla="*/ 347663 h 573967"/>
                <a:gd name="connsiteX9" fmla="*/ 347662 w 364331"/>
                <a:gd name="connsiteY9" fmla="*/ 354806 h 573967"/>
                <a:gd name="connsiteX10" fmla="*/ 340518 w 364331"/>
                <a:gd name="connsiteY10" fmla="*/ 383381 h 573967"/>
                <a:gd name="connsiteX11" fmla="*/ 338137 w 364331"/>
                <a:gd name="connsiteY11" fmla="*/ 392906 h 573967"/>
                <a:gd name="connsiteX12" fmla="*/ 335756 w 364331"/>
                <a:gd name="connsiteY12" fmla="*/ 409575 h 573967"/>
                <a:gd name="connsiteX13" fmla="*/ 330993 w 364331"/>
                <a:gd name="connsiteY13" fmla="*/ 426244 h 573967"/>
                <a:gd name="connsiteX14" fmla="*/ 326231 w 364331"/>
                <a:gd name="connsiteY14" fmla="*/ 450056 h 573967"/>
                <a:gd name="connsiteX15" fmla="*/ 323850 w 364331"/>
                <a:gd name="connsiteY15" fmla="*/ 457200 h 573967"/>
                <a:gd name="connsiteX16" fmla="*/ 316706 w 364331"/>
                <a:gd name="connsiteY16" fmla="*/ 483394 h 573967"/>
                <a:gd name="connsiteX17" fmla="*/ 302418 w 364331"/>
                <a:gd name="connsiteY17" fmla="*/ 504825 h 573967"/>
                <a:gd name="connsiteX18" fmla="*/ 295275 w 364331"/>
                <a:gd name="connsiteY18" fmla="*/ 516731 h 573967"/>
                <a:gd name="connsiteX19" fmla="*/ 280987 w 364331"/>
                <a:gd name="connsiteY19" fmla="*/ 526256 h 573967"/>
                <a:gd name="connsiteX20" fmla="*/ 273843 w 364331"/>
                <a:gd name="connsiteY20" fmla="*/ 531019 h 573967"/>
                <a:gd name="connsiteX21" fmla="*/ 264318 w 364331"/>
                <a:gd name="connsiteY21" fmla="*/ 535781 h 573967"/>
                <a:gd name="connsiteX22" fmla="*/ 254793 w 364331"/>
                <a:gd name="connsiteY22" fmla="*/ 542925 h 573967"/>
                <a:gd name="connsiteX23" fmla="*/ 242887 w 364331"/>
                <a:gd name="connsiteY23" fmla="*/ 545306 h 573967"/>
                <a:gd name="connsiteX24" fmla="*/ 207168 w 364331"/>
                <a:gd name="connsiteY24" fmla="*/ 554831 h 573967"/>
                <a:gd name="connsiteX25" fmla="*/ 180975 w 364331"/>
                <a:gd name="connsiteY25" fmla="*/ 557213 h 573967"/>
                <a:gd name="connsiteX26" fmla="*/ 164306 w 364331"/>
                <a:gd name="connsiteY26" fmla="*/ 559594 h 573967"/>
                <a:gd name="connsiteX27" fmla="*/ 152400 w 364331"/>
                <a:gd name="connsiteY27" fmla="*/ 561975 h 573967"/>
                <a:gd name="connsiteX28" fmla="*/ 128587 w 364331"/>
                <a:gd name="connsiteY28" fmla="*/ 564356 h 573967"/>
                <a:gd name="connsiteX29" fmla="*/ 38100 w 364331"/>
                <a:gd name="connsiteY29" fmla="*/ 571500 h 573967"/>
                <a:gd name="connsiteX30" fmla="*/ 0 w 364331"/>
                <a:gd name="connsiteY30" fmla="*/ 573881 h 573967"/>
                <a:gd name="connsiteX0" fmla="*/ 285750 w 364331"/>
                <a:gd name="connsiteY0" fmla="*/ 0 h 573967"/>
                <a:gd name="connsiteX1" fmla="*/ 340518 w 364331"/>
                <a:gd name="connsiteY1" fmla="*/ 28575 h 573967"/>
                <a:gd name="connsiteX2" fmla="*/ 345281 w 364331"/>
                <a:gd name="connsiteY2" fmla="*/ 35719 h 573967"/>
                <a:gd name="connsiteX3" fmla="*/ 364331 w 364331"/>
                <a:gd name="connsiteY3" fmla="*/ 157163 h 573967"/>
                <a:gd name="connsiteX4" fmla="*/ 361950 w 364331"/>
                <a:gd name="connsiteY4" fmla="*/ 259556 h 573967"/>
                <a:gd name="connsiteX5" fmla="*/ 359568 w 364331"/>
                <a:gd name="connsiteY5" fmla="*/ 271463 h 573967"/>
                <a:gd name="connsiteX6" fmla="*/ 357187 w 364331"/>
                <a:gd name="connsiteY6" fmla="*/ 304800 h 573967"/>
                <a:gd name="connsiteX7" fmla="*/ 352425 w 364331"/>
                <a:gd name="connsiteY7" fmla="*/ 347663 h 573967"/>
                <a:gd name="connsiteX8" fmla="*/ 347662 w 364331"/>
                <a:gd name="connsiteY8" fmla="*/ 354806 h 573967"/>
                <a:gd name="connsiteX9" fmla="*/ 340518 w 364331"/>
                <a:gd name="connsiteY9" fmla="*/ 383381 h 573967"/>
                <a:gd name="connsiteX10" fmla="*/ 338137 w 364331"/>
                <a:gd name="connsiteY10" fmla="*/ 392906 h 573967"/>
                <a:gd name="connsiteX11" fmla="*/ 335756 w 364331"/>
                <a:gd name="connsiteY11" fmla="*/ 409575 h 573967"/>
                <a:gd name="connsiteX12" fmla="*/ 330993 w 364331"/>
                <a:gd name="connsiteY12" fmla="*/ 426244 h 573967"/>
                <a:gd name="connsiteX13" fmla="*/ 326231 w 364331"/>
                <a:gd name="connsiteY13" fmla="*/ 450056 h 573967"/>
                <a:gd name="connsiteX14" fmla="*/ 323850 w 364331"/>
                <a:gd name="connsiteY14" fmla="*/ 457200 h 573967"/>
                <a:gd name="connsiteX15" fmla="*/ 316706 w 364331"/>
                <a:gd name="connsiteY15" fmla="*/ 483394 h 573967"/>
                <a:gd name="connsiteX16" fmla="*/ 302418 w 364331"/>
                <a:gd name="connsiteY16" fmla="*/ 504825 h 573967"/>
                <a:gd name="connsiteX17" fmla="*/ 295275 w 364331"/>
                <a:gd name="connsiteY17" fmla="*/ 516731 h 573967"/>
                <a:gd name="connsiteX18" fmla="*/ 280987 w 364331"/>
                <a:gd name="connsiteY18" fmla="*/ 526256 h 573967"/>
                <a:gd name="connsiteX19" fmla="*/ 273843 w 364331"/>
                <a:gd name="connsiteY19" fmla="*/ 531019 h 573967"/>
                <a:gd name="connsiteX20" fmla="*/ 264318 w 364331"/>
                <a:gd name="connsiteY20" fmla="*/ 535781 h 573967"/>
                <a:gd name="connsiteX21" fmla="*/ 254793 w 364331"/>
                <a:gd name="connsiteY21" fmla="*/ 542925 h 573967"/>
                <a:gd name="connsiteX22" fmla="*/ 242887 w 364331"/>
                <a:gd name="connsiteY22" fmla="*/ 545306 h 573967"/>
                <a:gd name="connsiteX23" fmla="*/ 207168 w 364331"/>
                <a:gd name="connsiteY23" fmla="*/ 554831 h 573967"/>
                <a:gd name="connsiteX24" fmla="*/ 180975 w 364331"/>
                <a:gd name="connsiteY24" fmla="*/ 557213 h 573967"/>
                <a:gd name="connsiteX25" fmla="*/ 164306 w 364331"/>
                <a:gd name="connsiteY25" fmla="*/ 559594 h 573967"/>
                <a:gd name="connsiteX26" fmla="*/ 152400 w 364331"/>
                <a:gd name="connsiteY26" fmla="*/ 561975 h 573967"/>
                <a:gd name="connsiteX27" fmla="*/ 128587 w 364331"/>
                <a:gd name="connsiteY27" fmla="*/ 564356 h 573967"/>
                <a:gd name="connsiteX28" fmla="*/ 38100 w 364331"/>
                <a:gd name="connsiteY28" fmla="*/ 571500 h 573967"/>
                <a:gd name="connsiteX29" fmla="*/ 0 w 364331"/>
                <a:gd name="connsiteY29" fmla="*/ 573881 h 573967"/>
                <a:gd name="connsiteX0" fmla="*/ 285750 w 364331"/>
                <a:gd name="connsiteY0" fmla="*/ 0 h 573967"/>
                <a:gd name="connsiteX1" fmla="*/ 340518 w 364331"/>
                <a:gd name="connsiteY1" fmla="*/ 28575 h 573967"/>
                <a:gd name="connsiteX2" fmla="*/ 364331 w 364331"/>
                <a:gd name="connsiteY2" fmla="*/ 157163 h 573967"/>
                <a:gd name="connsiteX3" fmla="*/ 361950 w 364331"/>
                <a:gd name="connsiteY3" fmla="*/ 259556 h 573967"/>
                <a:gd name="connsiteX4" fmla="*/ 359568 w 364331"/>
                <a:gd name="connsiteY4" fmla="*/ 271463 h 573967"/>
                <a:gd name="connsiteX5" fmla="*/ 357187 w 364331"/>
                <a:gd name="connsiteY5" fmla="*/ 304800 h 573967"/>
                <a:gd name="connsiteX6" fmla="*/ 352425 w 364331"/>
                <a:gd name="connsiteY6" fmla="*/ 347663 h 573967"/>
                <a:gd name="connsiteX7" fmla="*/ 347662 w 364331"/>
                <a:gd name="connsiteY7" fmla="*/ 354806 h 573967"/>
                <a:gd name="connsiteX8" fmla="*/ 340518 w 364331"/>
                <a:gd name="connsiteY8" fmla="*/ 383381 h 573967"/>
                <a:gd name="connsiteX9" fmla="*/ 338137 w 364331"/>
                <a:gd name="connsiteY9" fmla="*/ 392906 h 573967"/>
                <a:gd name="connsiteX10" fmla="*/ 335756 w 364331"/>
                <a:gd name="connsiteY10" fmla="*/ 409575 h 573967"/>
                <a:gd name="connsiteX11" fmla="*/ 330993 w 364331"/>
                <a:gd name="connsiteY11" fmla="*/ 426244 h 573967"/>
                <a:gd name="connsiteX12" fmla="*/ 326231 w 364331"/>
                <a:gd name="connsiteY12" fmla="*/ 450056 h 573967"/>
                <a:gd name="connsiteX13" fmla="*/ 323850 w 364331"/>
                <a:gd name="connsiteY13" fmla="*/ 457200 h 573967"/>
                <a:gd name="connsiteX14" fmla="*/ 316706 w 364331"/>
                <a:gd name="connsiteY14" fmla="*/ 483394 h 573967"/>
                <a:gd name="connsiteX15" fmla="*/ 302418 w 364331"/>
                <a:gd name="connsiteY15" fmla="*/ 504825 h 573967"/>
                <a:gd name="connsiteX16" fmla="*/ 295275 w 364331"/>
                <a:gd name="connsiteY16" fmla="*/ 516731 h 573967"/>
                <a:gd name="connsiteX17" fmla="*/ 280987 w 364331"/>
                <a:gd name="connsiteY17" fmla="*/ 526256 h 573967"/>
                <a:gd name="connsiteX18" fmla="*/ 273843 w 364331"/>
                <a:gd name="connsiteY18" fmla="*/ 531019 h 573967"/>
                <a:gd name="connsiteX19" fmla="*/ 264318 w 364331"/>
                <a:gd name="connsiteY19" fmla="*/ 535781 h 573967"/>
                <a:gd name="connsiteX20" fmla="*/ 254793 w 364331"/>
                <a:gd name="connsiteY20" fmla="*/ 542925 h 573967"/>
                <a:gd name="connsiteX21" fmla="*/ 242887 w 364331"/>
                <a:gd name="connsiteY21" fmla="*/ 545306 h 573967"/>
                <a:gd name="connsiteX22" fmla="*/ 207168 w 364331"/>
                <a:gd name="connsiteY22" fmla="*/ 554831 h 573967"/>
                <a:gd name="connsiteX23" fmla="*/ 180975 w 364331"/>
                <a:gd name="connsiteY23" fmla="*/ 557213 h 573967"/>
                <a:gd name="connsiteX24" fmla="*/ 164306 w 364331"/>
                <a:gd name="connsiteY24" fmla="*/ 559594 h 573967"/>
                <a:gd name="connsiteX25" fmla="*/ 152400 w 364331"/>
                <a:gd name="connsiteY25" fmla="*/ 561975 h 573967"/>
                <a:gd name="connsiteX26" fmla="*/ 128587 w 364331"/>
                <a:gd name="connsiteY26" fmla="*/ 564356 h 573967"/>
                <a:gd name="connsiteX27" fmla="*/ 38100 w 364331"/>
                <a:gd name="connsiteY27" fmla="*/ 571500 h 573967"/>
                <a:gd name="connsiteX28" fmla="*/ 0 w 364331"/>
                <a:gd name="connsiteY28" fmla="*/ 573881 h 573967"/>
                <a:gd name="connsiteX0" fmla="*/ 285750 w 364331"/>
                <a:gd name="connsiteY0" fmla="*/ 0 h 573967"/>
                <a:gd name="connsiteX1" fmla="*/ 340518 w 364331"/>
                <a:gd name="connsiteY1" fmla="*/ 28575 h 573967"/>
                <a:gd name="connsiteX2" fmla="*/ 364331 w 364331"/>
                <a:gd name="connsiteY2" fmla="*/ 157163 h 573967"/>
                <a:gd name="connsiteX3" fmla="*/ 361950 w 364331"/>
                <a:gd name="connsiteY3" fmla="*/ 259556 h 573967"/>
                <a:gd name="connsiteX4" fmla="*/ 357187 w 364331"/>
                <a:gd name="connsiteY4" fmla="*/ 304800 h 573967"/>
                <a:gd name="connsiteX5" fmla="*/ 352425 w 364331"/>
                <a:gd name="connsiteY5" fmla="*/ 347663 h 573967"/>
                <a:gd name="connsiteX6" fmla="*/ 347662 w 364331"/>
                <a:gd name="connsiteY6" fmla="*/ 354806 h 573967"/>
                <a:gd name="connsiteX7" fmla="*/ 340518 w 364331"/>
                <a:gd name="connsiteY7" fmla="*/ 383381 h 573967"/>
                <a:gd name="connsiteX8" fmla="*/ 338137 w 364331"/>
                <a:gd name="connsiteY8" fmla="*/ 392906 h 573967"/>
                <a:gd name="connsiteX9" fmla="*/ 335756 w 364331"/>
                <a:gd name="connsiteY9" fmla="*/ 409575 h 573967"/>
                <a:gd name="connsiteX10" fmla="*/ 330993 w 364331"/>
                <a:gd name="connsiteY10" fmla="*/ 426244 h 573967"/>
                <a:gd name="connsiteX11" fmla="*/ 326231 w 364331"/>
                <a:gd name="connsiteY11" fmla="*/ 450056 h 573967"/>
                <a:gd name="connsiteX12" fmla="*/ 323850 w 364331"/>
                <a:gd name="connsiteY12" fmla="*/ 457200 h 573967"/>
                <a:gd name="connsiteX13" fmla="*/ 316706 w 364331"/>
                <a:gd name="connsiteY13" fmla="*/ 483394 h 573967"/>
                <a:gd name="connsiteX14" fmla="*/ 302418 w 364331"/>
                <a:gd name="connsiteY14" fmla="*/ 504825 h 573967"/>
                <a:gd name="connsiteX15" fmla="*/ 295275 w 364331"/>
                <a:gd name="connsiteY15" fmla="*/ 516731 h 573967"/>
                <a:gd name="connsiteX16" fmla="*/ 280987 w 364331"/>
                <a:gd name="connsiteY16" fmla="*/ 526256 h 573967"/>
                <a:gd name="connsiteX17" fmla="*/ 273843 w 364331"/>
                <a:gd name="connsiteY17" fmla="*/ 531019 h 573967"/>
                <a:gd name="connsiteX18" fmla="*/ 264318 w 364331"/>
                <a:gd name="connsiteY18" fmla="*/ 535781 h 573967"/>
                <a:gd name="connsiteX19" fmla="*/ 254793 w 364331"/>
                <a:gd name="connsiteY19" fmla="*/ 542925 h 573967"/>
                <a:gd name="connsiteX20" fmla="*/ 242887 w 364331"/>
                <a:gd name="connsiteY20" fmla="*/ 545306 h 573967"/>
                <a:gd name="connsiteX21" fmla="*/ 207168 w 364331"/>
                <a:gd name="connsiteY21" fmla="*/ 554831 h 573967"/>
                <a:gd name="connsiteX22" fmla="*/ 180975 w 364331"/>
                <a:gd name="connsiteY22" fmla="*/ 557213 h 573967"/>
                <a:gd name="connsiteX23" fmla="*/ 164306 w 364331"/>
                <a:gd name="connsiteY23" fmla="*/ 559594 h 573967"/>
                <a:gd name="connsiteX24" fmla="*/ 152400 w 364331"/>
                <a:gd name="connsiteY24" fmla="*/ 561975 h 573967"/>
                <a:gd name="connsiteX25" fmla="*/ 128587 w 364331"/>
                <a:gd name="connsiteY25" fmla="*/ 564356 h 573967"/>
                <a:gd name="connsiteX26" fmla="*/ 38100 w 364331"/>
                <a:gd name="connsiteY26" fmla="*/ 571500 h 573967"/>
                <a:gd name="connsiteX27" fmla="*/ 0 w 364331"/>
                <a:gd name="connsiteY27"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52425 w 364914"/>
                <a:gd name="connsiteY4" fmla="*/ 347663 h 573967"/>
                <a:gd name="connsiteX5" fmla="*/ 347662 w 364914"/>
                <a:gd name="connsiteY5" fmla="*/ 354806 h 573967"/>
                <a:gd name="connsiteX6" fmla="*/ 340518 w 364914"/>
                <a:gd name="connsiteY6" fmla="*/ 383381 h 573967"/>
                <a:gd name="connsiteX7" fmla="*/ 338137 w 364914"/>
                <a:gd name="connsiteY7" fmla="*/ 392906 h 573967"/>
                <a:gd name="connsiteX8" fmla="*/ 335756 w 364914"/>
                <a:gd name="connsiteY8" fmla="*/ 409575 h 573967"/>
                <a:gd name="connsiteX9" fmla="*/ 330993 w 364914"/>
                <a:gd name="connsiteY9" fmla="*/ 426244 h 573967"/>
                <a:gd name="connsiteX10" fmla="*/ 326231 w 364914"/>
                <a:gd name="connsiteY10" fmla="*/ 450056 h 573967"/>
                <a:gd name="connsiteX11" fmla="*/ 323850 w 364914"/>
                <a:gd name="connsiteY11" fmla="*/ 457200 h 573967"/>
                <a:gd name="connsiteX12" fmla="*/ 316706 w 364914"/>
                <a:gd name="connsiteY12" fmla="*/ 483394 h 573967"/>
                <a:gd name="connsiteX13" fmla="*/ 302418 w 364914"/>
                <a:gd name="connsiteY13" fmla="*/ 504825 h 573967"/>
                <a:gd name="connsiteX14" fmla="*/ 295275 w 364914"/>
                <a:gd name="connsiteY14" fmla="*/ 516731 h 573967"/>
                <a:gd name="connsiteX15" fmla="*/ 280987 w 364914"/>
                <a:gd name="connsiteY15" fmla="*/ 526256 h 573967"/>
                <a:gd name="connsiteX16" fmla="*/ 273843 w 364914"/>
                <a:gd name="connsiteY16" fmla="*/ 531019 h 573967"/>
                <a:gd name="connsiteX17" fmla="*/ 264318 w 364914"/>
                <a:gd name="connsiteY17" fmla="*/ 535781 h 573967"/>
                <a:gd name="connsiteX18" fmla="*/ 254793 w 364914"/>
                <a:gd name="connsiteY18" fmla="*/ 542925 h 573967"/>
                <a:gd name="connsiteX19" fmla="*/ 242887 w 364914"/>
                <a:gd name="connsiteY19" fmla="*/ 545306 h 573967"/>
                <a:gd name="connsiteX20" fmla="*/ 207168 w 364914"/>
                <a:gd name="connsiteY20" fmla="*/ 554831 h 573967"/>
                <a:gd name="connsiteX21" fmla="*/ 180975 w 364914"/>
                <a:gd name="connsiteY21" fmla="*/ 557213 h 573967"/>
                <a:gd name="connsiteX22" fmla="*/ 164306 w 364914"/>
                <a:gd name="connsiteY22" fmla="*/ 559594 h 573967"/>
                <a:gd name="connsiteX23" fmla="*/ 152400 w 364914"/>
                <a:gd name="connsiteY23" fmla="*/ 561975 h 573967"/>
                <a:gd name="connsiteX24" fmla="*/ 128587 w 364914"/>
                <a:gd name="connsiteY24" fmla="*/ 564356 h 573967"/>
                <a:gd name="connsiteX25" fmla="*/ 38100 w 364914"/>
                <a:gd name="connsiteY25" fmla="*/ 571500 h 573967"/>
                <a:gd name="connsiteX26" fmla="*/ 0 w 364914"/>
                <a:gd name="connsiteY26"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52425 w 364914"/>
                <a:gd name="connsiteY4" fmla="*/ 347663 h 573967"/>
                <a:gd name="connsiteX5" fmla="*/ 340518 w 364914"/>
                <a:gd name="connsiteY5" fmla="*/ 383381 h 573967"/>
                <a:gd name="connsiteX6" fmla="*/ 338137 w 364914"/>
                <a:gd name="connsiteY6" fmla="*/ 392906 h 573967"/>
                <a:gd name="connsiteX7" fmla="*/ 335756 w 364914"/>
                <a:gd name="connsiteY7" fmla="*/ 409575 h 573967"/>
                <a:gd name="connsiteX8" fmla="*/ 330993 w 364914"/>
                <a:gd name="connsiteY8" fmla="*/ 426244 h 573967"/>
                <a:gd name="connsiteX9" fmla="*/ 326231 w 364914"/>
                <a:gd name="connsiteY9" fmla="*/ 450056 h 573967"/>
                <a:gd name="connsiteX10" fmla="*/ 323850 w 364914"/>
                <a:gd name="connsiteY10" fmla="*/ 457200 h 573967"/>
                <a:gd name="connsiteX11" fmla="*/ 316706 w 364914"/>
                <a:gd name="connsiteY11" fmla="*/ 483394 h 573967"/>
                <a:gd name="connsiteX12" fmla="*/ 302418 w 364914"/>
                <a:gd name="connsiteY12" fmla="*/ 504825 h 573967"/>
                <a:gd name="connsiteX13" fmla="*/ 295275 w 364914"/>
                <a:gd name="connsiteY13" fmla="*/ 516731 h 573967"/>
                <a:gd name="connsiteX14" fmla="*/ 280987 w 364914"/>
                <a:gd name="connsiteY14" fmla="*/ 526256 h 573967"/>
                <a:gd name="connsiteX15" fmla="*/ 273843 w 364914"/>
                <a:gd name="connsiteY15" fmla="*/ 531019 h 573967"/>
                <a:gd name="connsiteX16" fmla="*/ 264318 w 364914"/>
                <a:gd name="connsiteY16" fmla="*/ 535781 h 573967"/>
                <a:gd name="connsiteX17" fmla="*/ 254793 w 364914"/>
                <a:gd name="connsiteY17" fmla="*/ 542925 h 573967"/>
                <a:gd name="connsiteX18" fmla="*/ 242887 w 364914"/>
                <a:gd name="connsiteY18" fmla="*/ 545306 h 573967"/>
                <a:gd name="connsiteX19" fmla="*/ 207168 w 364914"/>
                <a:gd name="connsiteY19" fmla="*/ 554831 h 573967"/>
                <a:gd name="connsiteX20" fmla="*/ 180975 w 364914"/>
                <a:gd name="connsiteY20" fmla="*/ 557213 h 573967"/>
                <a:gd name="connsiteX21" fmla="*/ 164306 w 364914"/>
                <a:gd name="connsiteY21" fmla="*/ 559594 h 573967"/>
                <a:gd name="connsiteX22" fmla="*/ 152400 w 364914"/>
                <a:gd name="connsiteY22" fmla="*/ 561975 h 573967"/>
                <a:gd name="connsiteX23" fmla="*/ 128587 w 364914"/>
                <a:gd name="connsiteY23" fmla="*/ 564356 h 573967"/>
                <a:gd name="connsiteX24" fmla="*/ 38100 w 364914"/>
                <a:gd name="connsiteY24" fmla="*/ 571500 h 573967"/>
                <a:gd name="connsiteX25" fmla="*/ 0 w 364914"/>
                <a:gd name="connsiteY25"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8137 w 364914"/>
                <a:gd name="connsiteY5" fmla="*/ 392906 h 573967"/>
                <a:gd name="connsiteX6" fmla="*/ 335756 w 364914"/>
                <a:gd name="connsiteY6" fmla="*/ 409575 h 573967"/>
                <a:gd name="connsiteX7" fmla="*/ 330993 w 364914"/>
                <a:gd name="connsiteY7" fmla="*/ 426244 h 573967"/>
                <a:gd name="connsiteX8" fmla="*/ 326231 w 364914"/>
                <a:gd name="connsiteY8" fmla="*/ 450056 h 573967"/>
                <a:gd name="connsiteX9" fmla="*/ 323850 w 364914"/>
                <a:gd name="connsiteY9" fmla="*/ 457200 h 573967"/>
                <a:gd name="connsiteX10" fmla="*/ 316706 w 364914"/>
                <a:gd name="connsiteY10" fmla="*/ 483394 h 573967"/>
                <a:gd name="connsiteX11" fmla="*/ 302418 w 364914"/>
                <a:gd name="connsiteY11" fmla="*/ 504825 h 573967"/>
                <a:gd name="connsiteX12" fmla="*/ 295275 w 364914"/>
                <a:gd name="connsiteY12" fmla="*/ 516731 h 573967"/>
                <a:gd name="connsiteX13" fmla="*/ 280987 w 364914"/>
                <a:gd name="connsiteY13" fmla="*/ 526256 h 573967"/>
                <a:gd name="connsiteX14" fmla="*/ 273843 w 364914"/>
                <a:gd name="connsiteY14" fmla="*/ 531019 h 573967"/>
                <a:gd name="connsiteX15" fmla="*/ 264318 w 364914"/>
                <a:gd name="connsiteY15" fmla="*/ 535781 h 573967"/>
                <a:gd name="connsiteX16" fmla="*/ 254793 w 364914"/>
                <a:gd name="connsiteY16" fmla="*/ 542925 h 573967"/>
                <a:gd name="connsiteX17" fmla="*/ 242887 w 364914"/>
                <a:gd name="connsiteY17" fmla="*/ 545306 h 573967"/>
                <a:gd name="connsiteX18" fmla="*/ 207168 w 364914"/>
                <a:gd name="connsiteY18" fmla="*/ 554831 h 573967"/>
                <a:gd name="connsiteX19" fmla="*/ 180975 w 364914"/>
                <a:gd name="connsiteY19" fmla="*/ 557213 h 573967"/>
                <a:gd name="connsiteX20" fmla="*/ 164306 w 364914"/>
                <a:gd name="connsiteY20" fmla="*/ 559594 h 573967"/>
                <a:gd name="connsiteX21" fmla="*/ 152400 w 364914"/>
                <a:gd name="connsiteY21" fmla="*/ 561975 h 573967"/>
                <a:gd name="connsiteX22" fmla="*/ 128587 w 364914"/>
                <a:gd name="connsiteY22" fmla="*/ 564356 h 573967"/>
                <a:gd name="connsiteX23" fmla="*/ 38100 w 364914"/>
                <a:gd name="connsiteY23" fmla="*/ 571500 h 573967"/>
                <a:gd name="connsiteX24" fmla="*/ 0 w 364914"/>
                <a:gd name="connsiteY24"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5756 w 364914"/>
                <a:gd name="connsiteY5" fmla="*/ 409575 h 573967"/>
                <a:gd name="connsiteX6" fmla="*/ 330993 w 364914"/>
                <a:gd name="connsiteY6" fmla="*/ 426244 h 573967"/>
                <a:gd name="connsiteX7" fmla="*/ 326231 w 364914"/>
                <a:gd name="connsiteY7" fmla="*/ 450056 h 573967"/>
                <a:gd name="connsiteX8" fmla="*/ 323850 w 364914"/>
                <a:gd name="connsiteY8" fmla="*/ 457200 h 573967"/>
                <a:gd name="connsiteX9" fmla="*/ 316706 w 364914"/>
                <a:gd name="connsiteY9" fmla="*/ 483394 h 573967"/>
                <a:gd name="connsiteX10" fmla="*/ 302418 w 364914"/>
                <a:gd name="connsiteY10" fmla="*/ 504825 h 573967"/>
                <a:gd name="connsiteX11" fmla="*/ 295275 w 364914"/>
                <a:gd name="connsiteY11" fmla="*/ 516731 h 573967"/>
                <a:gd name="connsiteX12" fmla="*/ 280987 w 364914"/>
                <a:gd name="connsiteY12" fmla="*/ 526256 h 573967"/>
                <a:gd name="connsiteX13" fmla="*/ 273843 w 364914"/>
                <a:gd name="connsiteY13" fmla="*/ 531019 h 573967"/>
                <a:gd name="connsiteX14" fmla="*/ 264318 w 364914"/>
                <a:gd name="connsiteY14" fmla="*/ 535781 h 573967"/>
                <a:gd name="connsiteX15" fmla="*/ 254793 w 364914"/>
                <a:gd name="connsiteY15" fmla="*/ 542925 h 573967"/>
                <a:gd name="connsiteX16" fmla="*/ 242887 w 364914"/>
                <a:gd name="connsiteY16" fmla="*/ 545306 h 573967"/>
                <a:gd name="connsiteX17" fmla="*/ 207168 w 364914"/>
                <a:gd name="connsiteY17" fmla="*/ 554831 h 573967"/>
                <a:gd name="connsiteX18" fmla="*/ 180975 w 364914"/>
                <a:gd name="connsiteY18" fmla="*/ 557213 h 573967"/>
                <a:gd name="connsiteX19" fmla="*/ 164306 w 364914"/>
                <a:gd name="connsiteY19" fmla="*/ 559594 h 573967"/>
                <a:gd name="connsiteX20" fmla="*/ 152400 w 364914"/>
                <a:gd name="connsiteY20" fmla="*/ 561975 h 573967"/>
                <a:gd name="connsiteX21" fmla="*/ 128587 w 364914"/>
                <a:gd name="connsiteY21" fmla="*/ 564356 h 573967"/>
                <a:gd name="connsiteX22" fmla="*/ 38100 w 364914"/>
                <a:gd name="connsiteY22" fmla="*/ 571500 h 573967"/>
                <a:gd name="connsiteX23" fmla="*/ 0 w 364914"/>
                <a:gd name="connsiteY23"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5756 w 364914"/>
                <a:gd name="connsiteY5" fmla="*/ 409575 h 573967"/>
                <a:gd name="connsiteX6" fmla="*/ 326231 w 364914"/>
                <a:gd name="connsiteY6" fmla="*/ 450056 h 573967"/>
                <a:gd name="connsiteX7" fmla="*/ 323850 w 364914"/>
                <a:gd name="connsiteY7" fmla="*/ 457200 h 573967"/>
                <a:gd name="connsiteX8" fmla="*/ 316706 w 364914"/>
                <a:gd name="connsiteY8" fmla="*/ 483394 h 573967"/>
                <a:gd name="connsiteX9" fmla="*/ 302418 w 364914"/>
                <a:gd name="connsiteY9" fmla="*/ 504825 h 573967"/>
                <a:gd name="connsiteX10" fmla="*/ 295275 w 364914"/>
                <a:gd name="connsiteY10" fmla="*/ 516731 h 573967"/>
                <a:gd name="connsiteX11" fmla="*/ 280987 w 364914"/>
                <a:gd name="connsiteY11" fmla="*/ 526256 h 573967"/>
                <a:gd name="connsiteX12" fmla="*/ 273843 w 364914"/>
                <a:gd name="connsiteY12" fmla="*/ 531019 h 573967"/>
                <a:gd name="connsiteX13" fmla="*/ 264318 w 364914"/>
                <a:gd name="connsiteY13" fmla="*/ 535781 h 573967"/>
                <a:gd name="connsiteX14" fmla="*/ 254793 w 364914"/>
                <a:gd name="connsiteY14" fmla="*/ 542925 h 573967"/>
                <a:gd name="connsiteX15" fmla="*/ 242887 w 364914"/>
                <a:gd name="connsiteY15" fmla="*/ 545306 h 573967"/>
                <a:gd name="connsiteX16" fmla="*/ 207168 w 364914"/>
                <a:gd name="connsiteY16" fmla="*/ 554831 h 573967"/>
                <a:gd name="connsiteX17" fmla="*/ 180975 w 364914"/>
                <a:gd name="connsiteY17" fmla="*/ 557213 h 573967"/>
                <a:gd name="connsiteX18" fmla="*/ 164306 w 364914"/>
                <a:gd name="connsiteY18" fmla="*/ 559594 h 573967"/>
                <a:gd name="connsiteX19" fmla="*/ 152400 w 364914"/>
                <a:gd name="connsiteY19" fmla="*/ 561975 h 573967"/>
                <a:gd name="connsiteX20" fmla="*/ 128587 w 364914"/>
                <a:gd name="connsiteY20" fmla="*/ 564356 h 573967"/>
                <a:gd name="connsiteX21" fmla="*/ 38100 w 364914"/>
                <a:gd name="connsiteY21" fmla="*/ 571500 h 573967"/>
                <a:gd name="connsiteX22" fmla="*/ 0 w 364914"/>
                <a:gd name="connsiteY22"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35756 w 364914"/>
                <a:gd name="connsiteY5" fmla="*/ 409575 h 573967"/>
                <a:gd name="connsiteX6" fmla="*/ 326231 w 364914"/>
                <a:gd name="connsiteY6" fmla="*/ 450056 h 573967"/>
                <a:gd name="connsiteX7" fmla="*/ 316706 w 364914"/>
                <a:gd name="connsiteY7" fmla="*/ 483394 h 573967"/>
                <a:gd name="connsiteX8" fmla="*/ 302418 w 364914"/>
                <a:gd name="connsiteY8" fmla="*/ 504825 h 573967"/>
                <a:gd name="connsiteX9" fmla="*/ 295275 w 364914"/>
                <a:gd name="connsiteY9" fmla="*/ 516731 h 573967"/>
                <a:gd name="connsiteX10" fmla="*/ 280987 w 364914"/>
                <a:gd name="connsiteY10" fmla="*/ 526256 h 573967"/>
                <a:gd name="connsiteX11" fmla="*/ 273843 w 364914"/>
                <a:gd name="connsiteY11" fmla="*/ 531019 h 573967"/>
                <a:gd name="connsiteX12" fmla="*/ 264318 w 364914"/>
                <a:gd name="connsiteY12" fmla="*/ 535781 h 573967"/>
                <a:gd name="connsiteX13" fmla="*/ 254793 w 364914"/>
                <a:gd name="connsiteY13" fmla="*/ 542925 h 573967"/>
                <a:gd name="connsiteX14" fmla="*/ 242887 w 364914"/>
                <a:gd name="connsiteY14" fmla="*/ 545306 h 573967"/>
                <a:gd name="connsiteX15" fmla="*/ 207168 w 364914"/>
                <a:gd name="connsiteY15" fmla="*/ 554831 h 573967"/>
                <a:gd name="connsiteX16" fmla="*/ 180975 w 364914"/>
                <a:gd name="connsiteY16" fmla="*/ 557213 h 573967"/>
                <a:gd name="connsiteX17" fmla="*/ 164306 w 364914"/>
                <a:gd name="connsiteY17" fmla="*/ 559594 h 573967"/>
                <a:gd name="connsiteX18" fmla="*/ 152400 w 364914"/>
                <a:gd name="connsiteY18" fmla="*/ 561975 h 573967"/>
                <a:gd name="connsiteX19" fmla="*/ 128587 w 364914"/>
                <a:gd name="connsiteY19" fmla="*/ 564356 h 573967"/>
                <a:gd name="connsiteX20" fmla="*/ 38100 w 364914"/>
                <a:gd name="connsiteY20" fmla="*/ 571500 h 573967"/>
                <a:gd name="connsiteX21" fmla="*/ 0 w 364914"/>
                <a:gd name="connsiteY21"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1 w 364914"/>
                <a:gd name="connsiteY5" fmla="*/ 450056 h 573967"/>
                <a:gd name="connsiteX6" fmla="*/ 316706 w 364914"/>
                <a:gd name="connsiteY6" fmla="*/ 483394 h 573967"/>
                <a:gd name="connsiteX7" fmla="*/ 302418 w 364914"/>
                <a:gd name="connsiteY7" fmla="*/ 504825 h 573967"/>
                <a:gd name="connsiteX8" fmla="*/ 295275 w 364914"/>
                <a:gd name="connsiteY8" fmla="*/ 516731 h 573967"/>
                <a:gd name="connsiteX9" fmla="*/ 280987 w 364914"/>
                <a:gd name="connsiteY9" fmla="*/ 526256 h 573967"/>
                <a:gd name="connsiteX10" fmla="*/ 273843 w 364914"/>
                <a:gd name="connsiteY10" fmla="*/ 531019 h 573967"/>
                <a:gd name="connsiteX11" fmla="*/ 264318 w 364914"/>
                <a:gd name="connsiteY11" fmla="*/ 535781 h 573967"/>
                <a:gd name="connsiteX12" fmla="*/ 254793 w 364914"/>
                <a:gd name="connsiteY12" fmla="*/ 542925 h 573967"/>
                <a:gd name="connsiteX13" fmla="*/ 242887 w 364914"/>
                <a:gd name="connsiteY13" fmla="*/ 545306 h 573967"/>
                <a:gd name="connsiteX14" fmla="*/ 207168 w 364914"/>
                <a:gd name="connsiteY14" fmla="*/ 554831 h 573967"/>
                <a:gd name="connsiteX15" fmla="*/ 180975 w 364914"/>
                <a:gd name="connsiteY15" fmla="*/ 557213 h 573967"/>
                <a:gd name="connsiteX16" fmla="*/ 164306 w 364914"/>
                <a:gd name="connsiteY16" fmla="*/ 559594 h 573967"/>
                <a:gd name="connsiteX17" fmla="*/ 152400 w 364914"/>
                <a:gd name="connsiteY17" fmla="*/ 561975 h 573967"/>
                <a:gd name="connsiteX18" fmla="*/ 128587 w 364914"/>
                <a:gd name="connsiteY18" fmla="*/ 564356 h 573967"/>
                <a:gd name="connsiteX19" fmla="*/ 38100 w 364914"/>
                <a:gd name="connsiteY19" fmla="*/ 571500 h 573967"/>
                <a:gd name="connsiteX20" fmla="*/ 0 w 364914"/>
                <a:gd name="connsiteY20"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16706 w 364914"/>
                <a:gd name="connsiteY5" fmla="*/ 483394 h 573967"/>
                <a:gd name="connsiteX6" fmla="*/ 302418 w 364914"/>
                <a:gd name="connsiteY6" fmla="*/ 504825 h 573967"/>
                <a:gd name="connsiteX7" fmla="*/ 295275 w 364914"/>
                <a:gd name="connsiteY7" fmla="*/ 516731 h 573967"/>
                <a:gd name="connsiteX8" fmla="*/ 280987 w 364914"/>
                <a:gd name="connsiteY8" fmla="*/ 526256 h 573967"/>
                <a:gd name="connsiteX9" fmla="*/ 273843 w 364914"/>
                <a:gd name="connsiteY9" fmla="*/ 531019 h 573967"/>
                <a:gd name="connsiteX10" fmla="*/ 264318 w 364914"/>
                <a:gd name="connsiteY10" fmla="*/ 535781 h 573967"/>
                <a:gd name="connsiteX11" fmla="*/ 254793 w 364914"/>
                <a:gd name="connsiteY11" fmla="*/ 542925 h 573967"/>
                <a:gd name="connsiteX12" fmla="*/ 242887 w 364914"/>
                <a:gd name="connsiteY12" fmla="*/ 545306 h 573967"/>
                <a:gd name="connsiteX13" fmla="*/ 207168 w 364914"/>
                <a:gd name="connsiteY13" fmla="*/ 554831 h 573967"/>
                <a:gd name="connsiteX14" fmla="*/ 180975 w 364914"/>
                <a:gd name="connsiteY14" fmla="*/ 557213 h 573967"/>
                <a:gd name="connsiteX15" fmla="*/ 164306 w 364914"/>
                <a:gd name="connsiteY15" fmla="*/ 559594 h 573967"/>
                <a:gd name="connsiteX16" fmla="*/ 152400 w 364914"/>
                <a:gd name="connsiteY16" fmla="*/ 561975 h 573967"/>
                <a:gd name="connsiteX17" fmla="*/ 128587 w 364914"/>
                <a:gd name="connsiteY17" fmla="*/ 564356 h 573967"/>
                <a:gd name="connsiteX18" fmla="*/ 38100 w 364914"/>
                <a:gd name="connsiteY18" fmla="*/ 571500 h 573967"/>
                <a:gd name="connsiteX19" fmla="*/ 0 w 364914"/>
                <a:gd name="connsiteY19"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02418 w 364914"/>
                <a:gd name="connsiteY5" fmla="*/ 504825 h 573967"/>
                <a:gd name="connsiteX6" fmla="*/ 295275 w 364914"/>
                <a:gd name="connsiteY6" fmla="*/ 516731 h 573967"/>
                <a:gd name="connsiteX7" fmla="*/ 280987 w 364914"/>
                <a:gd name="connsiteY7" fmla="*/ 526256 h 573967"/>
                <a:gd name="connsiteX8" fmla="*/ 273843 w 364914"/>
                <a:gd name="connsiteY8" fmla="*/ 531019 h 573967"/>
                <a:gd name="connsiteX9" fmla="*/ 264318 w 364914"/>
                <a:gd name="connsiteY9" fmla="*/ 535781 h 573967"/>
                <a:gd name="connsiteX10" fmla="*/ 254793 w 364914"/>
                <a:gd name="connsiteY10" fmla="*/ 542925 h 573967"/>
                <a:gd name="connsiteX11" fmla="*/ 242887 w 364914"/>
                <a:gd name="connsiteY11" fmla="*/ 545306 h 573967"/>
                <a:gd name="connsiteX12" fmla="*/ 207168 w 364914"/>
                <a:gd name="connsiteY12" fmla="*/ 554831 h 573967"/>
                <a:gd name="connsiteX13" fmla="*/ 180975 w 364914"/>
                <a:gd name="connsiteY13" fmla="*/ 557213 h 573967"/>
                <a:gd name="connsiteX14" fmla="*/ 164306 w 364914"/>
                <a:gd name="connsiteY14" fmla="*/ 559594 h 573967"/>
                <a:gd name="connsiteX15" fmla="*/ 152400 w 364914"/>
                <a:gd name="connsiteY15" fmla="*/ 561975 h 573967"/>
                <a:gd name="connsiteX16" fmla="*/ 128587 w 364914"/>
                <a:gd name="connsiteY16" fmla="*/ 564356 h 573967"/>
                <a:gd name="connsiteX17" fmla="*/ 38100 w 364914"/>
                <a:gd name="connsiteY17" fmla="*/ 571500 h 573967"/>
                <a:gd name="connsiteX18" fmla="*/ 0 w 364914"/>
                <a:gd name="connsiteY18"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02418 w 364914"/>
                <a:gd name="connsiteY5" fmla="*/ 504825 h 573967"/>
                <a:gd name="connsiteX6" fmla="*/ 326231 w 364914"/>
                <a:gd name="connsiteY6" fmla="*/ 478631 h 573967"/>
                <a:gd name="connsiteX7" fmla="*/ 280987 w 364914"/>
                <a:gd name="connsiteY7" fmla="*/ 526256 h 573967"/>
                <a:gd name="connsiteX8" fmla="*/ 273843 w 364914"/>
                <a:gd name="connsiteY8" fmla="*/ 531019 h 573967"/>
                <a:gd name="connsiteX9" fmla="*/ 264318 w 364914"/>
                <a:gd name="connsiteY9" fmla="*/ 535781 h 573967"/>
                <a:gd name="connsiteX10" fmla="*/ 254793 w 364914"/>
                <a:gd name="connsiteY10" fmla="*/ 542925 h 573967"/>
                <a:gd name="connsiteX11" fmla="*/ 242887 w 364914"/>
                <a:gd name="connsiteY11" fmla="*/ 545306 h 573967"/>
                <a:gd name="connsiteX12" fmla="*/ 207168 w 364914"/>
                <a:gd name="connsiteY12" fmla="*/ 554831 h 573967"/>
                <a:gd name="connsiteX13" fmla="*/ 180975 w 364914"/>
                <a:gd name="connsiteY13" fmla="*/ 557213 h 573967"/>
                <a:gd name="connsiteX14" fmla="*/ 164306 w 364914"/>
                <a:gd name="connsiteY14" fmla="*/ 559594 h 573967"/>
                <a:gd name="connsiteX15" fmla="*/ 152400 w 364914"/>
                <a:gd name="connsiteY15" fmla="*/ 561975 h 573967"/>
                <a:gd name="connsiteX16" fmla="*/ 128587 w 364914"/>
                <a:gd name="connsiteY16" fmla="*/ 564356 h 573967"/>
                <a:gd name="connsiteX17" fmla="*/ 38100 w 364914"/>
                <a:gd name="connsiteY17" fmla="*/ 571500 h 573967"/>
                <a:gd name="connsiteX18" fmla="*/ 0 w 364914"/>
                <a:gd name="connsiteY18"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02418 w 364914"/>
                <a:gd name="connsiteY5" fmla="*/ 504825 h 573967"/>
                <a:gd name="connsiteX6" fmla="*/ 280987 w 364914"/>
                <a:gd name="connsiteY6" fmla="*/ 526256 h 573967"/>
                <a:gd name="connsiteX7" fmla="*/ 273843 w 364914"/>
                <a:gd name="connsiteY7" fmla="*/ 531019 h 573967"/>
                <a:gd name="connsiteX8" fmla="*/ 264318 w 364914"/>
                <a:gd name="connsiteY8" fmla="*/ 535781 h 573967"/>
                <a:gd name="connsiteX9" fmla="*/ 254793 w 364914"/>
                <a:gd name="connsiteY9" fmla="*/ 542925 h 573967"/>
                <a:gd name="connsiteX10" fmla="*/ 242887 w 364914"/>
                <a:gd name="connsiteY10" fmla="*/ 545306 h 573967"/>
                <a:gd name="connsiteX11" fmla="*/ 207168 w 364914"/>
                <a:gd name="connsiteY11" fmla="*/ 554831 h 573967"/>
                <a:gd name="connsiteX12" fmla="*/ 180975 w 364914"/>
                <a:gd name="connsiteY12" fmla="*/ 557213 h 573967"/>
                <a:gd name="connsiteX13" fmla="*/ 164306 w 364914"/>
                <a:gd name="connsiteY13" fmla="*/ 559594 h 573967"/>
                <a:gd name="connsiteX14" fmla="*/ 152400 w 364914"/>
                <a:gd name="connsiteY14" fmla="*/ 561975 h 573967"/>
                <a:gd name="connsiteX15" fmla="*/ 128587 w 364914"/>
                <a:gd name="connsiteY15" fmla="*/ 564356 h 573967"/>
                <a:gd name="connsiteX16" fmla="*/ 38100 w 364914"/>
                <a:gd name="connsiteY16" fmla="*/ 571500 h 573967"/>
                <a:gd name="connsiteX17" fmla="*/ 0 w 364914"/>
                <a:gd name="connsiteY17"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64318 w 364914"/>
                <a:gd name="connsiteY8" fmla="*/ 535781 h 573967"/>
                <a:gd name="connsiteX9" fmla="*/ 254793 w 364914"/>
                <a:gd name="connsiteY9" fmla="*/ 542925 h 573967"/>
                <a:gd name="connsiteX10" fmla="*/ 242887 w 364914"/>
                <a:gd name="connsiteY10" fmla="*/ 545306 h 573967"/>
                <a:gd name="connsiteX11" fmla="*/ 207168 w 364914"/>
                <a:gd name="connsiteY11" fmla="*/ 554831 h 573967"/>
                <a:gd name="connsiteX12" fmla="*/ 180975 w 364914"/>
                <a:gd name="connsiteY12" fmla="*/ 557213 h 573967"/>
                <a:gd name="connsiteX13" fmla="*/ 164306 w 364914"/>
                <a:gd name="connsiteY13" fmla="*/ 559594 h 573967"/>
                <a:gd name="connsiteX14" fmla="*/ 152400 w 364914"/>
                <a:gd name="connsiteY14" fmla="*/ 561975 h 573967"/>
                <a:gd name="connsiteX15" fmla="*/ 128587 w 364914"/>
                <a:gd name="connsiteY15" fmla="*/ 564356 h 573967"/>
                <a:gd name="connsiteX16" fmla="*/ 38100 w 364914"/>
                <a:gd name="connsiteY16" fmla="*/ 571500 h 573967"/>
                <a:gd name="connsiteX17" fmla="*/ 0 w 364914"/>
                <a:gd name="connsiteY17"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54793 w 364914"/>
                <a:gd name="connsiteY8" fmla="*/ 542925 h 573967"/>
                <a:gd name="connsiteX9" fmla="*/ 242887 w 364914"/>
                <a:gd name="connsiteY9" fmla="*/ 545306 h 573967"/>
                <a:gd name="connsiteX10" fmla="*/ 207168 w 364914"/>
                <a:gd name="connsiteY10" fmla="*/ 554831 h 573967"/>
                <a:gd name="connsiteX11" fmla="*/ 180975 w 364914"/>
                <a:gd name="connsiteY11" fmla="*/ 557213 h 573967"/>
                <a:gd name="connsiteX12" fmla="*/ 164306 w 364914"/>
                <a:gd name="connsiteY12" fmla="*/ 559594 h 573967"/>
                <a:gd name="connsiteX13" fmla="*/ 152400 w 364914"/>
                <a:gd name="connsiteY13" fmla="*/ 561975 h 573967"/>
                <a:gd name="connsiteX14" fmla="*/ 128587 w 364914"/>
                <a:gd name="connsiteY14" fmla="*/ 564356 h 573967"/>
                <a:gd name="connsiteX15" fmla="*/ 38100 w 364914"/>
                <a:gd name="connsiteY15" fmla="*/ 571500 h 573967"/>
                <a:gd name="connsiteX16" fmla="*/ 0 w 364914"/>
                <a:gd name="connsiteY16"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54793 w 364914"/>
                <a:gd name="connsiteY8" fmla="*/ 542925 h 573967"/>
                <a:gd name="connsiteX9" fmla="*/ 207168 w 364914"/>
                <a:gd name="connsiteY9" fmla="*/ 554831 h 573967"/>
                <a:gd name="connsiteX10" fmla="*/ 180975 w 364914"/>
                <a:gd name="connsiteY10" fmla="*/ 557213 h 573967"/>
                <a:gd name="connsiteX11" fmla="*/ 164306 w 364914"/>
                <a:gd name="connsiteY11" fmla="*/ 559594 h 573967"/>
                <a:gd name="connsiteX12" fmla="*/ 152400 w 364914"/>
                <a:gd name="connsiteY12" fmla="*/ 561975 h 573967"/>
                <a:gd name="connsiteX13" fmla="*/ 128587 w 364914"/>
                <a:gd name="connsiteY13" fmla="*/ 564356 h 573967"/>
                <a:gd name="connsiteX14" fmla="*/ 38100 w 364914"/>
                <a:gd name="connsiteY14" fmla="*/ 571500 h 573967"/>
                <a:gd name="connsiteX15" fmla="*/ 0 w 364914"/>
                <a:gd name="connsiteY15"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73843 w 364914"/>
                <a:gd name="connsiteY7" fmla="*/ 531019 h 573967"/>
                <a:gd name="connsiteX8" fmla="*/ 207168 w 364914"/>
                <a:gd name="connsiteY8" fmla="*/ 554831 h 573967"/>
                <a:gd name="connsiteX9" fmla="*/ 180975 w 364914"/>
                <a:gd name="connsiteY9" fmla="*/ 557213 h 573967"/>
                <a:gd name="connsiteX10" fmla="*/ 164306 w 364914"/>
                <a:gd name="connsiteY10" fmla="*/ 559594 h 573967"/>
                <a:gd name="connsiteX11" fmla="*/ 152400 w 364914"/>
                <a:gd name="connsiteY11" fmla="*/ 561975 h 573967"/>
                <a:gd name="connsiteX12" fmla="*/ 128587 w 364914"/>
                <a:gd name="connsiteY12" fmla="*/ 564356 h 573967"/>
                <a:gd name="connsiteX13" fmla="*/ 38100 w 364914"/>
                <a:gd name="connsiteY13" fmla="*/ 571500 h 573967"/>
                <a:gd name="connsiteX14" fmla="*/ 0 w 364914"/>
                <a:gd name="connsiteY14"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80975 w 364914"/>
                <a:gd name="connsiteY8" fmla="*/ 557213 h 573967"/>
                <a:gd name="connsiteX9" fmla="*/ 164306 w 364914"/>
                <a:gd name="connsiteY9" fmla="*/ 559594 h 573967"/>
                <a:gd name="connsiteX10" fmla="*/ 152400 w 364914"/>
                <a:gd name="connsiteY10" fmla="*/ 561975 h 573967"/>
                <a:gd name="connsiteX11" fmla="*/ 128587 w 364914"/>
                <a:gd name="connsiteY11" fmla="*/ 564356 h 573967"/>
                <a:gd name="connsiteX12" fmla="*/ 38100 w 364914"/>
                <a:gd name="connsiteY12" fmla="*/ 571500 h 573967"/>
                <a:gd name="connsiteX13" fmla="*/ 0 w 364914"/>
                <a:gd name="connsiteY13"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80975 w 364914"/>
                <a:gd name="connsiteY8" fmla="*/ 557213 h 573967"/>
                <a:gd name="connsiteX9" fmla="*/ 152400 w 364914"/>
                <a:gd name="connsiteY9" fmla="*/ 561975 h 573967"/>
                <a:gd name="connsiteX10" fmla="*/ 128587 w 364914"/>
                <a:gd name="connsiteY10" fmla="*/ 564356 h 573967"/>
                <a:gd name="connsiteX11" fmla="*/ 38100 w 364914"/>
                <a:gd name="connsiteY11" fmla="*/ 571500 h 573967"/>
                <a:gd name="connsiteX12" fmla="*/ 0 w 364914"/>
                <a:gd name="connsiteY12"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80975 w 364914"/>
                <a:gd name="connsiteY8" fmla="*/ 557213 h 573967"/>
                <a:gd name="connsiteX9" fmla="*/ 152400 w 364914"/>
                <a:gd name="connsiteY9" fmla="*/ 561975 h 573967"/>
                <a:gd name="connsiteX10" fmla="*/ 38100 w 364914"/>
                <a:gd name="connsiteY10" fmla="*/ 571500 h 573967"/>
                <a:gd name="connsiteX11" fmla="*/ 0 w 364914"/>
                <a:gd name="connsiteY11"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207168 w 364914"/>
                <a:gd name="connsiteY7" fmla="*/ 554831 h 573967"/>
                <a:gd name="connsiteX8" fmla="*/ 152400 w 364914"/>
                <a:gd name="connsiteY8" fmla="*/ 561975 h 573967"/>
                <a:gd name="connsiteX9" fmla="*/ 38100 w 364914"/>
                <a:gd name="connsiteY9" fmla="*/ 571500 h 573967"/>
                <a:gd name="connsiteX10" fmla="*/ 0 w 364914"/>
                <a:gd name="connsiteY10" fmla="*/ 573881 h 573967"/>
                <a:gd name="connsiteX0" fmla="*/ 285750 w 364914"/>
                <a:gd name="connsiteY0" fmla="*/ 0 h 573967"/>
                <a:gd name="connsiteX1" fmla="*/ 340518 w 364914"/>
                <a:gd name="connsiteY1" fmla="*/ 28575 h 573967"/>
                <a:gd name="connsiteX2" fmla="*/ 364331 w 364914"/>
                <a:gd name="connsiteY2" fmla="*/ 157163 h 573967"/>
                <a:gd name="connsiteX3" fmla="*/ 357187 w 364914"/>
                <a:gd name="connsiteY3" fmla="*/ 304800 h 573967"/>
                <a:gd name="connsiteX4" fmla="*/ 340518 w 364914"/>
                <a:gd name="connsiteY4" fmla="*/ 383381 h 573967"/>
                <a:gd name="connsiteX5" fmla="*/ 326230 w 364914"/>
                <a:gd name="connsiteY5" fmla="*/ 483394 h 573967"/>
                <a:gd name="connsiteX6" fmla="*/ 280987 w 364914"/>
                <a:gd name="connsiteY6" fmla="*/ 526256 h 573967"/>
                <a:gd name="connsiteX7" fmla="*/ 152400 w 364914"/>
                <a:gd name="connsiteY7" fmla="*/ 561975 h 573967"/>
                <a:gd name="connsiteX8" fmla="*/ 38100 w 364914"/>
                <a:gd name="connsiteY8" fmla="*/ 571500 h 573967"/>
                <a:gd name="connsiteX9" fmla="*/ 0 w 364914"/>
                <a:gd name="connsiteY9" fmla="*/ 573881 h 573967"/>
                <a:gd name="connsiteX0" fmla="*/ 285750 w 364914"/>
                <a:gd name="connsiteY0" fmla="*/ 0 h 573881"/>
                <a:gd name="connsiteX1" fmla="*/ 340518 w 364914"/>
                <a:gd name="connsiteY1" fmla="*/ 28575 h 573881"/>
                <a:gd name="connsiteX2" fmla="*/ 364331 w 364914"/>
                <a:gd name="connsiteY2" fmla="*/ 157163 h 573881"/>
                <a:gd name="connsiteX3" fmla="*/ 357187 w 364914"/>
                <a:gd name="connsiteY3" fmla="*/ 304800 h 573881"/>
                <a:gd name="connsiteX4" fmla="*/ 340518 w 364914"/>
                <a:gd name="connsiteY4" fmla="*/ 383381 h 573881"/>
                <a:gd name="connsiteX5" fmla="*/ 326230 w 364914"/>
                <a:gd name="connsiteY5" fmla="*/ 483394 h 573881"/>
                <a:gd name="connsiteX6" fmla="*/ 280987 w 364914"/>
                <a:gd name="connsiteY6" fmla="*/ 526256 h 573881"/>
                <a:gd name="connsiteX7" fmla="*/ 152400 w 364914"/>
                <a:gd name="connsiteY7" fmla="*/ 561975 h 573881"/>
                <a:gd name="connsiteX8" fmla="*/ 0 w 364914"/>
                <a:gd name="connsiteY8" fmla="*/ 573881 h 573881"/>
                <a:gd name="connsiteX0" fmla="*/ 285750 w 364914"/>
                <a:gd name="connsiteY0" fmla="*/ 0 h 573881"/>
                <a:gd name="connsiteX1" fmla="*/ 340518 w 364914"/>
                <a:gd name="connsiteY1" fmla="*/ 28575 h 573881"/>
                <a:gd name="connsiteX2" fmla="*/ 364331 w 364914"/>
                <a:gd name="connsiteY2" fmla="*/ 157163 h 573881"/>
                <a:gd name="connsiteX3" fmla="*/ 357187 w 364914"/>
                <a:gd name="connsiteY3" fmla="*/ 304800 h 573881"/>
                <a:gd name="connsiteX4" fmla="*/ 326230 w 364914"/>
                <a:gd name="connsiteY4" fmla="*/ 483394 h 573881"/>
                <a:gd name="connsiteX5" fmla="*/ 280987 w 364914"/>
                <a:gd name="connsiteY5" fmla="*/ 526256 h 573881"/>
                <a:gd name="connsiteX6" fmla="*/ 152400 w 364914"/>
                <a:gd name="connsiteY6" fmla="*/ 561975 h 573881"/>
                <a:gd name="connsiteX7" fmla="*/ 0 w 364914"/>
                <a:gd name="connsiteY7" fmla="*/ 573881 h 573881"/>
                <a:gd name="connsiteX0" fmla="*/ 285750 w 357564"/>
                <a:gd name="connsiteY0" fmla="*/ 0 h 573881"/>
                <a:gd name="connsiteX1" fmla="*/ 340518 w 357564"/>
                <a:gd name="connsiteY1" fmla="*/ 28575 h 573881"/>
                <a:gd name="connsiteX2" fmla="*/ 350043 w 357564"/>
                <a:gd name="connsiteY2" fmla="*/ 159544 h 573881"/>
                <a:gd name="connsiteX3" fmla="*/ 357187 w 357564"/>
                <a:gd name="connsiteY3" fmla="*/ 304800 h 573881"/>
                <a:gd name="connsiteX4" fmla="*/ 326230 w 357564"/>
                <a:gd name="connsiteY4" fmla="*/ 483394 h 573881"/>
                <a:gd name="connsiteX5" fmla="*/ 280987 w 357564"/>
                <a:gd name="connsiteY5" fmla="*/ 526256 h 573881"/>
                <a:gd name="connsiteX6" fmla="*/ 152400 w 357564"/>
                <a:gd name="connsiteY6" fmla="*/ 561975 h 573881"/>
                <a:gd name="connsiteX7" fmla="*/ 0 w 357564"/>
                <a:gd name="connsiteY7" fmla="*/ 573881 h 573881"/>
                <a:gd name="connsiteX0" fmla="*/ 285750 w 350514"/>
                <a:gd name="connsiteY0" fmla="*/ 0 h 573881"/>
                <a:gd name="connsiteX1" fmla="*/ 340518 w 350514"/>
                <a:gd name="connsiteY1" fmla="*/ 28575 h 573881"/>
                <a:gd name="connsiteX2" fmla="*/ 350043 w 350514"/>
                <a:gd name="connsiteY2" fmla="*/ 159544 h 573881"/>
                <a:gd name="connsiteX3" fmla="*/ 340518 w 350514"/>
                <a:gd name="connsiteY3" fmla="*/ 304800 h 573881"/>
                <a:gd name="connsiteX4" fmla="*/ 326230 w 350514"/>
                <a:gd name="connsiteY4" fmla="*/ 483394 h 573881"/>
                <a:gd name="connsiteX5" fmla="*/ 280987 w 350514"/>
                <a:gd name="connsiteY5" fmla="*/ 526256 h 573881"/>
                <a:gd name="connsiteX6" fmla="*/ 152400 w 350514"/>
                <a:gd name="connsiteY6" fmla="*/ 561975 h 573881"/>
                <a:gd name="connsiteX7" fmla="*/ 0 w 350514"/>
                <a:gd name="connsiteY7" fmla="*/ 573881 h 573881"/>
                <a:gd name="connsiteX0" fmla="*/ 285750 w 350514"/>
                <a:gd name="connsiteY0" fmla="*/ 0 h 573881"/>
                <a:gd name="connsiteX1" fmla="*/ 340518 w 350514"/>
                <a:gd name="connsiteY1" fmla="*/ 28575 h 573881"/>
                <a:gd name="connsiteX2" fmla="*/ 350043 w 350514"/>
                <a:gd name="connsiteY2" fmla="*/ 159544 h 573881"/>
                <a:gd name="connsiteX3" fmla="*/ 340518 w 350514"/>
                <a:gd name="connsiteY3" fmla="*/ 304800 h 573881"/>
                <a:gd name="connsiteX4" fmla="*/ 326230 w 350514"/>
                <a:gd name="connsiteY4" fmla="*/ 483394 h 573881"/>
                <a:gd name="connsiteX5" fmla="*/ 257175 w 350514"/>
                <a:gd name="connsiteY5" fmla="*/ 533399 h 573881"/>
                <a:gd name="connsiteX6" fmla="*/ 152400 w 350514"/>
                <a:gd name="connsiteY6" fmla="*/ 561975 h 573881"/>
                <a:gd name="connsiteX7" fmla="*/ 0 w 350514"/>
                <a:gd name="connsiteY7" fmla="*/ 573881 h 573881"/>
                <a:gd name="connsiteX0" fmla="*/ 295275 w 350514"/>
                <a:gd name="connsiteY0" fmla="*/ 0 h 576262"/>
                <a:gd name="connsiteX1" fmla="*/ 340518 w 350514"/>
                <a:gd name="connsiteY1" fmla="*/ 30956 h 576262"/>
                <a:gd name="connsiteX2" fmla="*/ 350043 w 350514"/>
                <a:gd name="connsiteY2" fmla="*/ 161925 h 576262"/>
                <a:gd name="connsiteX3" fmla="*/ 340518 w 350514"/>
                <a:gd name="connsiteY3" fmla="*/ 307181 h 576262"/>
                <a:gd name="connsiteX4" fmla="*/ 326230 w 350514"/>
                <a:gd name="connsiteY4" fmla="*/ 485775 h 576262"/>
                <a:gd name="connsiteX5" fmla="*/ 257175 w 350514"/>
                <a:gd name="connsiteY5" fmla="*/ 535780 h 576262"/>
                <a:gd name="connsiteX6" fmla="*/ 152400 w 350514"/>
                <a:gd name="connsiteY6" fmla="*/ 564356 h 576262"/>
                <a:gd name="connsiteX7" fmla="*/ 0 w 350514"/>
                <a:gd name="connsiteY7" fmla="*/ 576262 h 576262"/>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88155 w 512439"/>
                <a:gd name="connsiteY4" fmla="*/ 485775 h 773905"/>
                <a:gd name="connsiteX5" fmla="*/ 419100 w 512439"/>
                <a:gd name="connsiteY5" fmla="*/ 535780 h 773905"/>
                <a:gd name="connsiteX6" fmla="*/ 314325 w 512439"/>
                <a:gd name="connsiteY6" fmla="*/ 564356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88155 w 512439"/>
                <a:gd name="connsiteY4" fmla="*/ 485775 h 773905"/>
                <a:gd name="connsiteX5" fmla="*/ 419100 w 512439"/>
                <a:gd name="connsiteY5" fmla="*/ 535780 h 773905"/>
                <a:gd name="connsiteX6" fmla="*/ 247650 w 512439"/>
                <a:gd name="connsiteY6" fmla="*/ 664369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88155 w 512439"/>
                <a:gd name="connsiteY4" fmla="*/ 485775 h 773905"/>
                <a:gd name="connsiteX5" fmla="*/ 471487 w 512439"/>
                <a:gd name="connsiteY5" fmla="*/ 559593 h 773905"/>
                <a:gd name="connsiteX6" fmla="*/ 247650 w 512439"/>
                <a:gd name="connsiteY6" fmla="*/ 664369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71487 w 512439"/>
                <a:gd name="connsiteY4" fmla="*/ 559593 h 773905"/>
                <a:gd name="connsiteX5" fmla="*/ 247650 w 512439"/>
                <a:gd name="connsiteY5" fmla="*/ 664369 h 773905"/>
                <a:gd name="connsiteX6" fmla="*/ 0 w 512439"/>
                <a:gd name="connsiteY6"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71487 w 512439"/>
                <a:gd name="connsiteY4" fmla="*/ 559593 h 773905"/>
                <a:gd name="connsiteX5" fmla="*/ 247650 w 512439"/>
                <a:gd name="connsiteY5" fmla="*/ 664369 h 773905"/>
                <a:gd name="connsiteX6" fmla="*/ 143562 w 512439"/>
                <a:gd name="connsiteY6" fmla="*/ 693699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38149 w 512439"/>
                <a:gd name="connsiteY4" fmla="*/ 592931 h 773905"/>
                <a:gd name="connsiteX5" fmla="*/ 247650 w 512439"/>
                <a:gd name="connsiteY5" fmla="*/ 664369 h 773905"/>
                <a:gd name="connsiteX6" fmla="*/ 143562 w 512439"/>
                <a:gd name="connsiteY6" fmla="*/ 693699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38149 w 512439"/>
                <a:gd name="connsiteY4" fmla="*/ 592931 h 773905"/>
                <a:gd name="connsiteX5" fmla="*/ 247650 w 512439"/>
                <a:gd name="connsiteY5" fmla="*/ 664369 h 773905"/>
                <a:gd name="connsiteX6" fmla="*/ 143562 w 512439"/>
                <a:gd name="connsiteY6" fmla="*/ 693699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38149 w 512439"/>
                <a:gd name="connsiteY4" fmla="*/ 592931 h 773905"/>
                <a:gd name="connsiteX5" fmla="*/ 183357 w 512439"/>
                <a:gd name="connsiteY5" fmla="*/ 640557 h 773905"/>
                <a:gd name="connsiteX6" fmla="*/ 143562 w 512439"/>
                <a:gd name="connsiteY6" fmla="*/ 693699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59580 w 512439"/>
                <a:gd name="connsiteY4" fmla="*/ 557213 h 773905"/>
                <a:gd name="connsiteX5" fmla="*/ 183357 w 512439"/>
                <a:gd name="connsiteY5" fmla="*/ 640557 h 773905"/>
                <a:gd name="connsiteX6" fmla="*/ 143562 w 512439"/>
                <a:gd name="connsiteY6" fmla="*/ 693699 h 773905"/>
                <a:gd name="connsiteX7" fmla="*/ 0 w 512439"/>
                <a:gd name="connsiteY7" fmla="*/ 773905 h 773905"/>
                <a:gd name="connsiteX0" fmla="*/ 457200 w 512439"/>
                <a:gd name="connsiteY0" fmla="*/ 0 h 773905"/>
                <a:gd name="connsiteX1" fmla="*/ 502443 w 512439"/>
                <a:gd name="connsiteY1" fmla="*/ 30956 h 773905"/>
                <a:gd name="connsiteX2" fmla="*/ 511968 w 512439"/>
                <a:gd name="connsiteY2" fmla="*/ 161925 h 773905"/>
                <a:gd name="connsiteX3" fmla="*/ 502443 w 512439"/>
                <a:gd name="connsiteY3" fmla="*/ 307181 h 773905"/>
                <a:gd name="connsiteX4" fmla="*/ 459580 w 512439"/>
                <a:gd name="connsiteY4" fmla="*/ 557213 h 773905"/>
                <a:gd name="connsiteX5" fmla="*/ 183357 w 512439"/>
                <a:gd name="connsiteY5" fmla="*/ 640557 h 773905"/>
                <a:gd name="connsiteX6" fmla="*/ 88793 w 512439"/>
                <a:gd name="connsiteY6" fmla="*/ 703224 h 773905"/>
                <a:gd name="connsiteX7" fmla="*/ 0 w 512439"/>
                <a:gd name="connsiteY7" fmla="*/ 773905 h 77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439" h="773905">
                  <a:moveTo>
                    <a:pt x="457200" y="0"/>
                  </a:moveTo>
                  <a:cubicBezTo>
                    <a:pt x="475456" y="9525"/>
                    <a:pt x="493315" y="3969"/>
                    <a:pt x="502443" y="30956"/>
                  </a:cubicBezTo>
                  <a:cubicBezTo>
                    <a:pt x="511571" y="57943"/>
                    <a:pt x="508396" y="123428"/>
                    <a:pt x="511968" y="161925"/>
                  </a:cubicBezTo>
                  <a:cubicBezTo>
                    <a:pt x="514746" y="207962"/>
                    <a:pt x="504427" y="275431"/>
                    <a:pt x="502443" y="307181"/>
                  </a:cubicBezTo>
                  <a:cubicBezTo>
                    <a:pt x="495696" y="373459"/>
                    <a:pt x="512761" y="501650"/>
                    <a:pt x="459580" y="557213"/>
                  </a:cubicBezTo>
                  <a:cubicBezTo>
                    <a:pt x="406399" y="612776"/>
                    <a:pt x="223724" y="622969"/>
                    <a:pt x="183357" y="640557"/>
                  </a:cubicBezTo>
                  <a:cubicBezTo>
                    <a:pt x="142990" y="658145"/>
                    <a:pt x="130068" y="684968"/>
                    <a:pt x="88793" y="703224"/>
                  </a:cubicBezTo>
                  <a:cubicBezTo>
                    <a:pt x="47518" y="721480"/>
                    <a:pt x="38215" y="755775"/>
                    <a:pt x="0" y="773905"/>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C91A8984-AC3B-AD76-1CF5-BA40A9E426EA}"/>
                </a:ext>
              </a:extLst>
            </p:cNvPr>
            <p:cNvSpPr/>
            <p:nvPr/>
          </p:nvSpPr>
          <p:spPr>
            <a:xfrm rot="10800000">
              <a:off x="5784363" y="5001812"/>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Cylinder 36">
              <a:extLst>
                <a:ext uri="{FF2B5EF4-FFF2-40B4-BE49-F238E27FC236}">
                  <a16:creationId xmlns:a16="http://schemas.microsoft.com/office/drawing/2014/main" id="{A22035CD-70C9-CF07-D99D-DDB82D14F97D}"/>
                </a:ext>
              </a:extLst>
            </p:cNvPr>
            <p:cNvSpPr/>
            <p:nvPr/>
          </p:nvSpPr>
          <p:spPr>
            <a:xfrm rot="19738936">
              <a:off x="4837055" y="3279899"/>
              <a:ext cx="195599" cy="309858"/>
            </a:xfrm>
            <a:prstGeom prst="can">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4FC4C342-5563-8AE4-F41F-1B6C322EC0B0}"/>
                </a:ext>
              </a:extLst>
            </p:cNvPr>
            <p:cNvSpPr/>
            <p:nvPr/>
          </p:nvSpPr>
          <p:spPr>
            <a:xfrm flipH="1">
              <a:off x="6393988" y="1713494"/>
              <a:ext cx="1258341" cy="2533300"/>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349985"/>
                <a:gd name="connsiteY0" fmla="*/ 0 h 2558246"/>
                <a:gd name="connsiteX1" fmla="*/ 662960 w 1349985"/>
                <a:gd name="connsiteY1" fmla="*/ 339047 h 2558246"/>
                <a:gd name="connsiteX2" fmla="*/ 118429 w 1349985"/>
                <a:gd name="connsiteY2" fmla="*/ 1037690 h 2558246"/>
                <a:gd name="connsiteX3" fmla="*/ 4626 w 1349985"/>
                <a:gd name="connsiteY3" fmla="*/ 1476141 h 2558246"/>
                <a:gd name="connsiteX4" fmla="*/ 210897 w 1349985"/>
                <a:gd name="connsiteY4" fmla="*/ 1900719 h 2558246"/>
                <a:gd name="connsiteX5" fmla="*/ 1349985 w 1349985"/>
                <a:gd name="connsiteY5" fmla="*/ 2558246 h 2558246"/>
                <a:gd name="connsiteX0" fmla="*/ 1197216 w 1197216"/>
                <a:gd name="connsiteY0" fmla="*/ 0 h 2758271"/>
                <a:gd name="connsiteX1" fmla="*/ 662960 w 1197216"/>
                <a:gd name="connsiteY1" fmla="*/ 339047 h 2758271"/>
                <a:gd name="connsiteX2" fmla="*/ 118429 w 1197216"/>
                <a:gd name="connsiteY2" fmla="*/ 1037690 h 2758271"/>
                <a:gd name="connsiteX3" fmla="*/ 4626 w 1197216"/>
                <a:gd name="connsiteY3" fmla="*/ 1476141 h 2758271"/>
                <a:gd name="connsiteX4" fmla="*/ 210897 w 1197216"/>
                <a:gd name="connsiteY4" fmla="*/ 1900719 h 2758271"/>
                <a:gd name="connsiteX5" fmla="*/ 1172820 w 1197216"/>
                <a:gd name="connsiteY5" fmla="*/ 2758271 h 2758271"/>
                <a:gd name="connsiteX0" fmla="*/ 1209150 w 1209150"/>
                <a:gd name="connsiteY0" fmla="*/ 0 h 2758271"/>
                <a:gd name="connsiteX1" fmla="*/ 674894 w 1209150"/>
                <a:gd name="connsiteY1" fmla="*/ 339047 h 2758271"/>
                <a:gd name="connsiteX2" fmla="*/ 130363 w 1209150"/>
                <a:gd name="connsiteY2" fmla="*/ 1037690 h 2758271"/>
                <a:gd name="connsiteX3" fmla="*/ 16560 w 1209150"/>
                <a:gd name="connsiteY3" fmla="*/ 1476141 h 2758271"/>
                <a:gd name="connsiteX4" fmla="*/ 162824 w 1209150"/>
                <a:gd name="connsiteY4" fmla="*/ 1937867 h 2758271"/>
                <a:gd name="connsiteX5" fmla="*/ 1184754 w 1209150"/>
                <a:gd name="connsiteY5" fmla="*/ 2758271 h 2758271"/>
                <a:gd name="connsiteX0" fmla="*/ 1284272 w 1284272"/>
                <a:gd name="connsiteY0" fmla="*/ 0 h 2758271"/>
                <a:gd name="connsiteX1" fmla="*/ 750016 w 1284272"/>
                <a:gd name="connsiteY1" fmla="*/ 339047 h 2758271"/>
                <a:gd name="connsiteX2" fmla="*/ 205485 w 1284272"/>
                <a:gd name="connsiteY2" fmla="*/ 1037690 h 2758271"/>
                <a:gd name="connsiteX3" fmla="*/ 242 w 1284272"/>
                <a:gd name="connsiteY3" fmla="*/ 1487571 h 2758271"/>
                <a:gd name="connsiteX4" fmla="*/ 237946 w 1284272"/>
                <a:gd name="connsiteY4" fmla="*/ 1937867 h 2758271"/>
                <a:gd name="connsiteX5" fmla="*/ 1259876 w 1284272"/>
                <a:gd name="connsiteY5" fmla="*/ 2758271 h 2758271"/>
                <a:gd name="connsiteX0" fmla="*/ 1301417 w 1301417"/>
                <a:gd name="connsiteY0" fmla="*/ 0 h 2603966"/>
                <a:gd name="connsiteX1" fmla="*/ 750016 w 1301417"/>
                <a:gd name="connsiteY1" fmla="*/ 184742 h 2603966"/>
                <a:gd name="connsiteX2" fmla="*/ 205485 w 1301417"/>
                <a:gd name="connsiteY2" fmla="*/ 883385 h 2603966"/>
                <a:gd name="connsiteX3" fmla="*/ 242 w 1301417"/>
                <a:gd name="connsiteY3" fmla="*/ 1333266 h 2603966"/>
                <a:gd name="connsiteX4" fmla="*/ 237946 w 1301417"/>
                <a:gd name="connsiteY4" fmla="*/ 1783562 h 2603966"/>
                <a:gd name="connsiteX5" fmla="*/ 1259876 w 1301417"/>
                <a:gd name="connsiteY5" fmla="*/ 2603966 h 2603966"/>
                <a:gd name="connsiteX0" fmla="*/ 1301431 w 1301431"/>
                <a:gd name="connsiteY0" fmla="*/ 0 h 2603966"/>
                <a:gd name="connsiteX1" fmla="*/ 781463 w 1301431"/>
                <a:gd name="connsiteY1" fmla="*/ 219032 h 2603966"/>
                <a:gd name="connsiteX2" fmla="*/ 205499 w 1301431"/>
                <a:gd name="connsiteY2" fmla="*/ 883385 h 2603966"/>
                <a:gd name="connsiteX3" fmla="*/ 256 w 1301431"/>
                <a:gd name="connsiteY3" fmla="*/ 1333266 h 2603966"/>
                <a:gd name="connsiteX4" fmla="*/ 237960 w 1301431"/>
                <a:gd name="connsiteY4" fmla="*/ 1783562 h 2603966"/>
                <a:gd name="connsiteX5" fmla="*/ 1259890 w 1301431"/>
                <a:gd name="connsiteY5" fmla="*/ 2603966 h 260396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85392"/>
                <a:gd name="connsiteX1" fmla="*/ 781463 w 1287144"/>
                <a:gd name="connsiteY1" fmla="*/ 207602 h 2585392"/>
                <a:gd name="connsiteX2" fmla="*/ 205499 w 1287144"/>
                <a:gd name="connsiteY2" fmla="*/ 871955 h 2585392"/>
                <a:gd name="connsiteX3" fmla="*/ 256 w 1287144"/>
                <a:gd name="connsiteY3" fmla="*/ 1321836 h 2585392"/>
                <a:gd name="connsiteX4" fmla="*/ 237960 w 1287144"/>
                <a:gd name="connsiteY4" fmla="*/ 1772132 h 2585392"/>
                <a:gd name="connsiteX5" fmla="*/ 1264652 w 1287144"/>
                <a:gd name="connsiteY5" fmla="*/ 2585392 h 2585392"/>
                <a:gd name="connsiteX0" fmla="*/ 1251559 w 1251559"/>
                <a:gd name="connsiteY0" fmla="*/ 0 h 2585392"/>
                <a:gd name="connsiteX1" fmla="*/ 745878 w 1251559"/>
                <a:gd name="connsiteY1" fmla="*/ 207602 h 2585392"/>
                <a:gd name="connsiteX2" fmla="*/ 169914 w 1251559"/>
                <a:gd name="connsiteY2" fmla="*/ 871955 h 2585392"/>
                <a:gd name="connsiteX3" fmla="*/ 390 w 1251559"/>
                <a:gd name="connsiteY3" fmla="*/ 1328979 h 2585392"/>
                <a:gd name="connsiteX4" fmla="*/ 202375 w 1251559"/>
                <a:gd name="connsiteY4" fmla="*/ 1772132 h 2585392"/>
                <a:gd name="connsiteX5" fmla="*/ 1229067 w 1251559"/>
                <a:gd name="connsiteY5" fmla="*/ 2585392 h 2585392"/>
                <a:gd name="connsiteX0" fmla="*/ 1252197 w 1252197"/>
                <a:gd name="connsiteY0" fmla="*/ 0 h 2585392"/>
                <a:gd name="connsiteX1" fmla="*/ 746516 w 1252197"/>
                <a:gd name="connsiteY1" fmla="*/ 207602 h 2585392"/>
                <a:gd name="connsiteX2" fmla="*/ 170552 w 1252197"/>
                <a:gd name="connsiteY2" fmla="*/ 871955 h 2585392"/>
                <a:gd name="connsiteX3" fmla="*/ 1028 w 1252197"/>
                <a:gd name="connsiteY3" fmla="*/ 1328979 h 2585392"/>
                <a:gd name="connsiteX4" fmla="*/ 226826 w 1252197"/>
                <a:gd name="connsiteY4" fmla="*/ 1757844 h 2585392"/>
                <a:gd name="connsiteX5" fmla="*/ 1229705 w 1252197"/>
                <a:gd name="connsiteY5" fmla="*/ 2585392 h 2585392"/>
                <a:gd name="connsiteX0" fmla="*/ 1251196 w 1251196"/>
                <a:gd name="connsiteY0" fmla="*/ 0 h 2585392"/>
                <a:gd name="connsiteX1" fmla="*/ 745515 w 1251196"/>
                <a:gd name="connsiteY1" fmla="*/ 207602 h 2585392"/>
                <a:gd name="connsiteX2" fmla="*/ 214795 w 1251196"/>
                <a:gd name="connsiteY2" fmla="*/ 881480 h 2585392"/>
                <a:gd name="connsiteX3" fmla="*/ 27 w 1251196"/>
                <a:gd name="connsiteY3" fmla="*/ 1328979 h 2585392"/>
                <a:gd name="connsiteX4" fmla="*/ 225825 w 1251196"/>
                <a:gd name="connsiteY4" fmla="*/ 1757844 h 2585392"/>
                <a:gd name="connsiteX5" fmla="*/ 1228704 w 1251196"/>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8341 w 1258341"/>
                <a:gd name="connsiteY0" fmla="*/ 0 h 2561580"/>
                <a:gd name="connsiteX1" fmla="*/ 783616 w 1258341"/>
                <a:gd name="connsiteY1" fmla="*/ 205221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33300"/>
                <a:gd name="connsiteX1" fmla="*/ 781235 w 1258341"/>
                <a:gd name="connsiteY1" fmla="*/ 214746 h 2533300"/>
                <a:gd name="connsiteX2" fmla="*/ 214796 w 1258341"/>
                <a:gd name="connsiteY2" fmla="*/ 857668 h 2533300"/>
                <a:gd name="connsiteX3" fmla="*/ 28 w 1258341"/>
                <a:gd name="connsiteY3" fmla="*/ 1305167 h 2533300"/>
                <a:gd name="connsiteX4" fmla="*/ 225826 w 1258341"/>
                <a:gd name="connsiteY4" fmla="*/ 1734032 h 2533300"/>
                <a:gd name="connsiteX5" fmla="*/ 1234990 w 1258341"/>
                <a:gd name="connsiteY5" fmla="*/ 2533300 h 25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341" h="2533300">
                  <a:moveTo>
                    <a:pt x="1258341" y="0"/>
                  </a:moveTo>
                  <a:cubicBezTo>
                    <a:pt x="1055394" y="54474"/>
                    <a:pt x="969446" y="76564"/>
                    <a:pt x="781235" y="214746"/>
                  </a:cubicBezTo>
                  <a:cubicBezTo>
                    <a:pt x="593024" y="352928"/>
                    <a:pt x="344997" y="675931"/>
                    <a:pt x="214796" y="857668"/>
                  </a:cubicBezTo>
                  <a:cubicBezTo>
                    <a:pt x="84595" y="1039405"/>
                    <a:pt x="-1810" y="1159106"/>
                    <a:pt x="28" y="1305167"/>
                  </a:cubicBezTo>
                  <a:cubicBezTo>
                    <a:pt x="1866" y="1451228"/>
                    <a:pt x="-16498" y="1553681"/>
                    <a:pt x="225826" y="1734032"/>
                  </a:cubicBezTo>
                  <a:cubicBezTo>
                    <a:pt x="468150" y="1914383"/>
                    <a:pt x="1020726" y="2442545"/>
                    <a:pt x="1234990" y="2533300"/>
                  </a:cubicBezTo>
                </a:path>
              </a:pathLst>
            </a:cu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307416AB-5F28-DFF8-2A6A-16BA941C2F6D}"/>
                </a:ext>
              </a:extLst>
            </p:cNvPr>
            <p:cNvSpPr/>
            <p:nvPr/>
          </p:nvSpPr>
          <p:spPr>
            <a:xfrm flipH="1">
              <a:off x="6381727" y="4185849"/>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BB722CF3-29B4-5492-67D0-3794970286B2}"/>
                </a:ext>
              </a:extLst>
            </p:cNvPr>
            <p:cNvSpPr/>
            <p:nvPr/>
          </p:nvSpPr>
          <p:spPr>
            <a:xfrm flipH="1">
              <a:off x="6401235" y="1739586"/>
              <a:ext cx="1232422" cy="2455770"/>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460951"/>
                <a:gd name="connsiteY0" fmla="*/ 0 h 2501096"/>
                <a:gd name="connsiteX1" fmla="*/ 662960 w 1460951"/>
                <a:gd name="connsiteY1" fmla="*/ 339047 h 2501096"/>
                <a:gd name="connsiteX2" fmla="*/ 118429 w 1460951"/>
                <a:gd name="connsiteY2" fmla="*/ 1037690 h 2501096"/>
                <a:gd name="connsiteX3" fmla="*/ 4626 w 1460951"/>
                <a:gd name="connsiteY3" fmla="*/ 1476141 h 2501096"/>
                <a:gd name="connsiteX4" fmla="*/ 210897 w 1460951"/>
                <a:gd name="connsiteY4" fmla="*/ 1900719 h 2501096"/>
                <a:gd name="connsiteX5" fmla="*/ 1460951 w 1460951"/>
                <a:gd name="connsiteY5" fmla="*/ 2501096 h 2501096"/>
                <a:gd name="connsiteX0" fmla="*/ 1199509 w 1463244"/>
                <a:gd name="connsiteY0" fmla="*/ 0 h 2501096"/>
                <a:gd name="connsiteX1" fmla="*/ 665253 w 1463244"/>
                <a:gd name="connsiteY1" fmla="*/ 339047 h 2501096"/>
                <a:gd name="connsiteX2" fmla="*/ 120722 w 1463244"/>
                <a:gd name="connsiteY2" fmla="*/ 1037690 h 2501096"/>
                <a:gd name="connsiteX3" fmla="*/ 6919 w 1463244"/>
                <a:gd name="connsiteY3" fmla="*/ 1476141 h 2501096"/>
                <a:gd name="connsiteX4" fmla="*/ 248909 w 1463244"/>
                <a:gd name="connsiteY4" fmla="*/ 1879288 h 2501096"/>
                <a:gd name="connsiteX5" fmla="*/ 1463244 w 1463244"/>
                <a:gd name="connsiteY5" fmla="*/ 2501096 h 2501096"/>
                <a:gd name="connsiteX0" fmla="*/ 1199509 w 1444194"/>
                <a:gd name="connsiteY0" fmla="*/ 0 h 2489190"/>
                <a:gd name="connsiteX1" fmla="*/ 665253 w 1444194"/>
                <a:gd name="connsiteY1" fmla="*/ 339047 h 2489190"/>
                <a:gd name="connsiteX2" fmla="*/ 120722 w 1444194"/>
                <a:gd name="connsiteY2" fmla="*/ 1037690 h 2489190"/>
                <a:gd name="connsiteX3" fmla="*/ 6919 w 1444194"/>
                <a:gd name="connsiteY3" fmla="*/ 1476141 h 2489190"/>
                <a:gd name="connsiteX4" fmla="*/ 248909 w 1444194"/>
                <a:gd name="connsiteY4" fmla="*/ 1879288 h 2489190"/>
                <a:gd name="connsiteX5" fmla="*/ 1444194 w 1444194"/>
                <a:gd name="connsiteY5" fmla="*/ 2489190 h 2489190"/>
                <a:gd name="connsiteX0" fmla="*/ 1199509 w 1446575"/>
                <a:gd name="connsiteY0" fmla="*/ 0 h 2496334"/>
                <a:gd name="connsiteX1" fmla="*/ 665253 w 1446575"/>
                <a:gd name="connsiteY1" fmla="*/ 339047 h 2496334"/>
                <a:gd name="connsiteX2" fmla="*/ 120722 w 1446575"/>
                <a:gd name="connsiteY2" fmla="*/ 1037690 h 2496334"/>
                <a:gd name="connsiteX3" fmla="*/ 6919 w 1446575"/>
                <a:gd name="connsiteY3" fmla="*/ 1476141 h 2496334"/>
                <a:gd name="connsiteX4" fmla="*/ 248909 w 1446575"/>
                <a:gd name="connsiteY4" fmla="*/ 1879288 h 2496334"/>
                <a:gd name="connsiteX5" fmla="*/ 1446575 w 1446575"/>
                <a:gd name="connsiteY5" fmla="*/ 2496334 h 2496334"/>
                <a:gd name="connsiteX0" fmla="*/ 1199509 w 1352278"/>
                <a:gd name="connsiteY0" fmla="*/ 0 h 2496334"/>
                <a:gd name="connsiteX1" fmla="*/ 665253 w 1352278"/>
                <a:gd name="connsiteY1" fmla="*/ 339047 h 2496334"/>
                <a:gd name="connsiteX2" fmla="*/ 120722 w 1352278"/>
                <a:gd name="connsiteY2" fmla="*/ 1037690 h 2496334"/>
                <a:gd name="connsiteX3" fmla="*/ 6919 w 1352278"/>
                <a:gd name="connsiteY3" fmla="*/ 1476141 h 2496334"/>
                <a:gd name="connsiteX4" fmla="*/ 248909 w 1352278"/>
                <a:gd name="connsiteY4" fmla="*/ 1879288 h 2496334"/>
                <a:gd name="connsiteX5" fmla="*/ 1352278 w 1352278"/>
                <a:gd name="connsiteY5" fmla="*/ 2496334 h 2496334"/>
                <a:gd name="connsiteX0" fmla="*/ 1199509 w 1343706"/>
                <a:gd name="connsiteY0" fmla="*/ 0 h 2496334"/>
                <a:gd name="connsiteX1" fmla="*/ 665253 w 1343706"/>
                <a:gd name="connsiteY1" fmla="*/ 339047 h 2496334"/>
                <a:gd name="connsiteX2" fmla="*/ 120722 w 1343706"/>
                <a:gd name="connsiteY2" fmla="*/ 1037690 h 2496334"/>
                <a:gd name="connsiteX3" fmla="*/ 6919 w 1343706"/>
                <a:gd name="connsiteY3" fmla="*/ 1476141 h 2496334"/>
                <a:gd name="connsiteX4" fmla="*/ 248909 w 1343706"/>
                <a:gd name="connsiteY4" fmla="*/ 1879288 h 2496334"/>
                <a:gd name="connsiteX5" fmla="*/ 1343706 w 1343706"/>
                <a:gd name="connsiteY5" fmla="*/ 2496334 h 2496334"/>
                <a:gd name="connsiteX0" fmla="*/ 1216654 w 1343706"/>
                <a:gd name="connsiteY0" fmla="*/ 0 h 2307739"/>
                <a:gd name="connsiteX1" fmla="*/ 665253 w 1343706"/>
                <a:gd name="connsiteY1" fmla="*/ 150452 h 2307739"/>
                <a:gd name="connsiteX2" fmla="*/ 120722 w 1343706"/>
                <a:gd name="connsiteY2" fmla="*/ 849095 h 2307739"/>
                <a:gd name="connsiteX3" fmla="*/ 6919 w 1343706"/>
                <a:gd name="connsiteY3" fmla="*/ 1287546 h 2307739"/>
                <a:gd name="connsiteX4" fmla="*/ 248909 w 1343706"/>
                <a:gd name="connsiteY4" fmla="*/ 1690693 h 2307739"/>
                <a:gd name="connsiteX5" fmla="*/ 1343706 w 1343706"/>
                <a:gd name="connsiteY5" fmla="*/ 2307739 h 2307739"/>
                <a:gd name="connsiteX0" fmla="*/ 1217582 w 1344634"/>
                <a:gd name="connsiteY0" fmla="*/ 0 h 2307739"/>
                <a:gd name="connsiteX1" fmla="*/ 714758 w 1344634"/>
                <a:gd name="connsiteY1" fmla="*/ 210460 h 2307739"/>
                <a:gd name="connsiteX2" fmla="*/ 121650 w 1344634"/>
                <a:gd name="connsiteY2" fmla="*/ 849095 h 2307739"/>
                <a:gd name="connsiteX3" fmla="*/ 7847 w 1344634"/>
                <a:gd name="connsiteY3" fmla="*/ 1287546 h 2307739"/>
                <a:gd name="connsiteX4" fmla="*/ 249837 w 1344634"/>
                <a:gd name="connsiteY4" fmla="*/ 1690693 h 2307739"/>
                <a:gd name="connsiteX5" fmla="*/ 1344634 w 1344634"/>
                <a:gd name="connsiteY5" fmla="*/ 2307739 h 2307739"/>
                <a:gd name="connsiteX0" fmla="*/ 1215064 w 1342116"/>
                <a:gd name="connsiteY0" fmla="*/ 0 h 2307739"/>
                <a:gd name="connsiteX1" fmla="*/ 712240 w 1342116"/>
                <a:gd name="connsiteY1" fmla="*/ 210460 h 2307739"/>
                <a:gd name="connsiteX2" fmla="*/ 133419 w 1342116"/>
                <a:gd name="connsiteY2" fmla="*/ 871955 h 2307739"/>
                <a:gd name="connsiteX3" fmla="*/ 5329 w 1342116"/>
                <a:gd name="connsiteY3" fmla="*/ 1287546 h 2307739"/>
                <a:gd name="connsiteX4" fmla="*/ 247319 w 1342116"/>
                <a:gd name="connsiteY4" fmla="*/ 1690693 h 2307739"/>
                <a:gd name="connsiteX5" fmla="*/ 1342116 w 1342116"/>
                <a:gd name="connsiteY5" fmla="*/ 2307739 h 2307739"/>
                <a:gd name="connsiteX0" fmla="*/ 1264179 w 1391231"/>
                <a:gd name="connsiteY0" fmla="*/ 0 h 2307739"/>
                <a:gd name="connsiteX1" fmla="*/ 761355 w 1391231"/>
                <a:gd name="connsiteY1" fmla="*/ 210460 h 2307739"/>
                <a:gd name="connsiteX2" fmla="*/ 182534 w 1391231"/>
                <a:gd name="connsiteY2" fmla="*/ 871955 h 2307739"/>
                <a:gd name="connsiteX3" fmla="*/ 3009 w 1391231"/>
                <a:gd name="connsiteY3" fmla="*/ 1304691 h 2307739"/>
                <a:gd name="connsiteX4" fmla="*/ 296434 w 1391231"/>
                <a:gd name="connsiteY4" fmla="*/ 1690693 h 2307739"/>
                <a:gd name="connsiteX5" fmla="*/ 1391231 w 1391231"/>
                <a:gd name="connsiteY5" fmla="*/ 2307739 h 2307739"/>
                <a:gd name="connsiteX0" fmla="*/ 1264060 w 1391112"/>
                <a:gd name="connsiteY0" fmla="*/ 0 h 2307739"/>
                <a:gd name="connsiteX1" fmla="*/ 761236 w 1391112"/>
                <a:gd name="connsiteY1" fmla="*/ 210460 h 2307739"/>
                <a:gd name="connsiteX2" fmla="*/ 182415 w 1391112"/>
                <a:gd name="connsiteY2" fmla="*/ 871955 h 2307739"/>
                <a:gd name="connsiteX3" fmla="*/ 2890 w 1391112"/>
                <a:gd name="connsiteY3" fmla="*/ 1304691 h 2307739"/>
                <a:gd name="connsiteX4" fmla="*/ 293458 w 1391112"/>
                <a:gd name="connsiteY4" fmla="*/ 1722126 h 2307739"/>
                <a:gd name="connsiteX5" fmla="*/ 1391112 w 1391112"/>
                <a:gd name="connsiteY5" fmla="*/ 2307739 h 2307739"/>
                <a:gd name="connsiteX0" fmla="*/ 1264060 w 1264060"/>
                <a:gd name="connsiteY0" fmla="*/ 0 h 2493477"/>
                <a:gd name="connsiteX1" fmla="*/ 761236 w 1264060"/>
                <a:gd name="connsiteY1" fmla="*/ 210460 h 2493477"/>
                <a:gd name="connsiteX2" fmla="*/ 182415 w 1264060"/>
                <a:gd name="connsiteY2" fmla="*/ 871955 h 2493477"/>
                <a:gd name="connsiteX3" fmla="*/ 2890 w 1264060"/>
                <a:gd name="connsiteY3" fmla="*/ 1304691 h 2493477"/>
                <a:gd name="connsiteX4" fmla="*/ 293458 w 1264060"/>
                <a:gd name="connsiteY4" fmla="*/ 1722126 h 2493477"/>
                <a:gd name="connsiteX5" fmla="*/ 1248237 w 1264060"/>
                <a:gd name="connsiteY5" fmla="*/ 2493477 h 2493477"/>
                <a:gd name="connsiteX0" fmla="*/ 1264130 w 1264130"/>
                <a:gd name="connsiteY0" fmla="*/ 0 h 2493477"/>
                <a:gd name="connsiteX1" fmla="*/ 775594 w 1264130"/>
                <a:gd name="connsiteY1" fmla="*/ 227129 h 2493477"/>
                <a:gd name="connsiteX2" fmla="*/ 182485 w 1264130"/>
                <a:gd name="connsiteY2" fmla="*/ 871955 h 2493477"/>
                <a:gd name="connsiteX3" fmla="*/ 2960 w 1264130"/>
                <a:gd name="connsiteY3" fmla="*/ 1304691 h 2493477"/>
                <a:gd name="connsiteX4" fmla="*/ 293528 w 1264130"/>
                <a:gd name="connsiteY4" fmla="*/ 1722126 h 2493477"/>
                <a:gd name="connsiteX5" fmla="*/ 1248307 w 1264130"/>
                <a:gd name="connsiteY5" fmla="*/ 2493477 h 2493477"/>
                <a:gd name="connsiteX0" fmla="*/ 1262834 w 1262834"/>
                <a:gd name="connsiteY0" fmla="*/ 0 h 2493477"/>
                <a:gd name="connsiteX1" fmla="*/ 774298 w 1262834"/>
                <a:gd name="connsiteY1" fmla="*/ 227129 h 2493477"/>
                <a:gd name="connsiteX2" fmla="*/ 202620 w 1262834"/>
                <a:gd name="connsiteY2" fmla="*/ 902911 h 2493477"/>
                <a:gd name="connsiteX3" fmla="*/ 1664 w 1262834"/>
                <a:gd name="connsiteY3" fmla="*/ 1304691 h 2493477"/>
                <a:gd name="connsiteX4" fmla="*/ 292232 w 1262834"/>
                <a:gd name="connsiteY4" fmla="*/ 1722126 h 2493477"/>
                <a:gd name="connsiteX5" fmla="*/ 1247011 w 1262834"/>
                <a:gd name="connsiteY5" fmla="*/ 2493477 h 2493477"/>
                <a:gd name="connsiteX0" fmla="*/ 1232422 w 1232422"/>
                <a:gd name="connsiteY0" fmla="*/ 0 h 2493477"/>
                <a:gd name="connsiteX1" fmla="*/ 743886 w 1232422"/>
                <a:gd name="connsiteY1" fmla="*/ 227129 h 2493477"/>
                <a:gd name="connsiteX2" fmla="*/ 172208 w 1232422"/>
                <a:gd name="connsiteY2" fmla="*/ 902911 h 2493477"/>
                <a:gd name="connsiteX3" fmla="*/ 2208 w 1232422"/>
                <a:gd name="connsiteY3" fmla="*/ 1307072 h 2493477"/>
                <a:gd name="connsiteX4" fmla="*/ 261820 w 1232422"/>
                <a:gd name="connsiteY4" fmla="*/ 1722126 h 2493477"/>
                <a:gd name="connsiteX5" fmla="*/ 1216599 w 1232422"/>
                <a:gd name="connsiteY5" fmla="*/ 2493477 h 2493477"/>
                <a:gd name="connsiteX0" fmla="*/ 1232422 w 1232422"/>
                <a:gd name="connsiteY0" fmla="*/ 0 h 2455770"/>
                <a:gd name="connsiteX1" fmla="*/ 743886 w 1232422"/>
                <a:gd name="connsiteY1" fmla="*/ 227129 h 2455770"/>
                <a:gd name="connsiteX2" fmla="*/ 172208 w 1232422"/>
                <a:gd name="connsiteY2" fmla="*/ 902911 h 2455770"/>
                <a:gd name="connsiteX3" fmla="*/ 2208 w 1232422"/>
                <a:gd name="connsiteY3" fmla="*/ 1307072 h 2455770"/>
                <a:gd name="connsiteX4" fmla="*/ 261820 w 1232422"/>
                <a:gd name="connsiteY4" fmla="*/ 1722126 h 2455770"/>
                <a:gd name="connsiteX5" fmla="*/ 1222884 w 1232422"/>
                <a:gd name="connsiteY5" fmla="*/ 2455770 h 245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422" h="2455770">
                  <a:moveTo>
                    <a:pt x="1232422" y="0"/>
                  </a:moveTo>
                  <a:cubicBezTo>
                    <a:pt x="1055193" y="83049"/>
                    <a:pt x="920588" y="76644"/>
                    <a:pt x="743886" y="227129"/>
                  </a:cubicBezTo>
                  <a:cubicBezTo>
                    <a:pt x="567184" y="377614"/>
                    <a:pt x="295821" y="722921"/>
                    <a:pt x="172208" y="902911"/>
                  </a:cubicBezTo>
                  <a:cubicBezTo>
                    <a:pt x="48595" y="1082901"/>
                    <a:pt x="-12727" y="1170536"/>
                    <a:pt x="2208" y="1307072"/>
                  </a:cubicBezTo>
                  <a:cubicBezTo>
                    <a:pt x="17143" y="1443608"/>
                    <a:pt x="21877" y="1552094"/>
                    <a:pt x="261820" y="1722126"/>
                  </a:cubicBezTo>
                  <a:cubicBezTo>
                    <a:pt x="501763" y="1892158"/>
                    <a:pt x="1008620" y="2365015"/>
                    <a:pt x="1222884" y="2455770"/>
                  </a:cubicBezTo>
                </a:path>
              </a:pathLst>
            </a:cu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249413C0-1EE8-B9C4-F217-75C11F4E164A}"/>
                </a:ext>
              </a:extLst>
            </p:cNvPr>
            <p:cNvSpPr/>
            <p:nvPr/>
          </p:nvSpPr>
          <p:spPr>
            <a:xfrm flipH="1">
              <a:off x="6390036" y="4240631"/>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D8ED19C-0B0C-6641-4AAE-F7722182437B}"/>
                </a:ext>
              </a:extLst>
            </p:cNvPr>
            <p:cNvSpPr/>
            <p:nvPr/>
          </p:nvSpPr>
          <p:spPr>
            <a:xfrm>
              <a:off x="6384181" y="1735839"/>
              <a:ext cx="14400" cy="144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B4682E0-D80D-AD34-3D36-C8BEF539FC29}"/>
                </a:ext>
              </a:extLst>
            </p:cNvPr>
            <p:cNvSpPr/>
            <p:nvPr/>
          </p:nvSpPr>
          <p:spPr>
            <a:xfrm>
              <a:off x="6384181" y="1708270"/>
              <a:ext cx="14400" cy="144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D9B15543-8A22-9DAE-BAB7-42E005D23A63}"/>
                </a:ext>
              </a:extLst>
            </p:cNvPr>
            <p:cNvSpPr/>
            <p:nvPr/>
          </p:nvSpPr>
          <p:spPr>
            <a:xfrm flipH="1">
              <a:off x="6367497" y="1656094"/>
              <a:ext cx="1343784" cy="3023542"/>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349985"/>
                <a:gd name="connsiteY0" fmla="*/ 0 h 2558246"/>
                <a:gd name="connsiteX1" fmla="*/ 662960 w 1349985"/>
                <a:gd name="connsiteY1" fmla="*/ 339047 h 2558246"/>
                <a:gd name="connsiteX2" fmla="*/ 118429 w 1349985"/>
                <a:gd name="connsiteY2" fmla="*/ 1037690 h 2558246"/>
                <a:gd name="connsiteX3" fmla="*/ 4626 w 1349985"/>
                <a:gd name="connsiteY3" fmla="*/ 1476141 h 2558246"/>
                <a:gd name="connsiteX4" fmla="*/ 210897 w 1349985"/>
                <a:gd name="connsiteY4" fmla="*/ 1900719 h 2558246"/>
                <a:gd name="connsiteX5" fmla="*/ 1349985 w 1349985"/>
                <a:gd name="connsiteY5" fmla="*/ 2558246 h 2558246"/>
                <a:gd name="connsiteX0" fmla="*/ 1197216 w 1197216"/>
                <a:gd name="connsiteY0" fmla="*/ 0 h 2758271"/>
                <a:gd name="connsiteX1" fmla="*/ 662960 w 1197216"/>
                <a:gd name="connsiteY1" fmla="*/ 339047 h 2758271"/>
                <a:gd name="connsiteX2" fmla="*/ 118429 w 1197216"/>
                <a:gd name="connsiteY2" fmla="*/ 1037690 h 2758271"/>
                <a:gd name="connsiteX3" fmla="*/ 4626 w 1197216"/>
                <a:gd name="connsiteY3" fmla="*/ 1476141 h 2758271"/>
                <a:gd name="connsiteX4" fmla="*/ 210897 w 1197216"/>
                <a:gd name="connsiteY4" fmla="*/ 1900719 h 2758271"/>
                <a:gd name="connsiteX5" fmla="*/ 1172820 w 1197216"/>
                <a:gd name="connsiteY5" fmla="*/ 2758271 h 2758271"/>
                <a:gd name="connsiteX0" fmla="*/ 1209150 w 1209150"/>
                <a:gd name="connsiteY0" fmla="*/ 0 h 2758271"/>
                <a:gd name="connsiteX1" fmla="*/ 674894 w 1209150"/>
                <a:gd name="connsiteY1" fmla="*/ 339047 h 2758271"/>
                <a:gd name="connsiteX2" fmla="*/ 130363 w 1209150"/>
                <a:gd name="connsiteY2" fmla="*/ 1037690 h 2758271"/>
                <a:gd name="connsiteX3" fmla="*/ 16560 w 1209150"/>
                <a:gd name="connsiteY3" fmla="*/ 1476141 h 2758271"/>
                <a:gd name="connsiteX4" fmla="*/ 162824 w 1209150"/>
                <a:gd name="connsiteY4" fmla="*/ 1937867 h 2758271"/>
                <a:gd name="connsiteX5" fmla="*/ 1184754 w 1209150"/>
                <a:gd name="connsiteY5" fmla="*/ 2758271 h 2758271"/>
                <a:gd name="connsiteX0" fmla="*/ 1284272 w 1284272"/>
                <a:gd name="connsiteY0" fmla="*/ 0 h 2758271"/>
                <a:gd name="connsiteX1" fmla="*/ 750016 w 1284272"/>
                <a:gd name="connsiteY1" fmla="*/ 339047 h 2758271"/>
                <a:gd name="connsiteX2" fmla="*/ 205485 w 1284272"/>
                <a:gd name="connsiteY2" fmla="*/ 1037690 h 2758271"/>
                <a:gd name="connsiteX3" fmla="*/ 242 w 1284272"/>
                <a:gd name="connsiteY3" fmla="*/ 1487571 h 2758271"/>
                <a:gd name="connsiteX4" fmla="*/ 237946 w 1284272"/>
                <a:gd name="connsiteY4" fmla="*/ 1937867 h 2758271"/>
                <a:gd name="connsiteX5" fmla="*/ 1259876 w 1284272"/>
                <a:gd name="connsiteY5" fmla="*/ 2758271 h 2758271"/>
                <a:gd name="connsiteX0" fmla="*/ 1301417 w 1301417"/>
                <a:gd name="connsiteY0" fmla="*/ 0 h 2603966"/>
                <a:gd name="connsiteX1" fmla="*/ 750016 w 1301417"/>
                <a:gd name="connsiteY1" fmla="*/ 184742 h 2603966"/>
                <a:gd name="connsiteX2" fmla="*/ 205485 w 1301417"/>
                <a:gd name="connsiteY2" fmla="*/ 883385 h 2603966"/>
                <a:gd name="connsiteX3" fmla="*/ 242 w 1301417"/>
                <a:gd name="connsiteY3" fmla="*/ 1333266 h 2603966"/>
                <a:gd name="connsiteX4" fmla="*/ 237946 w 1301417"/>
                <a:gd name="connsiteY4" fmla="*/ 1783562 h 2603966"/>
                <a:gd name="connsiteX5" fmla="*/ 1259876 w 1301417"/>
                <a:gd name="connsiteY5" fmla="*/ 2603966 h 2603966"/>
                <a:gd name="connsiteX0" fmla="*/ 1301431 w 1301431"/>
                <a:gd name="connsiteY0" fmla="*/ 0 h 2603966"/>
                <a:gd name="connsiteX1" fmla="*/ 781463 w 1301431"/>
                <a:gd name="connsiteY1" fmla="*/ 219032 h 2603966"/>
                <a:gd name="connsiteX2" fmla="*/ 205499 w 1301431"/>
                <a:gd name="connsiteY2" fmla="*/ 883385 h 2603966"/>
                <a:gd name="connsiteX3" fmla="*/ 256 w 1301431"/>
                <a:gd name="connsiteY3" fmla="*/ 1333266 h 2603966"/>
                <a:gd name="connsiteX4" fmla="*/ 237960 w 1301431"/>
                <a:gd name="connsiteY4" fmla="*/ 1783562 h 2603966"/>
                <a:gd name="connsiteX5" fmla="*/ 1259890 w 1301431"/>
                <a:gd name="connsiteY5" fmla="*/ 2603966 h 260396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85392"/>
                <a:gd name="connsiteX1" fmla="*/ 781463 w 1287144"/>
                <a:gd name="connsiteY1" fmla="*/ 207602 h 2585392"/>
                <a:gd name="connsiteX2" fmla="*/ 205499 w 1287144"/>
                <a:gd name="connsiteY2" fmla="*/ 871955 h 2585392"/>
                <a:gd name="connsiteX3" fmla="*/ 256 w 1287144"/>
                <a:gd name="connsiteY3" fmla="*/ 1321836 h 2585392"/>
                <a:gd name="connsiteX4" fmla="*/ 237960 w 1287144"/>
                <a:gd name="connsiteY4" fmla="*/ 1772132 h 2585392"/>
                <a:gd name="connsiteX5" fmla="*/ 1264652 w 1287144"/>
                <a:gd name="connsiteY5" fmla="*/ 2585392 h 2585392"/>
                <a:gd name="connsiteX0" fmla="*/ 1251559 w 1251559"/>
                <a:gd name="connsiteY0" fmla="*/ 0 h 2585392"/>
                <a:gd name="connsiteX1" fmla="*/ 745878 w 1251559"/>
                <a:gd name="connsiteY1" fmla="*/ 207602 h 2585392"/>
                <a:gd name="connsiteX2" fmla="*/ 169914 w 1251559"/>
                <a:gd name="connsiteY2" fmla="*/ 871955 h 2585392"/>
                <a:gd name="connsiteX3" fmla="*/ 390 w 1251559"/>
                <a:gd name="connsiteY3" fmla="*/ 1328979 h 2585392"/>
                <a:gd name="connsiteX4" fmla="*/ 202375 w 1251559"/>
                <a:gd name="connsiteY4" fmla="*/ 1772132 h 2585392"/>
                <a:gd name="connsiteX5" fmla="*/ 1229067 w 1251559"/>
                <a:gd name="connsiteY5" fmla="*/ 2585392 h 2585392"/>
                <a:gd name="connsiteX0" fmla="*/ 1252197 w 1252197"/>
                <a:gd name="connsiteY0" fmla="*/ 0 h 2585392"/>
                <a:gd name="connsiteX1" fmla="*/ 746516 w 1252197"/>
                <a:gd name="connsiteY1" fmla="*/ 207602 h 2585392"/>
                <a:gd name="connsiteX2" fmla="*/ 170552 w 1252197"/>
                <a:gd name="connsiteY2" fmla="*/ 871955 h 2585392"/>
                <a:gd name="connsiteX3" fmla="*/ 1028 w 1252197"/>
                <a:gd name="connsiteY3" fmla="*/ 1328979 h 2585392"/>
                <a:gd name="connsiteX4" fmla="*/ 226826 w 1252197"/>
                <a:gd name="connsiteY4" fmla="*/ 1757844 h 2585392"/>
                <a:gd name="connsiteX5" fmla="*/ 1229705 w 1252197"/>
                <a:gd name="connsiteY5" fmla="*/ 2585392 h 2585392"/>
                <a:gd name="connsiteX0" fmla="*/ 1251196 w 1251196"/>
                <a:gd name="connsiteY0" fmla="*/ 0 h 2585392"/>
                <a:gd name="connsiteX1" fmla="*/ 745515 w 1251196"/>
                <a:gd name="connsiteY1" fmla="*/ 207602 h 2585392"/>
                <a:gd name="connsiteX2" fmla="*/ 214795 w 1251196"/>
                <a:gd name="connsiteY2" fmla="*/ 881480 h 2585392"/>
                <a:gd name="connsiteX3" fmla="*/ 27 w 1251196"/>
                <a:gd name="connsiteY3" fmla="*/ 1328979 h 2585392"/>
                <a:gd name="connsiteX4" fmla="*/ 225825 w 1251196"/>
                <a:gd name="connsiteY4" fmla="*/ 1757844 h 2585392"/>
                <a:gd name="connsiteX5" fmla="*/ 1228704 w 1251196"/>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8341 w 1258341"/>
                <a:gd name="connsiteY0" fmla="*/ 0 h 2561580"/>
                <a:gd name="connsiteX1" fmla="*/ 783616 w 1258341"/>
                <a:gd name="connsiteY1" fmla="*/ 205221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69552 w 1269552"/>
                <a:gd name="connsiteY0" fmla="*/ 0 h 2561580"/>
                <a:gd name="connsiteX1" fmla="*/ 792446 w 1269552"/>
                <a:gd name="connsiteY1" fmla="*/ 214746 h 2561580"/>
                <a:gd name="connsiteX2" fmla="*/ 226007 w 1269552"/>
                <a:gd name="connsiteY2" fmla="*/ 857668 h 2561580"/>
                <a:gd name="connsiteX3" fmla="*/ 11239 w 1269552"/>
                <a:gd name="connsiteY3" fmla="*/ 1305167 h 2561580"/>
                <a:gd name="connsiteX4" fmla="*/ 187031 w 1269552"/>
                <a:gd name="connsiteY4" fmla="*/ 1772132 h 2561580"/>
                <a:gd name="connsiteX5" fmla="*/ 1239916 w 1269552"/>
                <a:gd name="connsiteY5" fmla="*/ 2561580 h 2561580"/>
                <a:gd name="connsiteX0" fmla="*/ 1278372 w 1278372"/>
                <a:gd name="connsiteY0" fmla="*/ 0 h 2561580"/>
                <a:gd name="connsiteX1" fmla="*/ 801266 w 1278372"/>
                <a:gd name="connsiteY1" fmla="*/ 214746 h 2561580"/>
                <a:gd name="connsiteX2" fmla="*/ 234827 w 1278372"/>
                <a:gd name="connsiteY2" fmla="*/ 857668 h 2561580"/>
                <a:gd name="connsiteX3" fmla="*/ 8153 w 1278372"/>
                <a:gd name="connsiteY3" fmla="*/ 1305167 h 2561580"/>
                <a:gd name="connsiteX4" fmla="*/ 195851 w 1278372"/>
                <a:gd name="connsiteY4" fmla="*/ 1772132 h 2561580"/>
                <a:gd name="connsiteX5" fmla="*/ 1248736 w 1278372"/>
                <a:gd name="connsiteY5" fmla="*/ 2561580 h 2561580"/>
                <a:gd name="connsiteX0" fmla="*/ 1278372 w 1289217"/>
                <a:gd name="connsiteY0" fmla="*/ 0 h 2661593"/>
                <a:gd name="connsiteX1" fmla="*/ 801266 w 1289217"/>
                <a:gd name="connsiteY1" fmla="*/ 214746 h 2661593"/>
                <a:gd name="connsiteX2" fmla="*/ 234827 w 1289217"/>
                <a:gd name="connsiteY2" fmla="*/ 857668 h 2661593"/>
                <a:gd name="connsiteX3" fmla="*/ 8153 w 1289217"/>
                <a:gd name="connsiteY3" fmla="*/ 1305167 h 2661593"/>
                <a:gd name="connsiteX4" fmla="*/ 195851 w 1289217"/>
                <a:gd name="connsiteY4" fmla="*/ 1772132 h 2661593"/>
                <a:gd name="connsiteX5" fmla="*/ 1289217 w 1289217"/>
                <a:gd name="connsiteY5" fmla="*/ 2661593 h 2661593"/>
                <a:gd name="connsiteX0" fmla="*/ 1278372 w 1315411"/>
                <a:gd name="connsiteY0" fmla="*/ 0 h 2673499"/>
                <a:gd name="connsiteX1" fmla="*/ 801266 w 1315411"/>
                <a:gd name="connsiteY1" fmla="*/ 214746 h 2673499"/>
                <a:gd name="connsiteX2" fmla="*/ 234827 w 1315411"/>
                <a:gd name="connsiteY2" fmla="*/ 857668 h 2673499"/>
                <a:gd name="connsiteX3" fmla="*/ 8153 w 1315411"/>
                <a:gd name="connsiteY3" fmla="*/ 1305167 h 2673499"/>
                <a:gd name="connsiteX4" fmla="*/ 195851 w 1315411"/>
                <a:gd name="connsiteY4" fmla="*/ 1772132 h 2673499"/>
                <a:gd name="connsiteX5" fmla="*/ 1315411 w 1315411"/>
                <a:gd name="connsiteY5" fmla="*/ 2673499 h 2673499"/>
                <a:gd name="connsiteX0" fmla="*/ 1273848 w 1377468"/>
                <a:gd name="connsiteY0" fmla="*/ 0 h 2730754"/>
                <a:gd name="connsiteX1" fmla="*/ 796742 w 1377468"/>
                <a:gd name="connsiteY1" fmla="*/ 214746 h 2730754"/>
                <a:gd name="connsiteX2" fmla="*/ 230303 w 1377468"/>
                <a:gd name="connsiteY2" fmla="*/ 857668 h 2730754"/>
                <a:gd name="connsiteX3" fmla="*/ 3629 w 1377468"/>
                <a:gd name="connsiteY3" fmla="*/ 1305167 h 2730754"/>
                <a:gd name="connsiteX4" fmla="*/ 191327 w 1377468"/>
                <a:gd name="connsiteY4" fmla="*/ 1772132 h 2730754"/>
                <a:gd name="connsiteX5" fmla="*/ 1289486 w 1377468"/>
                <a:gd name="connsiteY5" fmla="*/ 2661113 h 2730754"/>
                <a:gd name="connsiteX6" fmla="*/ 1310887 w 1377468"/>
                <a:gd name="connsiteY6" fmla="*/ 2673499 h 2730754"/>
                <a:gd name="connsiteX0" fmla="*/ 1273848 w 1347497"/>
                <a:gd name="connsiteY0" fmla="*/ 0 h 3147367"/>
                <a:gd name="connsiteX1" fmla="*/ 796742 w 1347497"/>
                <a:gd name="connsiteY1" fmla="*/ 214746 h 3147367"/>
                <a:gd name="connsiteX2" fmla="*/ 230303 w 1347497"/>
                <a:gd name="connsiteY2" fmla="*/ 857668 h 3147367"/>
                <a:gd name="connsiteX3" fmla="*/ 3629 w 1347497"/>
                <a:gd name="connsiteY3" fmla="*/ 1305167 h 3147367"/>
                <a:gd name="connsiteX4" fmla="*/ 191327 w 1347497"/>
                <a:gd name="connsiteY4" fmla="*/ 1772132 h 3147367"/>
                <a:gd name="connsiteX5" fmla="*/ 1289486 w 1347497"/>
                <a:gd name="connsiteY5" fmla="*/ 2661113 h 3147367"/>
                <a:gd name="connsiteX6" fmla="*/ 1156105 w 1347497"/>
                <a:gd name="connsiteY6" fmla="*/ 3147367 h 3147367"/>
                <a:gd name="connsiteX0" fmla="*/ 1273848 w 1364872"/>
                <a:gd name="connsiteY0" fmla="*/ 0 h 3147367"/>
                <a:gd name="connsiteX1" fmla="*/ 796742 w 1364872"/>
                <a:gd name="connsiteY1" fmla="*/ 214746 h 3147367"/>
                <a:gd name="connsiteX2" fmla="*/ 230303 w 1364872"/>
                <a:gd name="connsiteY2" fmla="*/ 857668 h 3147367"/>
                <a:gd name="connsiteX3" fmla="*/ 3629 w 1364872"/>
                <a:gd name="connsiteY3" fmla="*/ 1305167 h 3147367"/>
                <a:gd name="connsiteX4" fmla="*/ 191327 w 1364872"/>
                <a:gd name="connsiteY4" fmla="*/ 1772132 h 3147367"/>
                <a:gd name="connsiteX5" fmla="*/ 1289486 w 1364872"/>
                <a:gd name="connsiteY5" fmla="*/ 2661113 h 3147367"/>
                <a:gd name="connsiteX6" fmla="*/ 1256148 w 1364872"/>
                <a:gd name="connsiteY6" fmla="*/ 3011156 h 3147367"/>
                <a:gd name="connsiteX7" fmla="*/ 1156105 w 1364872"/>
                <a:gd name="connsiteY7" fmla="*/ 3147367 h 3147367"/>
                <a:gd name="connsiteX0" fmla="*/ 1273848 w 1377108"/>
                <a:gd name="connsiteY0" fmla="*/ 0 h 3147367"/>
                <a:gd name="connsiteX1" fmla="*/ 796742 w 1377108"/>
                <a:gd name="connsiteY1" fmla="*/ 214746 h 3147367"/>
                <a:gd name="connsiteX2" fmla="*/ 230303 w 1377108"/>
                <a:gd name="connsiteY2" fmla="*/ 857668 h 3147367"/>
                <a:gd name="connsiteX3" fmla="*/ 3629 w 1377108"/>
                <a:gd name="connsiteY3" fmla="*/ 1305167 h 3147367"/>
                <a:gd name="connsiteX4" fmla="*/ 191327 w 1377108"/>
                <a:gd name="connsiteY4" fmla="*/ 1772132 h 3147367"/>
                <a:gd name="connsiteX5" fmla="*/ 1289486 w 1377108"/>
                <a:gd name="connsiteY5" fmla="*/ 2661113 h 3147367"/>
                <a:gd name="connsiteX6" fmla="*/ 1301391 w 1377108"/>
                <a:gd name="connsiteY6" fmla="*/ 3077831 h 3147367"/>
                <a:gd name="connsiteX7" fmla="*/ 1156105 w 1377108"/>
                <a:gd name="connsiteY7" fmla="*/ 3147367 h 3147367"/>
                <a:gd name="connsiteX0" fmla="*/ 1273848 w 1398854"/>
                <a:gd name="connsiteY0" fmla="*/ 0 h 3147367"/>
                <a:gd name="connsiteX1" fmla="*/ 796742 w 1398854"/>
                <a:gd name="connsiteY1" fmla="*/ 214746 h 3147367"/>
                <a:gd name="connsiteX2" fmla="*/ 230303 w 1398854"/>
                <a:gd name="connsiteY2" fmla="*/ 857668 h 3147367"/>
                <a:gd name="connsiteX3" fmla="*/ 3629 w 1398854"/>
                <a:gd name="connsiteY3" fmla="*/ 1305167 h 3147367"/>
                <a:gd name="connsiteX4" fmla="*/ 191327 w 1398854"/>
                <a:gd name="connsiteY4" fmla="*/ 1772132 h 3147367"/>
                <a:gd name="connsiteX5" fmla="*/ 1289486 w 1398854"/>
                <a:gd name="connsiteY5" fmla="*/ 2661113 h 3147367"/>
                <a:gd name="connsiteX6" fmla="*/ 1360923 w 1398854"/>
                <a:gd name="connsiteY6" fmla="*/ 2939719 h 3147367"/>
                <a:gd name="connsiteX7" fmla="*/ 1301391 w 1398854"/>
                <a:gd name="connsiteY7" fmla="*/ 3077831 h 3147367"/>
                <a:gd name="connsiteX8" fmla="*/ 1156105 w 1398854"/>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1391 w 1385931"/>
                <a:gd name="connsiteY7" fmla="*/ 3077831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413485"/>
                <a:gd name="connsiteY0" fmla="*/ 0 h 3147367"/>
                <a:gd name="connsiteX1" fmla="*/ 796742 w 1413485"/>
                <a:gd name="connsiteY1" fmla="*/ 214746 h 3147367"/>
                <a:gd name="connsiteX2" fmla="*/ 230303 w 1413485"/>
                <a:gd name="connsiteY2" fmla="*/ 857668 h 3147367"/>
                <a:gd name="connsiteX3" fmla="*/ 3629 w 1413485"/>
                <a:gd name="connsiteY3" fmla="*/ 1305167 h 3147367"/>
                <a:gd name="connsiteX4" fmla="*/ 191327 w 1413485"/>
                <a:gd name="connsiteY4" fmla="*/ 1772132 h 3147367"/>
                <a:gd name="connsiteX5" fmla="*/ 1289486 w 1413485"/>
                <a:gd name="connsiteY5" fmla="*/ 2661113 h 3147367"/>
                <a:gd name="connsiteX6" fmla="*/ 1391880 w 1413485"/>
                <a:gd name="connsiteY6" fmla="*/ 2818275 h 3147367"/>
                <a:gd name="connsiteX7" fmla="*/ 1325204 w 1413485"/>
                <a:gd name="connsiteY7" fmla="*/ 2930194 h 3147367"/>
                <a:gd name="connsiteX8" fmla="*/ 1308535 w 1413485"/>
                <a:gd name="connsiteY8" fmla="*/ 3087356 h 3147367"/>
                <a:gd name="connsiteX9" fmla="*/ 1156105 w 1413485"/>
                <a:gd name="connsiteY9" fmla="*/ 3147367 h 3147367"/>
                <a:gd name="connsiteX0" fmla="*/ 1273848 w 1386412"/>
                <a:gd name="connsiteY0" fmla="*/ 0 h 3147367"/>
                <a:gd name="connsiteX1" fmla="*/ 796742 w 1386412"/>
                <a:gd name="connsiteY1" fmla="*/ 214746 h 3147367"/>
                <a:gd name="connsiteX2" fmla="*/ 230303 w 1386412"/>
                <a:gd name="connsiteY2" fmla="*/ 857668 h 3147367"/>
                <a:gd name="connsiteX3" fmla="*/ 3629 w 1386412"/>
                <a:gd name="connsiteY3" fmla="*/ 1305167 h 3147367"/>
                <a:gd name="connsiteX4" fmla="*/ 191327 w 1386412"/>
                <a:gd name="connsiteY4" fmla="*/ 1772132 h 3147367"/>
                <a:gd name="connsiteX5" fmla="*/ 1289486 w 1386412"/>
                <a:gd name="connsiteY5" fmla="*/ 2661113 h 3147367"/>
                <a:gd name="connsiteX6" fmla="*/ 1322824 w 1386412"/>
                <a:gd name="connsiteY6" fmla="*/ 2780175 h 3147367"/>
                <a:gd name="connsiteX7" fmla="*/ 1325204 w 1386412"/>
                <a:gd name="connsiteY7" fmla="*/ 2930194 h 3147367"/>
                <a:gd name="connsiteX8" fmla="*/ 1308535 w 1386412"/>
                <a:gd name="connsiteY8" fmla="*/ 3087356 h 3147367"/>
                <a:gd name="connsiteX9" fmla="*/ 1156105 w 1386412"/>
                <a:gd name="connsiteY9" fmla="*/ 3147367 h 3147367"/>
                <a:gd name="connsiteX0" fmla="*/ 1273848 w 1334775"/>
                <a:gd name="connsiteY0" fmla="*/ 0 h 3147367"/>
                <a:gd name="connsiteX1" fmla="*/ 796742 w 1334775"/>
                <a:gd name="connsiteY1" fmla="*/ 214746 h 3147367"/>
                <a:gd name="connsiteX2" fmla="*/ 230303 w 1334775"/>
                <a:gd name="connsiteY2" fmla="*/ 857668 h 3147367"/>
                <a:gd name="connsiteX3" fmla="*/ 3629 w 1334775"/>
                <a:gd name="connsiteY3" fmla="*/ 1305167 h 3147367"/>
                <a:gd name="connsiteX4" fmla="*/ 191327 w 1334775"/>
                <a:gd name="connsiteY4" fmla="*/ 1772132 h 3147367"/>
                <a:gd name="connsiteX5" fmla="*/ 1289486 w 1334775"/>
                <a:gd name="connsiteY5" fmla="*/ 2661113 h 3147367"/>
                <a:gd name="connsiteX6" fmla="*/ 1322824 w 1334775"/>
                <a:gd name="connsiteY6" fmla="*/ 2780175 h 3147367"/>
                <a:gd name="connsiteX7" fmla="*/ 1325204 w 1334775"/>
                <a:gd name="connsiteY7" fmla="*/ 2930194 h 3147367"/>
                <a:gd name="connsiteX8" fmla="*/ 1308535 w 1334775"/>
                <a:gd name="connsiteY8" fmla="*/ 3087356 h 3147367"/>
                <a:gd name="connsiteX9" fmla="*/ 1156105 w 1334775"/>
                <a:gd name="connsiteY9" fmla="*/ 3147367 h 3147367"/>
                <a:gd name="connsiteX0" fmla="*/ 1273848 w 1339566"/>
                <a:gd name="connsiteY0" fmla="*/ 0 h 3147367"/>
                <a:gd name="connsiteX1" fmla="*/ 796742 w 1339566"/>
                <a:gd name="connsiteY1" fmla="*/ 214746 h 3147367"/>
                <a:gd name="connsiteX2" fmla="*/ 230303 w 1339566"/>
                <a:gd name="connsiteY2" fmla="*/ 857668 h 3147367"/>
                <a:gd name="connsiteX3" fmla="*/ 3629 w 1339566"/>
                <a:gd name="connsiteY3" fmla="*/ 1305167 h 3147367"/>
                <a:gd name="connsiteX4" fmla="*/ 191327 w 1339566"/>
                <a:gd name="connsiteY4" fmla="*/ 1772132 h 3147367"/>
                <a:gd name="connsiteX5" fmla="*/ 1289486 w 1339566"/>
                <a:gd name="connsiteY5" fmla="*/ 2661113 h 3147367"/>
                <a:gd name="connsiteX6" fmla="*/ 1322824 w 1339566"/>
                <a:gd name="connsiteY6" fmla="*/ 2780175 h 3147367"/>
                <a:gd name="connsiteX7" fmla="*/ 1334729 w 1339566"/>
                <a:gd name="connsiteY7" fmla="*/ 2930194 h 3147367"/>
                <a:gd name="connsiteX8" fmla="*/ 1308535 w 1339566"/>
                <a:gd name="connsiteY8" fmla="*/ 3087356 h 3147367"/>
                <a:gd name="connsiteX9" fmla="*/ 1156105 w 1339566"/>
                <a:gd name="connsiteY9" fmla="*/ 3147367 h 3147367"/>
                <a:gd name="connsiteX0" fmla="*/ 1273848 w 1339566"/>
                <a:gd name="connsiteY0" fmla="*/ 0 h 3147367"/>
                <a:gd name="connsiteX1" fmla="*/ 796742 w 1339566"/>
                <a:gd name="connsiteY1" fmla="*/ 214746 h 3147367"/>
                <a:gd name="connsiteX2" fmla="*/ 230303 w 1339566"/>
                <a:gd name="connsiteY2" fmla="*/ 857668 h 3147367"/>
                <a:gd name="connsiteX3" fmla="*/ 3629 w 1339566"/>
                <a:gd name="connsiteY3" fmla="*/ 1305167 h 3147367"/>
                <a:gd name="connsiteX4" fmla="*/ 191327 w 1339566"/>
                <a:gd name="connsiteY4" fmla="*/ 1772132 h 3147367"/>
                <a:gd name="connsiteX5" fmla="*/ 1289486 w 1339566"/>
                <a:gd name="connsiteY5" fmla="*/ 2661113 h 3147367"/>
                <a:gd name="connsiteX6" fmla="*/ 1322824 w 1339566"/>
                <a:gd name="connsiteY6" fmla="*/ 2780175 h 3147367"/>
                <a:gd name="connsiteX7" fmla="*/ 1334729 w 1339566"/>
                <a:gd name="connsiteY7" fmla="*/ 2930194 h 3147367"/>
                <a:gd name="connsiteX8" fmla="*/ 1308535 w 1339566"/>
                <a:gd name="connsiteY8" fmla="*/ 3087356 h 3147367"/>
                <a:gd name="connsiteX9" fmla="*/ 1156105 w 1339566"/>
                <a:gd name="connsiteY9" fmla="*/ 3147367 h 3147367"/>
                <a:gd name="connsiteX0" fmla="*/ 1273848 w 1339566"/>
                <a:gd name="connsiteY0" fmla="*/ 0 h 3228329"/>
                <a:gd name="connsiteX1" fmla="*/ 796742 w 1339566"/>
                <a:gd name="connsiteY1" fmla="*/ 214746 h 3228329"/>
                <a:gd name="connsiteX2" fmla="*/ 230303 w 1339566"/>
                <a:gd name="connsiteY2" fmla="*/ 857668 h 3228329"/>
                <a:gd name="connsiteX3" fmla="*/ 3629 w 1339566"/>
                <a:gd name="connsiteY3" fmla="*/ 1305167 h 3228329"/>
                <a:gd name="connsiteX4" fmla="*/ 191327 w 1339566"/>
                <a:gd name="connsiteY4" fmla="*/ 1772132 h 3228329"/>
                <a:gd name="connsiteX5" fmla="*/ 1289486 w 1339566"/>
                <a:gd name="connsiteY5" fmla="*/ 2661113 h 3228329"/>
                <a:gd name="connsiteX6" fmla="*/ 1322824 w 1339566"/>
                <a:gd name="connsiteY6" fmla="*/ 2780175 h 3228329"/>
                <a:gd name="connsiteX7" fmla="*/ 1334729 w 1339566"/>
                <a:gd name="connsiteY7" fmla="*/ 2930194 h 3228329"/>
                <a:gd name="connsiteX8" fmla="*/ 1308535 w 1339566"/>
                <a:gd name="connsiteY8" fmla="*/ 3087356 h 3228329"/>
                <a:gd name="connsiteX9" fmla="*/ 1148961 w 1339566"/>
                <a:gd name="connsiteY9" fmla="*/ 3228329 h 3228329"/>
                <a:gd name="connsiteX0" fmla="*/ 1273848 w 1339566"/>
                <a:gd name="connsiteY0" fmla="*/ 0 h 3228329"/>
                <a:gd name="connsiteX1" fmla="*/ 796742 w 1339566"/>
                <a:gd name="connsiteY1" fmla="*/ 214746 h 3228329"/>
                <a:gd name="connsiteX2" fmla="*/ 230303 w 1339566"/>
                <a:gd name="connsiteY2" fmla="*/ 857668 h 3228329"/>
                <a:gd name="connsiteX3" fmla="*/ 3629 w 1339566"/>
                <a:gd name="connsiteY3" fmla="*/ 1305167 h 3228329"/>
                <a:gd name="connsiteX4" fmla="*/ 191327 w 1339566"/>
                <a:gd name="connsiteY4" fmla="*/ 1772132 h 3228329"/>
                <a:gd name="connsiteX5" fmla="*/ 1289486 w 1339566"/>
                <a:gd name="connsiteY5" fmla="*/ 2661113 h 3228329"/>
                <a:gd name="connsiteX6" fmla="*/ 1322824 w 1339566"/>
                <a:gd name="connsiteY6" fmla="*/ 2780175 h 3228329"/>
                <a:gd name="connsiteX7" fmla="*/ 1334729 w 1339566"/>
                <a:gd name="connsiteY7" fmla="*/ 2930194 h 3228329"/>
                <a:gd name="connsiteX8" fmla="*/ 1325204 w 1339566"/>
                <a:gd name="connsiteY8" fmla="*/ 3137362 h 3228329"/>
                <a:gd name="connsiteX9" fmla="*/ 1148961 w 1339566"/>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289486 w 1342448"/>
                <a:gd name="connsiteY5" fmla="*/ 2661113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8564 w 1347164"/>
                <a:gd name="connsiteY0" fmla="*/ 0 h 3228329"/>
                <a:gd name="connsiteX1" fmla="*/ 801458 w 1347164"/>
                <a:gd name="connsiteY1" fmla="*/ 214746 h 3228329"/>
                <a:gd name="connsiteX2" fmla="*/ 235019 w 1347164"/>
                <a:gd name="connsiteY2" fmla="*/ 857668 h 3228329"/>
                <a:gd name="connsiteX3" fmla="*/ 8345 w 1347164"/>
                <a:gd name="connsiteY3" fmla="*/ 1305167 h 3228329"/>
                <a:gd name="connsiteX4" fmla="*/ 176993 w 1347164"/>
                <a:gd name="connsiteY4" fmla="*/ 1779276 h 3228329"/>
                <a:gd name="connsiteX5" fmla="*/ 1337064 w 1347164"/>
                <a:gd name="connsiteY5" fmla="*/ 2675401 h 3228329"/>
                <a:gd name="connsiteX6" fmla="*/ 1339446 w 1347164"/>
                <a:gd name="connsiteY6" fmla="*/ 2784937 h 3228329"/>
                <a:gd name="connsiteX7" fmla="*/ 1339445 w 1347164"/>
                <a:gd name="connsiteY7" fmla="*/ 2930194 h 3228329"/>
                <a:gd name="connsiteX8" fmla="*/ 1329920 w 1347164"/>
                <a:gd name="connsiteY8" fmla="*/ 3137362 h 3228329"/>
                <a:gd name="connsiteX9" fmla="*/ 1153677 w 1347164"/>
                <a:gd name="connsiteY9"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7064 w 1346313"/>
                <a:gd name="connsiteY5" fmla="*/ 2675401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7064 w 1346313"/>
                <a:gd name="connsiteY5" fmla="*/ 2675401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9445 w 1346313"/>
                <a:gd name="connsiteY5" fmla="*/ 2682545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9445 w 1346313"/>
                <a:gd name="connsiteY5" fmla="*/ 2682545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429401"/>
                <a:gd name="connsiteY0" fmla="*/ 0 h 3228329"/>
                <a:gd name="connsiteX1" fmla="*/ 801458 w 1429401"/>
                <a:gd name="connsiteY1" fmla="*/ 214746 h 3228329"/>
                <a:gd name="connsiteX2" fmla="*/ 235019 w 1429401"/>
                <a:gd name="connsiteY2" fmla="*/ 857668 h 3228329"/>
                <a:gd name="connsiteX3" fmla="*/ 8345 w 1429401"/>
                <a:gd name="connsiteY3" fmla="*/ 1305167 h 3228329"/>
                <a:gd name="connsiteX4" fmla="*/ 176993 w 1429401"/>
                <a:gd name="connsiteY4" fmla="*/ 1779276 h 3228329"/>
                <a:gd name="connsiteX5" fmla="*/ 1339445 w 1429401"/>
                <a:gd name="connsiteY5" fmla="*/ 2682545 h 3228329"/>
                <a:gd name="connsiteX6" fmla="*/ 1329920 w 1429401"/>
                <a:gd name="connsiteY6" fmla="*/ 3137362 h 3228329"/>
                <a:gd name="connsiteX7" fmla="*/ 1153677 w 1429401"/>
                <a:gd name="connsiteY7" fmla="*/ 3228329 h 3228329"/>
                <a:gd name="connsiteX0" fmla="*/ 1278564 w 1414259"/>
                <a:gd name="connsiteY0" fmla="*/ 0 h 3228329"/>
                <a:gd name="connsiteX1" fmla="*/ 801458 w 1414259"/>
                <a:gd name="connsiteY1" fmla="*/ 214746 h 3228329"/>
                <a:gd name="connsiteX2" fmla="*/ 235019 w 1414259"/>
                <a:gd name="connsiteY2" fmla="*/ 857668 h 3228329"/>
                <a:gd name="connsiteX3" fmla="*/ 8345 w 1414259"/>
                <a:gd name="connsiteY3" fmla="*/ 1305167 h 3228329"/>
                <a:gd name="connsiteX4" fmla="*/ 176993 w 1414259"/>
                <a:gd name="connsiteY4" fmla="*/ 1779276 h 3228329"/>
                <a:gd name="connsiteX5" fmla="*/ 1339445 w 1414259"/>
                <a:gd name="connsiteY5" fmla="*/ 2682545 h 3228329"/>
                <a:gd name="connsiteX6" fmla="*/ 1265626 w 1414259"/>
                <a:gd name="connsiteY6" fmla="*/ 3182606 h 3228329"/>
                <a:gd name="connsiteX7" fmla="*/ 1153677 w 1414259"/>
                <a:gd name="connsiteY7" fmla="*/ 3228329 h 3228329"/>
                <a:gd name="connsiteX0" fmla="*/ 1278564 w 1353668"/>
                <a:gd name="connsiteY0" fmla="*/ 0 h 3228329"/>
                <a:gd name="connsiteX1" fmla="*/ 801458 w 1353668"/>
                <a:gd name="connsiteY1" fmla="*/ 214746 h 3228329"/>
                <a:gd name="connsiteX2" fmla="*/ 235019 w 1353668"/>
                <a:gd name="connsiteY2" fmla="*/ 857668 h 3228329"/>
                <a:gd name="connsiteX3" fmla="*/ 8345 w 1353668"/>
                <a:gd name="connsiteY3" fmla="*/ 1305167 h 3228329"/>
                <a:gd name="connsiteX4" fmla="*/ 176993 w 1353668"/>
                <a:gd name="connsiteY4" fmla="*/ 1779276 h 3228329"/>
                <a:gd name="connsiteX5" fmla="*/ 1339445 w 1353668"/>
                <a:gd name="connsiteY5" fmla="*/ 2682545 h 3228329"/>
                <a:gd name="connsiteX6" fmla="*/ 1265626 w 1353668"/>
                <a:gd name="connsiteY6" fmla="*/ 3182606 h 3228329"/>
                <a:gd name="connsiteX7" fmla="*/ 1153677 w 1353668"/>
                <a:gd name="connsiteY7" fmla="*/ 3228329 h 3228329"/>
                <a:gd name="connsiteX0" fmla="*/ 1278564 w 1368945"/>
                <a:gd name="connsiteY0" fmla="*/ 0 h 3228329"/>
                <a:gd name="connsiteX1" fmla="*/ 801458 w 1368945"/>
                <a:gd name="connsiteY1" fmla="*/ 214746 h 3228329"/>
                <a:gd name="connsiteX2" fmla="*/ 235019 w 1368945"/>
                <a:gd name="connsiteY2" fmla="*/ 857668 h 3228329"/>
                <a:gd name="connsiteX3" fmla="*/ 8345 w 1368945"/>
                <a:gd name="connsiteY3" fmla="*/ 1305167 h 3228329"/>
                <a:gd name="connsiteX4" fmla="*/ 176993 w 1368945"/>
                <a:gd name="connsiteY4" fmla="*/ 1779276 h 3228329"/>
                <a:gd name="connsiteX5" fmla="*/ 1339445 w 1368945"/>
                <a:gd name="connsiteY5" fmla="*/ 2682545 h 3228329"/>
                <a:gd name="connsiteX6" fmla="*/ 1337063 w 1368945"/>
                <a:gd name="connsiteY6" fmla="*/ 3130219 h 3228329"/>
                <a:gd name="connsiteX7" fmla="*/ 1153677 w 1368945"/>
                <a:gd name="connsiteY7" fmla="*/ 3228329 h 3228329"/>
                <a:gd name="connsiteX0" fmla="*/ 1278564 w 1358441"/>
                <a:gd name="connsiteY0" fmla="*/ 0 h 3228329"/>
                <a:gd name="connsiteX1" fmla="*/ 801458 w 1358441"/>
                <a:gd name="connsiteY1" fmla="*/ 214746 h 3228329"/>
                <a:gd name="connsiteX2" fmla="*/ 235019 w 1358441"/>
                <a:gd name="connsiteY2" fmla="*/ 857668 h 3228329"/>
                <a:gd name="connsiteX3" fmla="*/ 8345 w 1358441"/>
                <a:gd name="connsiteY3" fmla="*/ 1305167 h 3228329"/>
                <a:gd name="connsiteX4" fmla="*/ 176993 w 1358441"/>
                <a:gd name="connsiteY4" fmla="*/ 1779276 h 3228329"/>
                <a:gd name="connsiteX5" fmla="*/ 1339445 w 1358441"/>
                <a:gd name="connsiteY5" fmla="*/ 2682545 h 3228329"/>
                <a:gd name="connsiteX6" fmla="*/ 1337063 w 1358441"/>
                <a:gd name="connsiteY6" fmla="*/ 3130219 h 3228329"/>
                <a:gd name="connsiteX7" fmla="*/ 1153677 w 1358441"/>
                <a:gd name="connsiteY7" fmla="*/ 3228329 h 3228329"/>
                <a:gd name="connsiteX0" fmla="*/ 1278564 w 1361260"/>
                <a:gd name="connsiteY0" fmla="*/ 0 h 3228329"/>
                <a:gd name="connsiteX1" fmla="*/ 801458 w 1361260"/>
                <a:gd name="connsiteY1" fmla="*/ 214746 h 3228329"/>
                <a:gd name="connsiteX2" fmla="*/ 235019 w 1361260"/>
                <a:gd name="connsiteY2" fmla="*/ 857668 h 3228329"/>
                <a:gd name="connsiteX3" fmla="*/ 8345 w 1361260"/>
                <a:gd name="connsiteY3" fmla="*/ 1305167 h 3228329"/>
                <a:gd name="connsiteX4" fmla="*/ 176993 w 1361260"/>
                <a:gd name="connsiteY4" fmla="*/ 1779276 h 3228329"/>
                <a:gd name="connsiteX5" fmla="*/ 1339445 w 1361260"/>
                <a:gd name="connsiteY5" fmla="*/ 2682545 h 3228329"/>
                <a:gd name="connsiteX6" fmla="*/ 1337063 w 1361260"/>
                <a:gd name="connsiteY6" fmla="*/ 3130219 h 3228329"/>
                <a:gd name="connsiteX7" fmla="*/ 1153677 w 1361260"/>
                <a:gd name="connsiteY7" fmla="*/ 3228329 h 3228329"/>
                <a:gd name="connsiteX0" fmla="*/ 1278564 w 1359505"/>
                <a:gd name="connsiteY0" fmla="*/ 0 h 3228329"/>
                <a:gd name="connsiteX1" fmla="*/ 801458 w 1359505"/>
                <a:gd name="connsiteY1" fmla="*/ 214746 h 3228329"/>
                <a:gd name="connsiteX2" fmla="*/ 235019 w 1359505"/>
                <a:gd name="connsiteY2" fmla="*/ 857668 h 3228329"/>
                <a:gd name="connsiteX3" fmla="*/ 8345 w 1359505"/>
                <a:gd name="connsiteY3" fmla="*/ 1305167 h 3228329"/>
                <a:gd name="connsiteX4" fmla="*/ 176993 w 1359505"/>
                <a:gd name="connsiteY4" fmla="*/ 1779276 h 3228329"/>
                <a:gd name="connsiteX5" fmla="*/ 1337064 w 1359505"/>
                <a:gd name="connsiteY5" fmla="*/ 2696832 h 3228329"/>
                <a:gd name="connsiteX6" fmla="*/ 1337063 w 1359505"/>
                <a:gd name="connsiteY6" fmla="*/ 3130219 h 3228329"/>
                <a:gd name="connsiteX7" fmla="*/ 1153677 w 1359505"/>
                <a:gd name="connsiteY7" fmla="*/ 3228329 h 3228329"/>
                <a:gd name="connsiteX0" fmla="*/ 1278564 w 1359505"/>
                <a:gd name="connsiteY0" fmla="*/ 0 h 3228329"/>
                <a:gd name="connsiteX1" fmla="*/ 801458 w 1359505"/>
                <a:gd name="connsiteY1" fmla="*/ 214746 h 3228329"/>
                <a:gd name="connsiteX2" fmla="*/ 235019 w 1359505"/>
                <a:gd name="connsiteY2" fmla="*/ 857668 h 3228329"/>
                <a:gd name="connsiteX3" fmla="*/ 8345 w 1359505"/>
                <a:gd name="connsiteY3" fmla="*/ 1305167 h 3228329"/>
                <a:gd name="connsiteX4" fmla="*/ 176993 w 1359505"/>
                <a:gd name="connsiteY4" fmla="*/ 1779276 h 3228329"/>
                <a:gd name="connsiteX5" fmla="*/ 1337064 w 1359505"/>
                <a:gd name="connsiteY5" fmla="*/ 2696832 h 3228329"/>
                <a:gd name="connsiteX6" fmla="*/ 1337063 w 1359505"/>
                <a:gd name="connsiteY6" fmla="*/ 3130219 h 3228329"/>
                <a:gd name="connsiteX7" fmla="*/ 1153677 w 1359505"/>
                <a:gd name="connsiteY7" fmla="*/ 3228329 h 3228329"/>
                <a:gd name="connsiteX0" fmla="*/ 1285044 w 1365985"/>
                <a:gd name="connsiteY0" fmla="*/ 0 h 3228329"/>
                <a:gd name="connsiteX1" fmla="*/ 807938 w 1365985"/>
                <a:gd name="connsiteY1" fmla="*/ 214746 h 3228329"/>
                <a:gd name="connsiteX2" fmla="*/ 241499 w 1365985"/>
                <a:gd name="connsiteY2" fmla="*/ 857668 h 3228329"/>
                <a:gd name="connsiteX3" fmla="*/ 14825 w 1365985"/>
                <a:gd name="connsiteY3" fmla="*/ 1305167 h 3228329"/>
                <a:gd name="connsiteX4" fmla="*/ 164423 w 1365985"/>
                <a:gd name="connsiteY4" fmla="*/ 1786420 h 3228329"/>
                <a:gd name="connsiteX5" fmla="*/ 1343544 w 1365985"/>
                <a:gd name="connsiteY5" fmla="*/ 2696832 h 3228329"/>
                <a:gd name="connsiteX6" fmla="*/ 1343543 w 1365985"/>
                <a:gd name="connsiteY6" fmla="*/ 3130219 h 3228329"/>
                <a:gd name="connsiteX7" fmla="*/ 1160157 w 1365985"/>
                <a:gd name="connsiteY7" fmla="*/ 3228329 h 3228329"/>
                <a:gd name="connsiteX0" fmla="*/ 1285044 w 1364266"/>
                <a:gd name="connsiteY0" fmla="*/ 0 h 3228329"/>
                <a:gd name="connsiteX1" fmla="*/ 807938 w 1364266"/>
                <a:gd name="connsiteY1" fmla="*/ 214746 h 3228329"/>
                <a:gd name="connsiteX2" fmla="*/ 241499 w 1364266"/>
                <a:gd name="connsiteY2" fmla="*/ 857668 h 3228329"/>
                <a:gd name="connsiteX3" fmla="*/ 14825 w 1364266"/>
                <a:gd name="connsiteY3" fmla="*/ 1305167 h 3228329"/>
                <a:gd name="connsiteX4" fmla="*/ 164423 w 1364266"/>
                <a:gd name="connsiteY4" fmla="*/ 1786420 h 3228329"/>
                <a:gd name="connsiteX5" fmla="*/ 1341163 w 1364266"/>
                <a:gd name="connsiteY5" fmla="*/ 2701594 h 3228329"/>
                <a:gd name="connsiteX6" fmla="*/ 1343543 w 1364266"/>
                <a:gd name="connsiteY6" fmla="*/ 3130219 h 3228329"/>
                <a:gd name="connsiteX7" fmla="*/ 1160157 w 1364266"/>
                <a:gd name="connsiteY7" fmla="*/ 3228329 h 3228329"/>
                <a:gd name="connsiteX0" fmla="*/ 1285044 w 1364266"/>
                <a:gd name="connsiteY0" fmla="*/ 0 h 3228329"/>
                <a:gd name="connsiteX1" fmla="*/ 807938 w 1364266"/>
                <a:gd name="connsiteY1" fmla="*/ 214746 h 3228329"/>
                <a:gd name="connsiteX2" fmla="*/ 241499 w 1364266"/>
                <a:gd name="connsiteY2" fmla="*/ 857668 h 3228329"/>
                <a:gd name="connsiteX3" fmla="*/ 14825 w 1364266"/>
                <a:gd name="connsiteY3" fmla="*/ 1305167 h 3228329"/>
                <a:gd name="connsiteX4" fmla="*/ 164423 w 1364266"/>
                <a:gd name="connsiteY4" fmla="*/ 1786420 h 3228329"/>
                <a:gd name="connsiteX5" fmla="*/ 1341163 w 1364266"/>
                <a:gd name="connsiteY5" fmla="*/ 2701594 h 3228329"/>
                <a:gd name="connsiteX6" fmla="*/ 1343543 w 1364266"/>
                <a:gd name="connsiteY6" fmla="*/ 3130219 h 3228329"/>
                <a:gd name="connsiteX7" fmla="*/ 1160157 w 1364266"/>
                <a:gd name="connsiteY7" fmla="*/ 3228329 h 3228329"/>
                <a:gd name="connsiteX0" fmla="*/ 1285044 w 1473229"/>
                <a:gd name="connsiteY0" fmla="*/ 0 h 3228329"/>
                <a:gd name="connsiteX1" fmla="*/ 807938 w 1473229"/>
                <a:gd name="connsiteY1" fmla="*/ 214746 h 3228329"/>
                <a:gd name="connsiteX2" fmla="*/ 241499 w 1473229"/>
                <a:gd name="connsiteY2" fmla="*/ 857668 h 3228329"/>
                <a:gd name="connsiteX3" fmla="*/ 14825 w 1473229"/>
                <a:gd name="connsiteY3" fmla="*/ 1305167 h 3228329"/>
                <a:gd name="connsiteX4" fmla="*/ 164423 w 1473229"/>
                <a:gd name="connsiteY4" fmla="*/ 1786420 h 3228329"/>
                <a:gd name="connsiteX5" fmla="*/ 1341163 w 1473229"/>
                <a:gd name="connsiteY5" fmla="*/ 2701594 h 3228329"/>
                <a:gd name="connsiteX6" fmla="*/ 1343543 w 1473229"/>
                <a:gd name="connsiteY6" fmla="*/ 3130219 h 3228329"/>
                <a:gd name="connsiteX7" fmla="*/ 1160157 w 1473229"/>
                <a:gd name="connsiteY7" fmla="*/ 3228329 h 3228329"/>
                <a:gd name="connsiteX0" fmla="*/ 1285044 w 1473229"/>
                <a:gd name="connsiteY0" fmla="*/ 0 h 3142177"/>
                <a:gd name="connsiteX1" fmla="*/ 807938 w 1473229"/>
                <a:gd name="connsiteY1" fmla="*/ 214746 h 3142177"/>
                <a:gd name="connsiteX2" fmla="*/ 241499 w 1473229"/>
                <a:gd name="connsiteY2" fmla="*/ 857668 h 3142177"/>
                <a:gd name="connsiteX3" fmla="*/ 14825 w 1473229"/>
                <a:gd name="connsiteY3" fmla="*/ 1305167 h 3142177"/>
                <a:gd name="connsiteX4" fmla="*/ 164423 w 1473229"/>
                <a:gd name="connsiteY4" fmla="*/ 1786420 h 3142177"/>
                <a:gd name="connsiteX5" fmla="*/ 1341163 w 1473229"/>
                <a:gd name="connsiteY5" fmla="*/ 2701594 h 3142177"/>
                <a:gd name="connsiteX6" fmla="*/ 1343543 w 1473229"/>
                <a:gd name="connsiteY6" fmla="*/ 3130219 h 3142177"/>
                <a:gd name="connsiteX7" fmla="*/ 1305413 w 1473229"/>
                <a:gd name="connsiteY7" fmla="*/ 2999729 h 3142177"/>
                <a:gd name="connsiteX0" fmla="*/ 1285044 w 1434681"/>
                <a:gd name="connsiteY0" fmla="*/ 0 h 2999729"/>
                <a:gd name="connsiteX1" fmla="*/ 807938 w 1434681"/>
                <a:gd name="connsiteY1" fmla="*/ 214746 h 2999729"/>
                <a:gd name="connsiteX2" fmla="*/ 241499 w 1434681"/>
                <a:gd name="connsiteY2" fmla="*/ 857668 h 2999729"/>
                <a:gd name="connsiteX3" fmla="*/ 14825 w 1434681"/>
                <a:gd name="connsiteY3" fmla="*/ 1305167 h 2999729"/>
                <a:gd name="connsiteX4" fmla="*/ 164423 w 1434681"/>
                <a:gd name="connsiteY4" fmla="*/ 1786420 h 2999729"/>
                <a:gd name="connsiteX5" fmla="*/ 1341163 w 1434681"/>
                <a:gd name="connsiteY5" fmla="*/ 2701594 h 2999729"/>
                <a:gd name="connsiteX6" fmla="*/ 1357831 w 1434681"/>
                <a:gd name="connsiteY6" fmla="*/ 2873044 h 2999729"/>
                <a:gd name="connsiteX7" fmla="*/ 1305413 w 1434681"/>
                <a:gd name="connsiteY7" fmla="*/ 2999729 h 2999729"/>
                <a:gd name="connsiteX0" fmla="*/ 1285044 w 1418713"/>
                <a:gd name="connsiteY0" fmla="*/ 0 h 2999729"/>
                <a:gd name="connsiteX1" fmla="*/ 807938 w 1418713"/>
                <a:gd name="connsiteY1" fmla="*/ 214746 h 2999729"/>
                <a:gd name="connsiteX2" fmla="*/ 241499 w 1418713"/>
                <a:gd name="connsiteY2" fmla="*/ 857668 h 2999729"/>
                <a:gd name="connsiteX3" fmla="*/ 14825 w 1418713"/>
                <a:gd name="connsiteY3" fmla="*/ 1305167 h 2999729"/>
                <a:gd name="connsiteX4" fmla="*/ 164423 w 1418713"/>
                <a:gd name="connsiteY4" fmla="*/ 1786420 h 2999729"/>
                <a:gd name="connsiteX5" fmla="*/ 1341163 w 1418713"/>
                <a:gd name="connsiteY5" fmla="*/ 2701594 h 2999729"/>
                <a:gd name="connsiteX6" fmla="*/ 1305413 w 1418713"/>
                <a:gd name="connsiteY6" fmla="*/ 2999729 h 2999729"/>
                <a:gd name="connsiteX0" fmla="*/ 1285044 w 1438706"/>
                <a:gd name="connsiteY0" fmla="*/ 0 h 2999729"/>
                <a:gd name="connsiteX1" fmla="*/ 807938 w 1438706"/>
                <a:gd name="connsiteY1" fmla="*/ 214746 h 2999729"/>
                <a:gd name="connsiteX2" fmla="*/ 241499 w 1438706"/>
                <a:gd name="connsiteY2" fmla="*/ 857668 h 2999729"/>
                <a:gd name="connsiteX3" fmla="*/ 14825 w 1438706"/>
                <a:gd name="connsiteY3" fmla="*/ 1305167 h 2999729"/>
                <a:gd name="connsiteX4" fmla="*/ 164423 w 1438706"/>
                <a:gd name="connsiteY4" fmla="*/ 1786420 h 2999729"/>
                <a:gd name="connsiteX5" fmla="*/ 1341163 w 1438706"/>
                <a:gd name="connsiteY5" fmla="*/ 2701594 h 2999729"/>
                <a:gd name="connsiteX6" fmla="*/ 1305413 w 1438706"/>
                <a:gd name="connsiteY6" fmla="*/ 2999729 h 2999729"/>
                <a:gd name="connsiteX0" fmla="*/ 1285044 w 1471914"/>
                <a:gd name="connsiteY0" fmla="*/ 0 h 2999729"/>
                <a:gd name="connsiteX1" fmla="*/ 807938 w 1471914"/>
                <a:gd name="connsiteY1" fmla="*/ 214746 h 2999729"/>
                <a:gd name="connsiteX2" fmla="*/ 241499 w 1471914"/>
                <a:gd name="connsiteY2" fmla="*/ 857668 h 2999729"/>
                <a:gd name="connsiteX3" fmla="*/ 14825 w 1471914"/>
                <a:gd name="connsiteY3" fmla="*/ 1305167 h 2999729"/>
                <a:gd name="connsiteX4" fmla="*/ 164423 w 1471914"/>
                <a:gd name="connsiteY4" fmla="*/ 1786420 h 2999729"/>
                <a:gd name="connsiteX5" fmla="*/ 1341163 w 1471914"/>
                <a:gd name="connsiteY5" fmla="*/ 2701594 h 2999729"/>
                <a:gd name="connsiteX6" fmla="*/ 1438795 w 1471914"/>
                <a:gd name="connsiteY6" fmla="*/ 2827800 h 2999729"/>
                <a:gd name="connsiteX7" fmla="*/ 1305413 w 1471914"/>
                <a:gd name="connsiteY7" fmla="*/ 2999729 h 2999729"/>
                <a:gd name="connsiteX0" fmla="*/ 1285044 w 1432138"/>
                <a:gd name="connsiteY0" fmla="*/ 0 h 2999729"/>
                <a:gd name="connsiteX1" fmla="*/ 807938 w 1432138"/>
                <a:gd name="connsiteY1" fmla="*/ 214746 h 2999729"/>
                <a:gd name="connsiteX2" fmla="*/ 241499 w 1432138"/>
                <a:gd name="connsiteY2" fmla="*/ 857668 h 2999729"/>
                <a:gd name="connsiteX3" fmla="*/ 14825 w 1432138"/>
                <a:gd name="connsiteY3" fmla="*/ 1305167 h 2999729"/>
                <a:gd name="connsiteX4" fmla="*/ 164423 w 1432138"/>
                <a:gd name="connsiteY4" fmla="*/ 1786420 h 2999729"/>
                <a:gd name="connsiteX5" fmla="*/ 1341163 w 1432138"/>
                <a:gd name="connsiteY5" fmla="*/ 2701594 h 2999729"/>
                <a:gd name="connsiteX6" fmla="*/ 1348307 w 1432138"/>
                <a:gd name="connsiteY6" fmla="*/ 2861137 h 2999729"/>
                <a:gd name="connsiteX7" fmla="*/ 1305413 w 1432138"/>
                <a:gd name="connsiteY7" fmla="*/ 2999729 h 2999729"/>
                <a:gd name="connsiteX0" fmla="*/ 1285044 w 1433830"/>
                <a:gd name="connsiteY0" fmla="*/ 0 h 2999729"/>
                <a:gd name="connsiteX1" fmla="*/ 807938 w 1433830"/>
                <a:gd name="connsiteY1" fmla="*/ 214746 h 2999729"/>
                <a:gd name="connsiteX2" fmla="*/ 241499 w 1433830"/>
                <a:gd name="connsiteY2" fmla="*/ 857668 h 2999729"/>
                <a:gd name="connsiteX3" fmla="*/ 14825 w 1433830"/>
                <a:gd name="connsiteY3" fmla="*/ 1305167 h 2999729"/>
                <a:gd name="connsiteX4" fmla="*/ 164423 w 1433830"/>
                <a:gd name="connsiteY4" fmla="*/ 1786420 h 2999729"/>
                <a:gd name="connsiteX5" fmla="*/ 1341163 w 1433830"/>
                <a:gd name="connsiteY5" fmla="*/ 2701594 h 2999729"/>
                <a:gd name="connsiteX6" fmla="*/ 1353070 w 1433830"/>
                <a:gd name="connsiteY6" fmla="*/ 2968293 h 2999729"/>
                <a:gd name="connsiteX7" fmla="*/ 1305413 w 1433830"/>
                <a:gd name="connsiteY7" fmla="*/ 2999729 h 2999729"/>
                <a:gd name="connsiteX0" fmla="*/ 1285044 w 1433830"/>
                <a:gd name="connsiteY0" fmla="*/ 0 h 3033067"/>
                <a:gd name="connsiteX1" fmla="*/ 807938 w 1433830"/>
                <a:gd name="connsiteY1" fmla="*/ 214746 h 3033067"/>
                <a:gd name="connsiteX2" fmla="*/ 241499 w 1433830"/>
                <a:gd name="connsiteY2" fmla="*/ 857668 h 3033067"/>
                <a:gd name="connsiteX3" fmla="*/ 14825 w 1433830"/>
                <a:gd name="connsiteY3" fmla="*/ 1305167 h 3033067"/>
                <a:gd name="connsiteX4" fmla="*/ 164423 w 1433830"/>
                <a:gd name="connsiteY4" fmla="*/ 1786420 h 3033067"/>
                <a:gd name="connsiteX5" fmla="*/ 1341163 w 1433830"/>
                <a:gd name="connsiteY5" fmla="*/ 2701594 h 3033067"/>
                <a:gd name="connsiteX6" fmla="*/ 1353070 w 1433830"/>
                <a:gd name="connsiteY6" fmla="*/ 2968293 h 3033067"/>
                <a:gd name="connsiteX7" fmla="*/ 1305413 w 1433830"/>
                <a:gd name="connsiteY7" fmla="*/ 3033067 h 3033067"/>
                <a:gd name="connsiteX0" fmla="*/ 1285044 w 1430471"/>
                <a:gd name="connsiteY0" fmla="*/ 0 h 3033067"/>
                <a:gd name="connsiteX1" fmla="*/ 807938 w 1430471"/>
                <a:gd name="connsiteY1" fmla="*/ 214746 h 3033067"/>
                <a:gd name="connsiteX2" fmla="*/ 241499 w 1430471"/>
                <a:gd name="connsiteY2" fmla="*/ 857668 h 3033067"/>
                <a:gd name="connsiteX3" fmla="*/ 14825 w 1430471"/>
                <a:gd name="connsiteY3" fmla="*/ 1305167 h 3033067"/>
                <a:gd name="connsiteX4" fmla="*/ 164423 w 1430471"/>
                <a:gd name="connsiteY4" fmla="*/ 1786420 h 3033067"/>
                <a:gd name="connsiteX5" fmla="*/ 1341163 w 1430471"/>
                <a:gd name="connsiteY5" fmla="*/ 2701594 h 3033067"/>
                <a:gd name="connsiteX6" fmla="*/ 1353070 w 1430471"/>
                <a:gd name="connsiteY6" fmla="*/ 2968293 h 3033067"/>
                <a:gd name="connsiteX7" fmla="*/ 1305413 w 1430471"/>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407197"/>
                <a:gd name="connsiteY0" fmla="*/ 0 h 3033067"/>
                <a:gd name="connsiteX1" fmla="*/ 807938 w 1407197"/>
                <a:gd name="connsiteY1" fmla="*/ 214746 h 3033067"/>
                <a:gd name="connsiteX2" fmla="*/ 241499 w 1407197"/>
                <a:gd name="connsiteY2" fmla="*/ 857668 h 3033067"/>
                <a:gd name="connsiteX3" fmla="*/ 14825 w 1407197"/>
                <a:gd name="connsiteY3" fmla="*/ 1305167 h 3033067"/>
                <a:gd name="connsiteX4" fmla="*/ 164423 w 1407197"/>
                <a:gd name="connsiteY4" fmla="*/ 1786420 h 3033067"/>
                <a:gd name="connsiteX5" fmla="*/ 1341163 w 1407197"/>
                <a:gd name="connsiteY5" fmla="*/ 2701594 h 3033067"/>
                <a:gd name="connsiteX6" fmla="*/ 1353070 w 1407197"/>
                <a:gd name="connsiteY6" fmla="*/ 2968293 h 3033067"/>
                <a:gd name="connsiteX7" fmla="*/ 1305413 w 1407197"/>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8635"/>
                <a:gd name="connsiteY0" fmla="*/ 0 h 3033067"/>
                <a:gd name="connsiteX1" fmla="*/ 807938 w 1358635"/>
                <a:gd name="connsiteY1" fmla="*/ 214746 h 3033067"/>
                <a:gd name="connsiteX2" fmla="*/ 241499 w 1358635"/>
                <a:gd name="connsiteY2" fmla="*/ 857668 h 3033067"/>
                <a:gd name="connsiteX3" fmla="*/ 14825 w 1358635"/>
                <a:gd name="connsiteY3" fmla="*/ 1305167 h 3033067"/>
                <a:gd name="connsiteX4" fmla="*/ 164423 w 1358635"/>
                <a:gd name="connsiteY4" fmla="*/ 1786420 h 3033067"/>
                <a:gd name="connsiteX5" fmla="*/ 1341163 w 1358635"/>
                <a:gd name="connsiteY5" fmla="*/ 2701594 h 3033067"/>
                <a:gd name="connsiteX6" fmla="*/ 1353070 w 1358635"/>
                <a:gd name="connsiteY6" fmla="*/ 2968293 h 3033067"/>
                <a:gd name="connsiteX7" fmla="*/ 1305413 w 1358635"/>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3070"/>
                <a:gd name="connsiteY0" fmla="*/ 0 h 3023542"/>
                <a:gd name="connsiteX1" fmla="*/ 807938 w 1353070"/>
                <a:gd name="connsiteY1" fmla="*/ 214746 h 3023542"/>
                <a:gd name="connsiteX2" fmla="*/ 241499 w 1353070"/>
                <a:gd name="connsiteY2" fmla="*/ 857668 h 3023542"/>
                <a:gd name="connsiteX3" fmla="*/ 14825 w 1353070"/>
                <a:gd name="connsiteY3" fmla="*/ 1305167 h 3023542"/>
                <a:gd name="connsiteX4" fmla="*/ 164423 w 1353070"/>
                <a:gd name="connsiteY4" fmla="*/ 1786420 h 3023542"/>
                <a:gd name="connsiteX5" fmla="*/ 1341163 w 1353070"/>
                <a:gd name="connsiteY5" fmla="*/ 2701594 h 3023542"/>
                <a:gd name="connsiteX6" fmla="*/ 1353070 w 1353070"/>
                <a:gd name="connsiteY6" fmla="*/ 2968293 h 3023542"/>
                <a:gd name="connsiteX7" fmla="*/ 1324463 w 1353070"/>
                <a:gd name="connsiteY7" fmla="*/ 3023542 h 3023542"/>
                <a:gd name="connsiteX0" fmla="*/ 1285044 w 1353070"/>
                <a:gd name="connsiteY0" fmla="*/ 0 h 3023542"/>
                <a:gd name="connsiteX1" fmla="*/ 807938 w 1353070"/>
                <a:gd name="connsiteY1" fmla="*/ 214746 h 3023542"/>
                <a:gd name="connsiteX2" fmla="*/ 241499 w 1353070"/>
                <a:gd name="connsiteY2" fmla="*/ 857668 h 3023542"/>
                <a:gd name="connsiteX3" fmla="*/ 14825 w 1353070"/>
                <a:gd name="connsiteY3" fmla="*/ 1305167 h 3023542"/>
                <a:gd name="connsiteX4" fmla="*/ 164423 w 1353070"/>
                <a:gd name="connsiteY4" fmla="*/ 1786420 h 3023542"/>
                <a:gd name="connsiteX5" fmla="*/ 1319732 w 1353070"/>
                <a:gd name="connsiteY5" fmla="*/ 2699213 h 3023542"/>
                <a:gd name="connsiteX6" fmla="*/ 1353070 w 1353070"/>
                <a:gd name="connsiteY6" fmla="*/ 2968293 h 3023542"/>
                <a:gd name="connsiteX7" fmla="*/ 1324463 w 1353070"/>
                <a:gd name="connsiteY7" fmla="*/ 3023542 h 3023542"/>
                <a:gd name="connsiteX0" fmla="*/ 1285044 w 1405048"/>
                <a:gd name="connsiteY0" fmla="*/ 0 h 3023542"/>
                <a:gd name="connsiteX1" fmla="*/ 807938 w 1405048"/>
                <a:gd name="connsiteY1" fmla="*/ 214746 h 3023542"/>
                <a:gd name="connsiteX2" fmla="*/ 241499 w 1405048"/>
                <a:gd name="connsiteY2" fmla="*/ 857668 h 3023542"/>
                <a:gd name="connsiteX3" fmla="*/ 14825 w 1405048"/>
                <a:gd name="connsiteY3" fmla="*/ 1305167 h 3023542"/>
                <a:gd name="connsiteX4" fmla="*/ 164423 w 1405048"/>
                <a:gd name="connsiteY4" fmla="*/ 1786420 h 3023542"/>
                <a:gd name="connsiteX5" fmla="*/ 1319732 w 1405048"/>
                <a:gd name="connsiteY5" fmla="*/ 2699213 h 3023542"/>
                <a:gd name="connsiteX6" fmla="*/ 1324495 w 1405048"/>
                <a:gd name="connsiteY6" fmla="*/ 2956387 h 3023542"/>
                <a:gd name="connsiteX7" fmla="*/ 1324463 w 1405048"/>
                <a:gd name="connsiteY7" fmla="*/ 3023542 h 3023542"/>
                <a:gd name="connsiteX0" fmla="*/ 1285044 w 1438040"/>
                <a:gd name="connsiteY0" fmla="*/ 0 h 3023542"/>
                <a:gd name="connsiteX1" fmla="*/ 807938 w 1438040"/>
                <a:gd name="connsiteY1" fmla="*/ 214746 h 3023542"/>
                <a:gd name="connsiteX2" fmla="*/ 241499 w 1438040"/>
                <a:gd name="connsiteY2" fmla="*/ 857668 h 3023542"/>
                <a:gd name="connsiteX3" fmla="*/ 14825 w 1438040"/>
                <a:gd name="connsiteY3" fmla="*/ 1305167 h 3023542"/>
                <a:gd name="connsiteX4" fmla="*/ 164423 w 1438040"/>
                <a:gd name="connsiteY4" fmla="*/ 1786420 h 3023542"/>
                <a:gd name="connsiteX5" fmla="*/ 1319732 w 1438040"/>
                <a:gd name="connsiteY5" fmla="*/ 2699213 h 3023542"/>
                <a:gd name="connsiteX6" fmla="*/ 1400696 w 1438040"/>
                <a:gd name="connsiteY6" fmla="*/ 2832562 h 3023542"/>
                <a:gd name="connsiteX7" fmla="*/ 1324495 w 1438040"/>
                <a:gd name="connsiteY7" fmla="*/ 2956387 h 3023542"/>
                <a:gd name="connsiteX8" fmla="*/ 1324463 w 1438040"/>
                <a:gd name="connsiteY8" fmla="*/ 3023542 h 3023542"/>
                <a:gd name="connsiteX0" fmla="*/ 1285044 w 1403568"/>
                <a:gd name="connsiteY0" fmla="*/ 0 h 3023542"/>
                <a:gd name="connsiteX1" fmla="*/ 807938 w 1403568"/>
                <a:gd name="connsiteY1" fmla="*/ 214746 h 3023542"/>
                <a:gd name="connsiteX2" fmla="*/ 241499 w 1403568"/>
                <a:gd name="connsiteY2" fmla="*/ 857668 h 3023542"/>
                <a:gd name="connsiteX3" fmla="*/ 14825 w 1403568"/>
                <a:gd name="connsiteY3" fmla="*/ 1305167 h 3023542"/>
                <a:gd name="connsiteX4" fmla="*/ 164423 w 1403568"/>
                <a:gd name="connsiteY4" fmla="*/ 1786420 h 3023542"/>
                <a:gd name="connsiteX5" fmla="*/ 1319732 w 1403568"/>
                <a:gd name="connsiteY5" fmla="*/ 2699213 h 3023542"/>
                <a:gd name="connsiteX6" fmla="*/ 1314971 w 1403568"/>
                <a:gd name="connsiteY6" fmla="*/ 2834943 h 3023542"/>
                <a:gd name="connsiteX7" fmla="*/ 1324495 w 1403568"/>
                <a:gd name="connsiteY7" fmla="*/ 2956387 h 3023542"/>
                <a:gd name="connsiteX8" fmla="*/ 1324463 w 1403568"/>
                <a:gd name="connsiteY8" fmla="*/ 3023542 h 3023542"/>
                <a:gd name="connsiteX0" fmla="*/ 1285044 w 1333151"/>
                <a:gd name="connsiteY0" fmla="*/ 0 h 3023542"/>
                <a:gd name="connsiteX1" fmla="*/ 807938 w 1333151"/>
                <a:gd name="connsiteY1" fmla="*/ 214746 h 3023542"/>
                <a:gd name="connsiteX2" fmla="*/ 241499 w 1333151"/>
                <a:gd name="connsiteY2" fmla="*/ 857668 h 3023542"/>
                <a:gd name="connsiteX3" fmla="*/ 14825 w 1333151"/>
                <a:gd name="connsiteY3" fmla="*/ 1305167 h 3023542"/>
                <a:gd name="connsiteX4" fmla="*/ 164423 w 1333151"/>
                <a:gd name="connsiteY4" fmla="*/ 1786420 h 3023542"/>
                <a:gd name="connsiteX5" fmla="*/ 1319732 w 1333151"/>
                <a:gd name="connsiteY5" fmla="*/ 2699213 h 3023542"/>
                <a:gd name="connsiteX6" fmla="*/ 1314971 w 1333151"/>
                <a:gd name="connsiteY6" fmla="*/ 2834943 h 3023542"/>
                <a:gd name="connsiteX7" fmla="*/ 1324495 w 1333151"/>
                <a:gd name="connsiteY7" fmla="*/ 2956387 h 3023542"/>
                <a:gd name="connsiteX8" fmla="*/ 1324463 w 1333151"/>
                <a:gd name="connsiteY8" fmla="*/ 3023542 h 3023542"/>
                <a:gd name="connsiteX0" fmla="*/ 1285044 w 1329616"/>
                <a:gd name="connsiteY0" fmla="*/ 0 h 3023542"/>
                <a:gd name="connsiteX1" fmla="*/ 807938 w 1329616"/>
                <a:gd name="connsiteY1" fmla="*/ 214746 h 3023542"/>
                <a:gd name="connsiteX2" fmla="*/ 241499 w 1329616"/>
                <a:gd name="connsiteY2" fmla="*/ 857668 h 3023542"/>
                <a:gd name="connsiteX3" fmla="*/ 14825 w 1329616"/>
                <a:gd name="connsiteY3" fmla="*/ 1305167 h 3023542"/>
                <a:gd name="connsiteX4" fmla="*/ 164423 w 1329616"/>
                <a:gd name="connsiteY4" fmla="*/ 1786420 h 3023542"/>
                <a:gd name="connsiteX5" fmla="*/ 1319732 w 1329616"/>
                <a:gd name="connsiteY5" fmla="*/ 2699213 h 3023542"/>
                <a:gd name="connsiteX6" fmla="*/ 1314971 w 1329616"/>
                <a:gd name="connsiteY6" fmla="*/ 2834943 h 3023542"/>
                <a:gd name="connsiteX7" fmla="*/ 1324463 w 1329616"/>
                <a:gd name="connsiteY7" fmla="*/ 3023542 h 3023542"/>
                <a:gd name="connsiteX0" fmla="*/ 1274210 w 1336302"/>
                <a:gd name="connsiteY0" fmla="*/ 0 h 3023542"/>
                <a:gd name="connsiteX1" fmla="*/ 797104 w 1336302"/>
                <a:gd name="connsiteY1" fmla="*/ 214746 h 3023542"/>
                <a:gd name="connsiteX2" fmla="*/ 230665 w 1336302"/>
                <a:gd name="connsiteY2" fmla="*/ 857668 h 3023542"/>
                <a:gd name="connsiteX3" fmla="*/ 3991 w 1336302"/>
                <a:gd name="connsiteY3" fmla="*/ 1305167 h 3023542"/>
                <a:gd name="connsiteX4" fmla="*/ 153589 w 1336302"/>
                <a:gd name="connsiteY4" fmla="*/ 1786420 h 3023542"/>
                <a:gd name="connsiteX5" fmla="*/ 915995 w 1336302"/>
                <a:gd name="connsiteY5" fmla="*/ 2399175 h 3023542"/>
                <a:gd name="connsiteX6" fmla="*/ 1308898 w 1336302"/>
                <a:gd name="connsiteY6" fmla="*/ 2699213 h 3023542"/>
                <a:gd name="connsiteX7" fmla="*/ 1304137 w 1336302"/>
                <a:gd name="connsiteY7" fmla="*/ 2834943 h 3023542"/>
                <a:gd name="connsiteX8" fmla="*/ 1313629 w 1336302"/>
                <a:gd name="connsiteY8" fmla="*/ 3023542 h 3023542"/>
                <a:gd name="connsiteX0" fmla="*/ 1274210 w 1338063"/>
                <a:gd name="connsiteY0" fmla="*/ 0 h 3023542"/>
                <a:gd name="connsiteX1" fmla="*/ 797104 w 1338063"/>
                <a:gd name="connsiteY1" fmla="*/ 214746 h 3023542"/>
                <a:gd name="connsiteX2" fmla="*/ 230665 w 1338063"/>
                <a:gd name="connsiteY2" fmla="*/ 857668 h 3023542"/>
                <a:gd name="connsiteX3" fmla="*/ 3991 w 1338063"/>
                <a:gd name="connsiteY3" fmla="*/ 1305167 h 3023542"/>
                <a:gd name="connsiteX4" fmla="*/ 153589 w 1338063"/>
                <a:gd name="connsiteY4" fmla="*/ 1786420 h 3023542"/>
                <a:gd name="connsiteX5" fmla="*/ 892182 w 1338063"/>
                <a:gd name="connsiteY5" fmla="*/ 2418225 h 3023542"/>
                <a:gd name="connsiteX6" fmla="*/ 1308898 w 1338063"/>
                <a:gd name="connsiteY6" fmla="*/ 2699213 h 3023542"/>
                <a:gd name="connsiteX7" fmla="*/ 1304137 w 1338063"/>
                <a:gd name="connsiteY7" fmla="*/ 2834943 h 3023542"/>
                <a:gd name="connsiteX8" fmla="*/ 1313629 w 1338063"/>
                <a:gd name="connsiteY8" fmla="*/ 3023542 h 3023542"/>
                <a:gd name="connsiteX0" fmla="*/ 1274210 w 1318057"/>
                <a:gd name="connsiteY0" fmla="*/ 0 h 3023542"/>
                <a:gd name="connsiteX1" fmla="*/ 797104 w 1318057"/>
                <a:gd name="connsiteY1" fmla="*/ 214746 h 3023542"/>
                <a:gd name="connsiteX2" fmla="*/ 230665 w 1318057"/>
                <a:gd name="connsiteY2" fmla="*/ 857668 h 3023542"/>
                <a:gd name="connsiteX3" fmla="*/ 3991 w 1318057"/>
                <a:gd name="connsiteY3" fmla="*/ 1305167 h 3023542"/>
                <a:gd name="connsiteX4" fmla="*/ 153589 w 1318057"/>
                <a:gd name="connsiteY4" fmla="*/ 1786420 h 3023542"/>
                <a:gd name="connsiteX5" fmla="*/ 892182 w 1318057"/>
                <a:gd name="connsiteY5" fmla="*/ 2418225 h 3023542"/>
                <a:gd name="connsiteX6" fmla="*/ 1308898 w 1318057"/>
                <a:gd name="connsiteY6" fmla="*/ 2699213 h 3023542"/>
                <a:gd name="connsiteX7" fmla="*/ 1304137 w 1318057"/>
                <a:gd name="connsiteY7" fmla="*/ 2834943 h 3023542"/>
                <a:gd name="connsiteX8" fmla="*/ 1313629 w 1318057"/>
                <a:gd name="connsiteY8" fmla="*/ 3023542 h 3023542"/>
                <a:gd name="connsiteX0" fmla="*/ 1274210 w 1313629"/>
                <a:gd name="connsiteY0" fmla="*/ 0 h 3023542"/>
                <a:gd name="connsiteX1" fmla="*/ 797104 w 1313629"/>
                <a:gd name="connsiteY1" fmla="*/ 214746 h 3023542"/>
                <a:gd name="connsiteX2" fmla="*/ 230665 w 1313629"/>
                <a:gd name="connsiteY2" fmla="*/ 857668 h 3023542"/>
                <a:gd name="connsiteX3" fmla="*/ 3991 w 1313629"/>
                <a:gd name="connsiteY3" fmla="*/ 1305167 h 3023542"/>
                <a:gd name="connsiteX4" fmla="*/ 153589 w 1313629"/>
                <a:gd name="connsiteY4" fmla="*/ 1786420 h 3023542"/>
                <a:gd name="connsiteX5" fmla="*/ 892182 w 1313629"/>
                <a:gd name="connsiteY5" fmla="*/ 2418225 h 3023542"/>
                <a:gd name="connsiteX6" fmla="*/ 1301754 w 1313629"/>
                <a:gd name="connsiteY6" fmla="*/ 2706356 h 3023542"/>
                <a:gd name="connsiteX7" fmla="*/ 1304137 w 1313629"/>
                <a:gd name="connsiteY7" fmla="*/ 2834943 h 3023542"/>
                <a:gd name="connsiteX8" fmla="*/ 1313629 w 1313629"/>
                <a:gd name="connsiteY8" fmla="*/ 3023542 h 3023542"/>
                <a:gd name="connsiteX0" fmla="*/ 1285438 w 1324857"/>
                <a:gd name="connsiteY0" fmla="*/ 0 h 3023542"/>
                <a:gd name="connsiteX1" fmla="*/ 808332 w 1324857"/>
                <a:gd name="connsiteY1" fmla="*/ 214746 h 3023542"/>
                <a:gd name="connsiteX2" fmla="*/ 241893 w 1324857"/>
                <a:gd name="connsiteY2" fmla="*/ 857668 h 3023542"/>
                <a:gd name="connsiteX3" fmla="*/ 15219 w 1324857"/>
                <a:gd name="connsiteY3" fmla="*/ 1305167 h 3023542"/>
                <a:gd name="connsiteX4" fmla="*/ 36634 w 1324857"/>
                <a:gd name="connsiteY4" fmla="*/ 1553831 h 3023542"/>
                <a:gd name="connsiteX5" fmla="*/ 164817 w 1324857"/>
                <a:gd name="connsiteY5" fmla="*/ 1786420 h 3023542"/>
                <a:gd name="connsiteX6" fmla="*/ 903410 w 1324857"/>
                <a:gd name="connsiteY6" fmla="*/ 2418225 h 3023542"/>
                <a:gd name="connsiteX7" fmla="*/ 1312982 w 1324857"/>
                <a:gd name="connsiteY7" fmla="*/ 2706356 h 3023542"/>
                <a:gd name="connsiteX8" fmla="*/ 1315365 w 1324857"/>
                <a:gd name="connsiteY8" fmla="*/ 2834943 h 3023542"/>
                <a:gd name="connsiteX9" fmla="*/ 1324857 w 132485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75827 w 1335867"/>
                <a:gd name="connsiteY5" fmla="*/ 1786420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75827 w 1335867"/>
                <a:gd name="connsiteY5" fmla="*/ 1786420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61539 w 1335867"/>
                <a:gd name="connsiteY5" fmla="*/ 1788802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300560 w 1339979"/>
                <a:gd name="connsiteY0" fmla="*/ 0 h 3023542"/>
                <a:gd name="connsiteX1" fmla="*/ 823454 w 1339979"/>
                <a:gd name="connsiteY1" fmla="*/ 214746 h 3023542"/>
                <a:gd name="connsiteX2" fmla="*/ 257015 w 1339979"/>
                <a:gd name="connsiteY2" fmla="*/ 857668 h 3023542"/>
                <a:gd name="connsiteX3" fmla="*/ 30341 w 1339979"/>
                <a:gd name="connsiteY3" fmla="*/ 1305167 h 3023542"/>
                <a:gd name="connsiteX4" fmla="*/ 18419 w 1339979"/>
                <a:gd name="connsiteY4" fmla="*/ 1556213 h 3023542"/>
                <a:gd name="connsiteX5" fmla="*/ 165651 w 1339979"/>
                <a:gd name="connsiteY5" fmla="*/ 1788802 h 3023542"/>
                <a:gd name="connsiteX6" fmla="*/ 918532 w 1339979"/>
                <a:gd name="connsiteY6" fmla="*/ 2418225 h 3023542"/>
                <a:gd name="connsiteX7" fmla="*/ 1328104 w 1339979"/>
                <a:gd name="connsiteY7" fmla="*/ 2706356 h 3023542"/>
                <a:gd name="connsiteX8" fmla="*/ 1330487 w 1339979"/>
                <a:gd name="connsiteY8" fmla="*/ 2834943 h 3023542"/>
                <a:gd name="connsiteX9" fmla="*/ 1339979 w 1339979"/>
                <a:gd name="connsiteY9" fmla="*/ 3023542 h 3023542"/>
                <a:gd name="connsiteX0" fmla="*/ 1304365 w 1343784"/>
                <a:gd name="connsiteY0" fmla="*/ 0 h 3023542"/>
                <a:gd name="connsiteX1" fmla="*/ 827259 w 1343784"/>
                <a:gd name="connsiteY1" fmla="*/ 214746 h 3023542"/>
                <a:gd name="connsiteX2" fmla="*/ 260820 w 1343784"/>
                <a:gd name="connsiteY2" fmla="*/ 857668 h 3023542"/>
                <a:gd name="connsiteX3" fmla="*/ 26419 w 1343784"/>
                <a:gd name="connsiteY3" fmla="*/ 1269106 h 3023542"/>
                <a:gd name="connsiteX4" fmla="*/ 22224 w 1343784"/>
                <a:gd name="connsiteY4" fmla="*/ 1556213 h 3023542"/>
                <a:gd name="connsiteX5" fmla="*/ 169456 w 1343784"/>
                <a:gd name="connsiteY5" fmla="*/ 1788802 h 3023542"/>
                <a:gd name="connsiteX6" fmla="*/ 922337 w 1343784"/>
                <a:gd name="connsiteY6" fmla="*/ 2418225 h 3023542"/>
                <a:gd name="connsiteX7" fmla="*/ 1331909 w 1343784"/>
                <a:gd name="connsiteY7" fmla="*/ 2706356 h 3023542"/>
                <a:gd name="connsiteX8" fmla="*/ 1334292 w 1343784"/>
                <a:gd name="connsiteY8" fmla="*/ 2834943 h 3023542"/>
                <a:gd name="connsiteX9" fmla="*/ 1343784 w 1343784"/>
                <a:gd name="connsiteY9" fmla="*/ 3023542 h 30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784" h="3023542">
                  <a:moveTo>
                    <a:pt x="1304365" y="0"/>
                  </a:moveTo>
                  <a:cubicBezTo>
                    <a:pt x="1101418" y="54474"/>
                    <a:pt x="1015470" y="76564"/>
                    <a:pt x="827259" y="214746"/>
                  </a:cubicBezTo>
                  <a:cubicBezTo>
                    <a:pt x="639048" y="352928"/>
                    <a:pt x="394293" y="681941"/>
                    <a:pt x="260820" y="857668"/>
                  </a:cubicBezTo>
                  <a:cubicBezTo>
                    <a:pt x="127347" y="1033395"/>
                    <a:pt x="66185" y="1152682"/>
                    <a:pt x="26419" y="1269106"/>
                  </a:cubicBezTo>
                  <a:cubicBezTo>
                    <a:pt x="-13347" y="1385530"/>
                    <a:pt x="-2709" y="1476004"/>
                    <a:pt x="22224" y="1556213"/>
                  </a:cubicBezTo>
                  <a:cubicBezTo>
                    <a:pt x="85257" y="1710241"/>
                    <a:pt x="24993" y="1644736"/>
                    <a:pt x="169456" y="1788802"/>
                  </a:cubicBezTo>
                  <a:cubicBezTo>
                    <a:pt x="313919" y="1932868"/>
                    <a:pt x="729786" y="2266093"/>
                    <a:pt x="922337" y="2418225"/>
                  </a:cubicBezTo>
                  <a:cubicBezTo>
                    <a:pt x="1114888" y="2570357"/>
                    <a:pt x="1308493" y="2646428"/>
                    <a:pt x="1331909" y="2706356"/>
                  </a:cubicBezTo>
                  <a:cubicBezTo>
                    <a:pt x="1355325" y="2766284"/>
                    <a:pt x="1333504" y="2780888"/>
                    <a:pt x="1334292" y="2834943"/>
                  </a:cubicBezTo>
                  <a:cubicBezTo>
                    <a:pt x="1335080" y="2888998"/>
                    <a:pt x="1341807" y="2984251"/>
                    <a:pt x="1343784" y="3023542"/>
                  </a:cubicBezTo>
                </a:path>
              </a:pathLst>
            </a:custGeom>
            <a:no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D33EB4D1-4DDF-B4D2-99B7-BDB20AAA0263}"/>
                </a:ext>
              </a:extLst>
            </p:cNvPr>
            <p:cNvSpPr/>
            <p:nvPr/>
          </p:nvSpPr>
          <p:spPr>
            <a:xfrm flipH="1">
              <a:off x="6335725" y="1677424"/>
              <a:ext cx="1350213" cy="3205471"/>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460951"/>
                <a:gd name="connsiteY0" fmla="*/ 0 h 2501096"/>
                <a:gd name="connsiteX1" fmla="*/ 662960 w 1460951"/>
                <a:gd name="connsiteY1" fmla="*/ 339047 h 2501096"/>
                <a:gd name="connsiteX2" fmla="*/ 118429 w 1460951"/>
                <a:gd name="connsiteY2" fmla="*/ 1037690 h 2501096"/>
                <a:gd name="connsiteX3" fmla="*/ 4626 w 1460951"/>
                <a:gd name="connsiteY3" fmla="*/ 1476141 h 2501096"/>
                <a:gd name="connsiteX4" fmla="*/ 210897 w 1460951"/>
                <a:gd name="connsiteY4" fmla="*/ 1900719 h 2501096"/>
                <a:gd name="connsiteX5" fmla="*/ 1460951 w 1460951"/>
                <a:gd name="connsiteY5" fmla="*/ 2501096 h 2501096"/>
                <a:gd name="connsiteX0" fmla="*/ 1199509 w 1463244"/>
                <a:gd name="connsiteY0" fmla="*/ 0 h 2501096"/>
                <a:gd name="connsiteX1" fmla="*/ 665253 w 1463244"/>
                <a:gd name="connsiteY1" fmla="*/ 339047 h 2501096"/>
                <a:gd name="connsiteX2" fmla="*/ 120722 w 1463244"/>
                <a:gd name="connsiteY2" fmla="*/ 1037690 h 2501096"/>
                <a:gd name="connsiteX3" fmla="*/ 6919 w 1463244"/>
                <a:gd name="connsiteY3" fmla="*/ 1476141 h 2501096"/>
                <a:gd name="connsiteX4" fmla="*/ 248909 w 1463244"/>
                <a:gd name="connsiteY4" fmla="*/ 1879288 h 2501096"/>
                <a:gd name="connsiteX5" fmla="*/ 1463244 w 1463244"/>
                <a:gd name="connsiteY5" fmla="*/ 2501096 h 2501096"/>
                <a:gd name="connsiteX0" fmla="*/ 1199509 w 1444194"/>
                <a:gd name="connsiteY0" fmla="*/ 0 h 2489190"/>
                <a:gd name="connsiteX1" fmla="*/ 665253 w 1444194"/>
                <a:gd name="connsiteY1" fmla="*/ 339047 h 2489190"/>
                <a:gd name="connsiteX2" fmla="*/ 120722 w 1444194"/>
                <a:gd name="connsiteY2" fmla="*/ 1037690 h 2489190"/>
                <a:gd name="connsiteX3" fmla="*/ 6919 w 1444194"/>
                <a:gd name="connsiteY3" fmla="*/ 1476141 h 2489190"/>
                <a:gd name="connsiteX4" fmla="*/ 248909 w 1444194"/>
                <a:gd name="connsiteY4" fmla="*/ 1879288 h 2489190"/>
                <a:gd name="connsiteX5" fmla="*/ 1444194 w 1444194"/>
                <a:gd name="connsiteY5" fmla="*/ 2489190 h 2489190"/>
                <a:gd name="connsiteX0" fmla="*/ 1199509 w 1446575"/>
                <a:gd name="connsiteY0" fmla="*/ 0 h 2496334"/>
                <a:gd name="connsiteX1" fmla="*/ 665253 w 1446575"/>
                <a:gd name="connsiteY1" fmla="*/ 339047 h 2496334"/>
                <a:gd name="connsiteX2" fmla="*/ 120722 w 1446575"/>
                <a:gd name="connsiteY2" fmla="*/ 1037690 h 2496334"/>
                <a:gd name="connsiteX3" fmla="*/ 6919 w 1446575"/>
                <a:gd name="connsiteY3" fmla="*/ 1476141 h 2496334"/>
                <a:gd name="connsiteX4" fmla="*/ 248909 w 1446575"/>
                <a:gd name="connsiteY4" fmla="*/ 1879288 h 2496334"/>
                <a:gd name="connsiteX5" fmla="*/ 1446575 w 1446575"/>
                <a:gd name="connsiteY5" fmla="*/ 2496334 h 2496334"/>
                <a:gd name="connsiteX0" fmla="*/ 1199509 w 1352278"/>
                <a:gd name="connsiteY0" fmla="*/ 0 h 2496334"/>
                <a:gd name="connsiteX1" fmla="*/ 665253 w 1352278"/>
                <a:gd name="connsiteY1" fmla="*/ 339047 h 2496334"/>
                <a:gd name="connsiteX2" fmla="*/ 120722 w 1352278"/>
                <a:gd name="connsiteY2" fmla="*/ 1037690 h 2496334"/>
                <a:gd name="connsiteX3" fmla="*/ 6919 w 1352278"/>
                <a:gd name="connsiteY3" fmla="*/ 1476141 h 2496334"/>
                <a:gd name="connsiteX4" fmla="*/ 248909 w 1352278"/>
                <a:gd name="connsiteY4" fmla="*/ 1879288 h 2496334"/>
                <a:gd name="connsiteX5" fmla="*/ 1352278 w 1352278"/>
                <a:gd name="connsiteY5" fmla="*/ 2496334 h 2496334"/>
                <a:gd name="connsiteX0" fmla="*/ 1199509 w 1343706"/>
                <a:gd name="connsiteY0" fmla="*/ 0 h 2496334"/>
                <a:gd name="connsiteX1" fmla="*/ 665253 w 1343706"/>
                <a:gd name="connsiteY1" fmla="*/ 339047 h 2496334"/>
                <a:gd name="connsiteX2" fmla="*/ 120722 w 1343706"/>
                <a:gd name="connsiteY2" fmla="*/ 1037690 h 2496334"/>
                <a:gd name="connsiteX3" fmla="*/ 6919 w 1343706"/>
                <a:gd name="connsiteY3" fmla="*/ 1476141 h 2496334"/>
                <a:gd name="connsiteX4" fmla="*/ 248909 w 1343706"/>
                <a:gd name="connsiteY4" fmla="*/ 1879288 h 2496334"/>
                <a:gd name="connsiteX5" fmla="*/ 1343706 w 1343706"/>
                <a:gd name="connsiteY5" fmla="*/ 2496334 h 2496334"/>
                <a:gd name="connsiteX0" fmla="*/ 1216654 w 1343706"/>
                <a:gd name="connsiteY0" fmla="*/ 0 h 2307739"/>
                <a:gd name="connsiteX1" fmla="*/ 665253 w 1343706"/>
                <a:gd name="connsiteY1" fmla="*/ 150452 h 2307739"/>
                <a:gd name="connsiteX2" fmla="*/ 120722 w 1343706"/>
                <a:gd name="connsiteY2" fmla="*/ 849095 h 2307739"/>
                <a:gd name="connsiteX3" fmla="*/ 6919 w 1343706"/>
                <a:gd name="connsiteY3" fmla="*/ 1287546 h 2307739"/>
                <a:gd name="connsiteX4" fmla="*/ 248909 w 1343706"/>
                <a:gd name="connsiteY4" fmla="*/ 1690693 h 2307739"/>
                <a:gd name="connsiteX5" fmla="*/ 1343706 w 1343706"/>
                <a:gd name="connsiteY5" fmla="*/ 2307739 h 2307739"/>
                <a:gd name="connsiteX0" fmla="*/ 1217582 w 1344634"/>
                <a:gd name="connsiteY0" fmla="*/ 0 h 2307739"/>
                <a:gd name="connsiteX1" fmla="*/ 714758 w 1344634"/>
                <a:gd name="connsiteY1" fmla="*/ 210460 h 2307739"/>
                <a:gd name="connsiteX2" fmla="*/ 121650 w 1344634"/>
                <a:gd name="connsiteY2" fmla="*/ 849095 h 2307739"/>
                <a:gd name="connsiteX3" fmla="*/ 7847 w 1344634"/>
                <a:gd name="connsiteY3" fmla="*/ 1287546 h 2307739"/>
                <a:gd name="connsiteX4" fmla="*/ 249837 w 1344634"/>
                <a:gd name="connsiteY4" fmla="*/ 1690693 h 2307739"/>
                <a:gd name="connsiteX5" fmla="*/ 1344634 w 1344634"/>
                <a:gd name="connsiteY5" fmla="*/ 2307739 h 2307739"/>
                <a:gd name="connsiteX0" fmla="*/ 1215064 w 1342116"/>
                <a:gd name="connsiteY0" fmla="*/ 0 h 2307739"/>
                <a:gd name="connsiteX1" fmla="*/ 712240 w 1342116"/>
                <a:gd name="connsiteY1" fmla="*/ 210460 h 2307739"/>
                <a:gd name="connsiteX2" fmla="*/ 133419 w 1342116"/>
                <a:gd name="connsiteY2" fmla="*/ 871955 h 2307739"/>
                <a:gd name="connsiteX3" fmla="*/ 5329 w 1342116"/>
                <a:gd name="connsiteY3" fmla="*/ 1287546 h 2307739"/>
                <a:gd name="connsiteX4" fmla="*/ 247319 w 1342116"/>
                <a:gd name="connsiteY4" fmla="*/ 1690693 h 2307739"/>
                <a:gd name="connsiteX5" fmla="*/ 1342116 w 1342116"/>
                <a:gd name="connsiteY5" fmla="*/ 2307739 h 2307739"/>
                <a:gd name="connsiteX0" fmla="*/ 1264179 w 1391231"/>
                <a:gd name="connsiteY0" fmla="*/ 0 h 2307739"/>
                <a:gd name="connsiteX1" fmla="*/ 761355 w 1391231"/>
                <a:gd name="connsiteY1" fmla="*/ 210460 h 2307739"/>
                <a:gd name="connsiteX2" fmla="*/ 182534 w 1391231"/>
                <a:gd name="connsiteY2" fmla="*/ 871955 h 2307739"/>
                <a:gd name="connsiteX3" fmla="*/ 3009 w 1391231"/>
                <a:gd name="connsiteY3" fmla="*/ 1304691 h 2307739"/>
                <a:gd name="connsiteX4" fmla="*/ 296434 w 1391231"/>
                <a:gd name="connsiteY4" fmla="*/ 1690693 h 2307739"/>
                <a:gd name="connsiteX5" fmla="*/ 1391231 w 1391231"/>
                <a:gd name="connsiteY5" fmla="*/ 2307739 h 2307739"/>
                <a:gd name="connsiteX0" fmla="*/ 1264060 w 1391112"/>
                <a:gd name="connsiteY0" fmla="*/ 0 h 2307739"/>
                <a:gd name="connsiteX1" fmla="*/ 761236 w 1391112"/>
                <a:gd name="connsiteY1" fmla="*/ 210460 h 2307739"/>
                <a:gd name="connsiteX2" fmla="*/ 182415 w 1391112"/>
                <a:gd name="connsiteY2" fmla="*/ 871955 h 2307739"/>
                <a:gd name="connsiteX3" fmla="*/ 2890 w 1391112"/>
                <a:gd name="connsiteY3" fmla="*/ 1304691 h 2307739"/>
                <a:gd name="connsiteX4" fmla="*/ 293458 w 1391112"/>
                <a:gd name="connsiteY4" fmla="*/ 1722126 h 2307739"/>
                <a:gd name="connsiteX5" fmla="*/ 1391112 w 1391112"/>
                <a:gd name="connsiteY5" fmla="*/ 2307739 h 2307739"/>
                <a:gd name="connsiteX0" fmla="*/ 1264060 w 1264060"/>
                <a:gd name="connsiteY0" fmla="*/ 0 h 2493477"/>
                <a:gd name="connsiteX1" fmla="*/ 761236 w 1264060"/>
                <a:gd name="connsiteY1" fmla="*/ 210460 h 2493477"/>
                <a:gd name="connsiteX2" fmla="*/ 182415 w 1264060"/>
                <a:gd name="connsiteY2" fmla="*/ 871955 h 2493477"/>
                <a:gd name="connsiteX3" fmla="*/ 2890 w 1264060"/>
                <a:gd name="connsiteY3" fmla="*/ 1304691 h 2493477"/>
                <a:gd name="connsiteX4" fmla="*/ 293458 w 1264060"/>
                <a:gd name="connsiteY4" fmla="*/ 1722126 h 2493477"/>
                <a:gd name="connsiteX5" fmla="*/ 1248237 w 1264060"/>
                <a:gd name="connsiteY5" fmla="*/ 2493477 h 2493477"/>
                <a:gd name="connsiteX0" fmla="*/ 1264130 w 1264130"/>
                <a:gd name="connsiteY0" fmla="*/ 0 h 2493477"/>
                <a:gd name="connsiteX1" fmla="*/ 775594 w 1264130"/>
                <a:gd name="connsiteY1" fmla="*/ 227129 h 2493477"/>
                <a:gd name="connsiteX2" fmla="*/ 182485 w 1264130"/>
                <a:gd name="connsiteY2" fmla="*/ 871955 h 2493477"/>
                <a:gd name="connsiteX3" fmla="*/ 2960 w 1264130"/>
                <a:gd name="connsiteY3" fmla="*/ 1304691 h 2493477"/>
                <a:gd name="connsiteX4" fmla="*/ 293528 w 1264130"/>
                <a:gd name="connsiteY4" fmla="*/ 1722126 h 2493477"/>
                <a:gd name="connsiteX5" fmla="*/ 1248307 w 1264130"/>
                <a:gd name="connsiteY5" fmla="*/ 2493477 h 2493477"/>
                <a:gd name="connsiteX0" fmla="*/ 1262834 w 1262834"/>
                <a:gd name="connsiteY0" fmla="*/ 0 h 2493477"/>
                <a:gd name="connsiteX1" fmla="*/ 774298 w 1262834"/>
                <a:gd name="connsiteY1" fmla="*/ 227129 h 2493477"/>
                <a:gd name="connsiteX2" fmla="*/ 202620 w 1262834"/>
                <a:gd name="connsiteY2" fmla="*/ 902911 h 2493477"/>
                <a:gd name="connsiteX3" fmla="*/ 1664 w 1262834"/>
                <a:gd name="connsiteY3" fmla="*/ 1304691 h 2493477"/>
                <a:gd name="connsiteX4" fmla="*/ 292232 w 1262834"/>
                <a:gd name="connsiteY4" fmla="*/ 1722126 h 2493477"/>
                <a:gd name="connsiteX5" fmla="*/ 1247011 w 1262834"/>
                <a:gd name="connsiteY5" fmla="*/ 2493477 h 2493477"/>
                <a:gd name="connsiteX0" fmla="*/ 1232422 w 1232422"/>
                <a:gd name="connsiteY0" fmla="*/ 0 h 2493477"/>
                <a:gd name="connsiteX1" fmla="*/ 743886 w 1232422"/>
                <a:gd name="connsiteY1" fmla="*/ 227129 h 2493477"/>
                <a:gd name="connsiteX2" fmla="*/ 172208 w 1232422"/>
                <a:gd name="connsiteY2" fmla="*/ 902911 h 2493477"/>
                <a:gd name="connsiteX3" fmla="*/ 2208 w 1232422"/>
                <a:gd name="connsiteY3" fmla="*/ 1307072 h 2493477"/>
                <a:gd name="connsiteX4" fmla="*/ 261820 w 1232422"/>
                <a:gd name="connsiteY4" fmla="*/ 1722126 h 2493477"/>
                <a:gd name="connsiteX5" fmla="*/ 1216599 w 1232422"/>
                <a:gd name="connsiteY5" fmla="*/ 2493477 h 2493477"/>
                <a:gd name="connsiteX0" fmla="*/ 1253446 w 1253446"/>
                <a:gd name="connsiteY0" fmla="*/ 0 h 2493477"/>
                <a:gd name="connsiteX1" fmla="*/ 764910 w 1253446"/>
                <a:gd name="connsiteY1" fmla="*/ 227129 h 2493477"/>
                <a:gd name="connsiteX2" fmla="*/ 193232 w 1253446"/>
                <a:gd name="connsiteY2" fmla="*/ 902911 h 2493477"/>
                <a:gd name="connsiteX3" fmla="*/ 1801 w 1253446"/>
                <a:gd name="connsiteY3" fmla="*/ 1357078 h 2493477"/>
                <a:gd name="connsiteX4" fmla="*/ 282844 w 1253446"/>
                <a:gd name="connsiteY4" fmla="*/ 1722126 h 2493477"/>
                <a:gd name="connsiteX5" fmla="*/ 1237623 w 1253446"/>
                <a:gd name="connsiteY5" fmla="*/ 2493477 h 2493477"/>
                <a:gd name="connsiteX0" fmla="*/ 1252117 w 1252117"/>
                <a:gd name="connsiteY0" fmla="*/ 0 h 2493477"/>
                <a:gd name="connsiteX1" fmla="*/ 763581 w 1252117"/>
                <a:gd name="connsiteY1" fmla="*/ 227129 h 2493477"/>
                <a:gd name="connsiteX2" fmla="*/ 191903 w 1252117"/>
                <a:gd name="connsiteY2" fmla="*/ 902911 h 2493477"/>
                <a:gd name="connsiteX3" fmla="*/ 472 w 1252117"/>
                <a:gd name="connsiteY3" fmla="*/ 1357078 h 2493477"/>
                <a:gd name="connsiteX4" fmla="*/ 233890 w 1252117"/>
                <a:gd name="connsiteY4" fmla="*/ 1824520 h 2493477"/>
                <a:gd name="connsiteX5" fmla="*/ 1236294 w 1252117"/>
                <a:gd name="connsiteY5" fmla="*/ 2493477 h 2493477"/>
                <a:gd name="connsiteX0" fmla="*/ 1252117 w 1319638"/>
                <a:gd name="connsiteY0" fmla="*/ 0 h 2653021"/>
                <a:gd name="connsiteX1" fmla="*/ 763581 w 1319638"/>
                <a:gd name="connsiteY1" fmla="*/ 227129 h 2653021"/>
                <a:gd name="connsiteX2" fmla="*/ 191903 w 1319638"/>
                <a:gd name="connsiteY2" fmla="*/ 902911 h 2653021"/>
                <a:gd name="connsiteX3" fmla="*/ 472 w 1319638"/>
                <a:gd name="connsiteY3" fmla="*/ 1357078 h 2653021"/>
                <a:gd name="connsiteX4" fmla="*/ 233890 w 1319638"/>
                <a:gd name="connsiteY4" fmla="*/ 1824520 h 2653021"/>
                <a:gd name="connsiteX5" fmla="*/ 1319638 w 1319638"/>
                <a:gd name="connsiteY5" fmla="*/ 2653021 h 2653021"/>
                <a:gd name="connsiteX0" fmla="*/ 1252117 w 1319638"/>
                <a:gd name="connsiteY0" fmla="*/ 0 h 2653021"/>
                <a:gd name="connsiteX1" fmla="*/ 763581 w 1319638"/>
                <a:gd name="connsiteY1" fmla="*/ 227129 h 2653021"/>
                <a:gd name="connsiteX2" fmla="*/ 191903 w 1319638"/>
                <a:gd name="connsiteY2" fmla="*/ 902911 h 2653021"/>
                <a:gd name="connsiteX3" fmla="*/ 472 w 1319638"/>
                <a:gd name="connsiteY3" fmla="*/ 1357078 h 2653021"/>
                <a:gd name="connsiteX4" fmla="*/ 233890 w 1319638"/>
                <a:gd name="connsiteY4" fmla="*/ 1824520 h 2653021"/>
                <a:gd name="connsiteX5" fmla="*/ 791607 w 1319638"/>
                <a:gd name="connsiteY5" fmla="*/ 2273071 h 2653021"/>
                <a:gd name="connsiteX6" fmla="*/ 1319638 w 1319638"/>
                <a:gd name="connsiteY6" fmla="*/ 2653021 h 2653021"/>
                <a:gd name="connsiteX0" fmla="*/ 1252117 w 1319638"/>
                <a:gd name="connsiteY0" fmla="*/ 0 h 2653021"/>
                <a:gd name="connsiteX1" fmla="*/ 763581 w 1319638"/>
                <a:gd name="connsiteY1" fmla="*/ 227129 h 2653021"/>
                <a:gd name="connsiteX2" fmla="*/ 191903 w 1319638"/>
                <a:gd name="connsiteY2" fmla="*/ 902911 h 2653021"/>
                <a:gd name="connsiteX3" fmla="*/ 472 w 1319638"/>
                <a:gd name="connsiteY3" fmla="*/ 1357078 h 2653021"/>
                <a:gd name="connsiteX4" fmla="*/ 233890 w 1319638"/>
                <a:gd name="connsiteY4" fmla="*/ 1824520 h 2653021"/>
                <a:gd name="connsiteX5" fmla="*/ 784464 w 1319638"/>
                <a:gd name="connsiteY5" fmla="*/ 2289740 h 2653021"/>
                <a:gd name="connsiteX6" fmla="*/ 1319638 w 1319638"/>
                <a:gd name="connsiteY6" fmla="*/ 2653021 h 2653021"/>
                <a:gd name="connsiteX0" fmla="*/ 1252117 w 1333925"/>
                <a:gd name="connsiteY0" fmla="*/ 0 h 2679215"/>
                <a:gd name="connsiteX1" fmla="*/ 763581 w 1333925"/>
                <a:gd name="connsiteY1" fmla="*/ 227129 h 2679215"/>
                <a:gd name="connsiteX2" fmla="*/ 191903 w 1333925"/>
                <a:gd name="connsiteY2" fmla="*/ 902911 h 2679215"/>
                <a:gd name="connsiteX3" fmla="*/ 472 w 1333925"/>
                <a:gd name="connsiteY3" fmla="*/ 1357078 h 2679215"/>
                <a:gd name="connsiteX4" fmla="*/ 233890 w 1333925"/>
                <a:gd name="connsiteY4" fmla="*/ 1824520 h 2679215"/>
                <a:gd name="connsiteX5" fmla="*/ 784464 w 1333925"/>
                <a:gd name="connsiteY5" fmla="*/ 2289740 h 2679215"/>
                <a:gd name="connsiteX6" fmla="*/ 1333925 w 1333925"/>
                <a:gd name="connsiteY6" fmla="*/ 2679215 h 2679215"/>
                <a:gd name="connsiteX0" fmla="*/ 1252117 w 1362484"/>
                <a:gd name="connsiteY0" fmla="*/ 0 h 2696405"/>
                <a:gd name="connsiteX1" fmla="*/ 763581 w 1362484"/>
                <a:gd name="connsiteY1" fmla="*/ 227129 h 2696405"/>
                <a:gd name="connsiteX2" fmla="*/ 191903 w 1362484"/>
                <a:gd name="connsiteY2" fmla="*/ 902911 h 2696405"/>
                <a:gd name="connsiteX3" fmla="*/ 472 w 1362484"/>
                <a:gd name="connsiteY3" fmla="*/ 1357078 h 2696405"/>
                <a:gd name="connsiteX4" fmla="*/ 233890 w 1362484"/>
                <a:gd name="connsiteY4" fmla="*/ 1824520 h 2696405"/>
                <a:gd name="connsiteX5" fmla="*/ 784464 w 1362484"/>
                <a:gd name="connsiteY5" fmla="*/ 2289740 h 2696405"/>
                <a:gd name="connsiteX6" fmla="*/ 1317862 w 1362484"/>
                <a:gd name="connsiteY6" fmla="*/ 2663596 h 2696405"/>
                <a:gd name="connsiteX7" fmla="*/ 1333925 w 1362484"/>
                <a:gd name="connsiteY7" fmla="*/ 2679215 h 2696405"/>
                <a:gd name="connsiteX0" fmla="*/ 1252117 w 1354030"/>
                <a:gd name="connsiteY0" fmla="*/ 0 h 3091171"/>
                <a:gd name="connsiteX1" fmla="*/ 763581 w 1354030"/>
                <a:gd name="connsiteY1" fmla="*/ 227129 h 3091171"/>
                <a:gd name="connsiteX2" fmla="*/ 191903 w 1354030"/>
                <a:gd name="connsiteY2" fmla="*/ 902911 h 3091171"/>
                <a:gd name="connsiteX3" fmla="*/ 472 w 1354030"/>
                <a:gd name="connsiteY3" fmla="*/ 1357078 h 3091171"/>
                <a:gd name="connsiteX4" fmla="*/ 233890 w 1354030"/>
                <a:gd name="connsiteY4" fmla="*/ 1824520 h 3091171"/>
                <a:gd name="connsiteX5" fmla="*/ 784464 w 1354030"/>
                <a:gd name="connsiteY5" fmla="*/ 2289740 h 3091171"/>
                <a:gd name="connsiteX6" fmla="*/ 1317862 w 1354030"/>
                <a:gd name="connsiteY6" fmla="*/ 2663596 h 3091171"/>
                <a:gd name="connsiteX7" fmla="*/ 1300587 w 1354030"/>
                <a:gd name="connsiteY7" fmla="*/ 3091171 h 3091171"/>
                <a:gd name="connsiteX0" fmla="*/ 1252117 w 1373947"/>
                <a:gd name="connsiteY0" fmla="*/ 0 h 3091171"/>
                <a:gd name="connsiteX1" fmla="*/ 763581 w 1373947"/>
                <a:gd name="connsiteY1" fmla="*/ 227129 h 3091171"/>
                <a:gd name="connsiteX2" fmla="*/ 191903 w 1373947"/>
                <a:gd name="connsiteY2" fmla="*/ 902911 h 3091171"/>
                <a:gd name="connsiteX3" fmla="*/ 472 w 1373947"/>
                <a:gd name="connsiteY3" fmla="*/ 1357078 h 3091171"/>
                <a:gd name="connsiteX4" fmla="*/ 233890 w 1373947"/>
                <a:gd name="connsiteY4" fmla="*/ 1824520 h 3091171"/>
                <a:gd name="connsiteX5" fmla="*/ 784464 w 1373947"/>
                <a:gd name="connsiteY5" fmla="*/ 2289740 h 3091171"/>
                <a:gd name="connsiteX6" fmla="*/ 1317862 w 1373947"/>
                <a:gd name="connsiteY6" fmla="*/ 2663596 h 3091171"/>
                <a:gd name="connsiteX7" fmla="*/ 1355962 w 1373947"/>
                <a:gd name="connsiteY7" fmla="*/ 2777896 h 3091171"/>
                <a:gd name="connsiteX8" fmla="*/ 1300587 w 1373947"/>
                <a:gd name="connsiteY8" fmla="*/ 3091171 h 3091171"/>
                <a:gd name="connsiteX0" fmla="*/ 1252117 w 1362828"/>
                <a:gd name="connsiteY0" fmla="*/ 0 h 3091171"/>
                <a:gd name="connsiteX1" fmla="*/ 763581 w 1362828"/>
                <a:gd name="connsiteY1" fmla="*/ 227129 h 3091171"/>
                <a:gd name="connsiteX2" fmla="*/ 191903 w 1362828"/>
                <a:gd name="connsiteY2" fmla="*/ 902911 h 3091171"/>
                <a:gd name="connsiteX3" fmla="*/ 472 w 1362828"/>
                <a:gd name="connsiteY3" fmla="*/ 1357078 h 3091171"/>
                <a:gd name="connsiteX4" fmla="*/ 233890 w 1362828"/>
                <a:gd name="connsiteY4" fmla="*/ 1824520 h 3091171"/>
                <a:gd name="connsiteX5" fmla="*/ 784464 w 1362828"/>
                <a:gd name="connsiteY5" fmla="*/ 2289740 h 3091171"/>
                <a:gd name="connsiteX6" fmla="*/ 1317862 w 1362828"/>
                <a:gd name="connsiteY6" fmla="*/ 2663596 h 3091171"/>
                <a:gd name="connsiteX7" fmla="*/ 1325006 w 1362828"/>
                <a:gd name="connsiteY7" fmla="*/ 2858859 h 3091171"/>
                <a:gd name="connsiteX8" fmla="*/ 1300587 w 1362828"/>
                <a:gd name="connsiteY8" fmla="*/ 3091171 h 3091171"/>
                <a:gd name="connsiteX0" fmla="*/ 1252117 w 1334592"/>
                <a:gd name="connsiteY0" fmla="*/ 0 h 3091171"/>
                <a:gd name="connsiteX1" fmla="*/ 763581 w 1334592"/>
                <a:gd name="connsiteY1" fmla="*/ 227129 h 3091171"/>
                <a:gd name="connsiteX2" fmla="*/ 191903 w 1334592"/>
                <a:gd name="connsiteY2" fmla="*/ 902911 h 3091171"/>
                <a:gd name="connsiteX3" fmla="*/ 472 w 1334592"/>
                <a:gd name="connsiteY3" fmla="*/ 1357078 h 3091171"/>
                <a:gd name="connsiteX4" fmla="*/ 233890 w 1334592"/>
                <a:gd name="connsiteY4" fmla="*/ 1824520 h 3091171"/>
                <a:gd name="connsiteX5" fmla="*/ 784464 w 1334592"/>
                <a:gd name="connsiteY5" fmla="*/ 2289740 h 3091171"/>
                <a:gd name="connsiteX6" fmla="*/ 1317862 w 1334592"/>
                <a:gd name="connsiteY6" fmla="*/ 2663596 h 3091171"/>
                <a:gd name="connsiteX7" fmla="*/ 1325006 w 1334592"/>
                <a:gd name="connsiteY7" fmla="*/ 2858859 h 3091171"/>
                <a:gd name="connsiteX8" fmla="*/ 1300587 w 1334592"/>
                <a:gd name="connsiteY8" fmla="*/ 3091171 h 3091171"/>
                <a:gd name="connsiteX0" fmla="*/ 1252117 w 1334592"/>
                <a:gd name="connsiteY0" fmla="*/ 0 h 3091171"/>
                <a:gd name="connsiteX1" fmla="*/ 763581 w 1334592"/>
                <a:gd name="connsiteY1" fmla="*/ 227129 h 3091171"/>
                <a:gd name="connsiteX2" fmla="*/ 191903 w 1334592"/>
                <a:gd name="connsiteY2" fmla="*/ 902911 h 3091171"/>
                <a:gd name="connsiteX3" fmla="*/ 472 w 1334592"/>
                <a:gd name="connsiteY3" fmla="*/ 1357078 h 3091171"/>
                <a:gd name="connsiteX4" fmla="*/ 233890 w 1334592"/>
                <a:gd name="connsiteY4" fmla="*/ 1824520 h 3091171"/>
                <a:gd name="connsiteX5" fmla="*/ 784464 w 1334592"/>
                <a:gd name="connsiteY5" fmla="*/ 2289740 h 3091171"/>
                <a:gd name="connsiteX6" fmla="*/ 1317862 w 1334592"/>
                <a:gd name="connsiteY6" fmla="*/ 2663596 h 3091171"/>
                <a:gd name="connsiteX7" fmla="*/ 1325006 w 1334592"/>
                <a:gd name="connsiteY7" fmla="*/ 2858859 h 3091171"/>
                <a:gd name="connsiteX8" fmla="*/ 1300587 w 1334592"/>
                <a:gd name="connsiteY8" fmla="*/ 3091171 h 3091171"/>
                <a:gd name="connsiteX0" fmla="*/ 1252117 w 1334592"/>
                <a:gd name="connsiteY0" fmla="*/ 0 h 3131652"/>
                <a:gd name="connsiteX1" fmla="*/ 763581 w 1334592"/>
                <a:gd name="connsiteY1" fmla="*/ 227129 h 3131652"/>
                <a:gd name="connsiteX2" fmla="*/ 191903 w 1334592"/>
                <a:gd name="connsiteY2" fmla="*/ 902911 h 3131652"/>
                <a:gd name="connsiteX3" fmla="*/ 472 w 1334592"/>
                <a:gd name="connsiteY3" fmla="*/ 1357078 h 3131652"/>
                <a:gd name="connsiteX4" fmla="*/ 233890 w 1334592"/>
                <a:gd name="connsiteY4" fmla="*/ 1824520 h 3131652"/>
                <a:gd name="connsiteX5" fmla="*/ 784464 w 1334592"/>
                <a:gd name="connsiteY5" fmla="*/ 2289740 h 3131652"/>
                <a:gd name="connsiteX6" fmla="*/ 1317862 w 1334592"/>
                <a:gd name="connsiteY6" fmla="*/ 2663596 h 3131652"/>
                <a:gd name="connsiteX7" fmla="*/ 1325006 w 1334592"/>
                <a:gd name="connsiteY7" fmla="*/ 2858859 h 3131652"/>
                <a:gd name="connsiteX8" fmla="*/ 1298205 w 1334592"/>
                <a:gd name="connsiteY8" fmla="*/ 3131652 h 3131652"/>
                <a:gd name="connsiteX0" fmla="*/ 1252117 w 1334592"/>
                <a:gd name="connsiteY0" fmla="*/ 0 h 3138796"/>
                <a:gd name="connsiteX1" fmla="*/ 763581 w 1334592"/>
                <a:gd name="connsiteY1" fmla="*/ 227129 h 3138796"/>
                <a:gd name="connsiteX2" fmla="*/ 191903 w 1334592"/>
                <a:gd name="connsiteY2" fmla="*/ 902911 h 3138796"/>
                <a:gd name="connsiteX3" fmla="*/ 472 w 1334592"/>
                <a:gd name="connsiteY3" fmla="*/ 1357078 h 3138796"/>
                <a:gd name="connsiteX4" fmla="*/ 233890 w 1334592"/>
                <a:gd name="connsiteY4" fmla="*/ 1824520 h 3138796"/>
                <a:gd name="connsiteX5" fmla="*/ 784464 w 1334592"/>
                <a:gd name="connsiteY5" fmla="*/ 2289740 h 3138796"/>
                <a:gd name="connsiteX6" fmla="*/ 1317862 w 1334592"/>
                <a:gd name="connsiteY6" fmla="*/ 2663596 h 3138796"/>
                <a:gd name="connsiteX7" fmla="*/ 1325006 w 1334592"/>
                <a:gd name="connsiteY7" fmla="*/ 2858859 h 3138796"/>
                <a:gd name="connsiteX8" fmla="*/ 1295824 w 1334592"/>
                <a:gd name="connsiteY8" fmla="*/ 3138796 h 3138796"/>
                <a:gd name="connsiteX0" fmla="*/ 1252117 w 1334592"/>
                <a:gd name="connsiteY0" fmla="*/ 0 h 3138796"/>
                <a:gd name="connsiteX1" fmla="*/ 763581 w 1334592"/>
                <a:gd name="connsiteY1" fmla="*/ 227129 h 3138796"/>
                <a:gd name="connsiteX2" fmla="*/ 191903 w 1334592"/>
                <a:gd name="connsiteY2" fmla="*/ 902911 h 3138796"/>
                <a:gd name="connsiteX3" fmla="*/ 472 w 1334592"/>
                <a:gd name="connsiteY3" fmla="*/ 1357078 h 3138796"/>
                <a:gd name="connsiteX4" fmla="*/ 233890 w 1334592"/>
                <a:gd name="connsiteY4" fmla="*/ 1824520 h 3138796"/>
                <a:gd name="connsiteX5" fmla="*/ 784464 w 1334592"/>
                <a:gd name="connsiteY5" fmla="*/ 2289740 h 3138796"/>
                <a:gd name="connsiteX6" fmla="*/ 1317862 w 1334592"/>
                <a:gd name="connsiteY6" fmla="*/ 2663596 h 3138796"/>
                <a:gd name="connsiteX7" fmla="*/ 1325006 w 1334592"/>
                <a:gd name="connsiteY7" fmla="*/ 2858859 h 3138796"/>
                <a:gd name="connsiteX8" fmla="*/ 1310719 w 1334592"/>
                <a:gd name="connsiteY8" fmla="*/ 3049357 h 3138796"/>
                <a:gd name="connsiteX9" fmla="*/ 1295824 w 1334592"/>
                <a:gd name="connsiteY9" fmla="*/ 3138796 h 3138796"/>
                <a:gd name="connsiteX0" fmla="*/ 1252117 w 1334592"/>
                <a:gd name="connsiteY0" fmla="*/ 0 h 3138796"/>
                <a:gd name="connsiteX1" fmla="*/ 763581 w 1334592"/>
                <a:gd name="connsiteY1" fmla="*/ 227129 h 3138796"/>
                <a:gd name="connsiteX2" fmla="*/ 191903 w 1334592"/>
                <a:gd name="connsiteY2" fmla="*/ 902911 h 3138796"/>
                <a:gd name="connsiteX3" fmla="*/ 472 w 1334592"/>
                <a:gd name="connsiteY3" fmla="*/ 1357078 h 3138796"/>
                <a:gd name="connsiteX4" fmla="*/ 233890 w 1334592"/>
                <a:gd name="connsiteY4" fmla="*/ 1824520 h 3138796"/>
                <a:gd name="connsiteX5" fmla="*/ 784464 w 1334592"/>
                <a:gd name="connsiteY5" fmla="*/ 2289740 h 3138796"/>
                <a:gd name="connsiteX6" fmla="*/ 1317862 w 1334592"/>
                <a:gd name="connsiteY6" fmla="*/ 2663596 h 3138796"/>
                <a:gd name="connsiteX7" fmla="*/ 1325006 w 1334592"/>
                <a:gd name="connsiteY7" fmla="*/ 2858859 h 3138796"/>
                <a:gd name="connsiteX8" fmla="*/ 1322625 w 1334592"/>
                <a:gd name="connsiteY8" fmla="*/ 3066026 h 3138796"/>
                <a:gd name="connsiteX9" fmla="*/ 1295824 w 1334592"/>
                <a:gd name="connsiteY9" fmla="*/ 3138796 h 3138796"/>
                <a:gd name="connsiteX0" fmla="*/ 1252117 w 1334592"/>
                <a:gd name="connsiteY0" fmla="*/ 0 h 3205471"/>
                <a:gd name="connsiteX1" fmla="*/ 763581 w 1334592"/>
                <a:gd name="connsiteY1" fmla="*/ 227129 h 3205471"/>
                <a:gd name="connsiteX2" fmla="*/ 191903 w 1334592"/>
                <a:gd name="connsiteY2" fmla="*/ 902911 h 3205471"/>
                <a:gd name="connsiteX3" fmla="*/ 472 w 1334592"/>
                <a:gd name="connsiteY3" fmla="*/ 1357078 h 3205471"/>
                <a:gd name="connsiteX4" fmla="*/ 233890 w 1334592"/>
                <a:gd name="connsiteY4" fmla="*/ 1824520 h 3205471"/>
                <a:gd name="connsiteX5" fmla="*/ 784464 w 1334592"/>
                <a:gd name="connsiteY5" fmla="*/ 2289740 h 3205471"/>
                <a:gd name="connsiteX6" fmla="*/ 1317862 w 1334592"/>
                <a:gd name="connsiteY6" fmla="*/ 2663596 h 3205471"/>
                <a:gd name="connsiteX7" fmla="*/ 1325006 w 1334592"/>
                <a:gd name="connsiteY7" fmla="*/ 2858859 h 3205471"/>
                <a:gd name="connsiteX8" fmla="*/ 1322625 w 1334592"/>
                <a:gd name="connsiteY8" fmla="*/ 3066026 h 3205471"/>
                <a:gd name="connsiteX9" fmla="*/ 1148187 w 1334592"/>
                <a:gd name="connsiteY9" fmla="*/ 3205471 h 3205471"/>
                <a:gd name="connsiteX0" fmla="*/ 1252117 w 1330551"/>
                <a:gd name="connsiteY0" fmla="*/ 0 h 3205471"/>
                <a:gd name="connsiteX1" fmla="*/ 763581 w 1330551"/>
                <a:gd name="connsiteY1" fmla="*/ 227129 h 3205471"/>
                <a:gd name="connsiteX2" fmla="*/ 191903 w 1330551"/>
                <a:gd name="connsiteY2" fmla="*/ 902911 h 3205471"/>
                <a:gd name="connsiteX3" fmla="*/ 472 w 1330551"/>
                <a:gd name="connsiteY3" fmla="*/ 1357078 h 3205471"/>
                <a:gd name="connsiteX4" fmla="*/ 233890 w 1330551"/>
                <a:gd name="connsiteY4" fmla="*/ 1824520 h 3205471"/>
                <a:gd name="connsiteX5" fmla="*/ 784464 w 1330551"/>
                <a:gd name="connsiteY5" fmla="*/ 2289740 h 3205471"/>
                <a:gd name="connsiteX6" fmla="*/ 1310718 w 1330551"/>
                <a:gd name="connsiteY6" fmla="*/ 2668359 h 3205471"/>
                <a:gd name="connsiteX7" fmla="*/ 1325006 w 1330551"/>
                <a:gd name="connsiteY7" fmla="*/ 2858859 h 3205471"/>
                <a:gd name="connsiteX8" fmla="*/ 1322625 w 1330551"/>
                <a:gd name="connsiteY8" fmla="*/ 3066026 h 3205471"/>
                <a:gd name="connsiteX9" fmla="*/ 1148187 w 1330551"/>
                <a:gd name="connsiteY9" fmla="*/ 3205471 h 3205471"/>
                <a:gd name="connsiteX0" fmla="*/ 1260754 w 1339188"/>
                <a:gd name="connsiteY0" fmla="*/ 0 h 3205471"/>
                <a:gd name="connsiteX1" fmla="*/ 772218 w 1339188"/>
                <a:gd name="connsiteY1" fmla="*/ 227129 h 3205471"/>
                <a:gd name="connsiteX2" fmla="*/ 200540 w 1339188"/>
                <a:gd name="connsiteY2" fmla="*/ 902911 h 3205471"/>
                <a:gd name="connsiteX3" fmla="*/ 9109 w 1339188"/>
                <a:gd name="connsiteY3" fmla="*/ 1357078 h 3205471"/>
                <a:gd name="connsiteX4" fmla="*/ 242527 w 1339188"/>
                <a:gd name="connsiteY4" fmla="*/ 1824520 h 3205471"/>
                <a:gd name="connsiteX5" fmla="*/ 793101 w 1339188"/>
                <a:gd name="connsiteY5" fmla="*/ 2289740 h 3205471"/>
                <a:gd name="connsiteX6" fmla="*/ 1319355 w 1339188"/>
                <a:gd name="connsiteY6" fmla="*/ 2668359 h 3205471"/>
                <a:gd name="connsiteX7" fmla="*/ 1333643 w 1339188"/>
                <a:gd name="connsiteY7" fmla="*/ 2858859 h 3205471"/>
                <a:gd name="connsiteX8" fmla="*/ 1331262 w 1339188"/>
                <a:gd name="connsiteY8" fmla="*/ 3066026 h 3205471"/>
                <a:gd name="connsiteX9" fmla="*/ 1156824 w 1339188"/>
                <a:gd name="connsiteY9" fmla="*/ 3205471 h 3205471"/>
                <a:gd name="connsiteX0" fmla="*/ 1256777 w 1335211"/>
                <a:gd name="connsiteY0" fmla="*/ 0 h 3205471"/>
                <a:gd name="connsiteX1" fmla="*/ 768241 w 1335211"/>
                <a:gd name="connsiteY1" fmla="*/ 227129 h 3205471"/>
                <a:gd name="connsiteX2" fmla="*/ 196563 w 1335211"/>
                <a:gd name="connsiteY2" fmla="*/ 902911 h 3205471"/>
                <a:gd name="connsiteX3" fmla="*/ 86655 w 1335211"/>
                <a:gd name="connsiteY3" fmla="*/ 1106257 h 3205471"/>
                <a:gd name="connsiteX4" fmla="*/ 5132 w 1335211"/>
                <a:gd name="connsiteY4" fmla="*/ 1357078 h 3205471"/>
                <a:gd name="connsiteX5" fmla="*/ 238550 w 1335211"/>
                <a:gd name="connsiteY5" fmla="*/ 1824520 h 3205471"/>
                <a:gd name="connsiteX6" fmla="*/ 789124 w 1335211"/>
                <a:gd name="connsiteY6" fmla="*/ 2289740 h 3205471"/>
                <a:gd name="connsiteX7" fmla="*/ 1315378 w 1335211"/>
                <a:gd name="connsiteY7" fmla="*/ 2668359 h 3205471"/>
                <a:gd name="connsiteX8" fmla="*/ 1329666 w 1335211"/>
                <a:gd name="connsiteY8" fmla="*/ 2858859 h 3205471"/>
                <a:gd name="connsiteX9" fmla="*/ 1327285 w 1335211"/>
                <a:gd name="connsiteY9" fmla="*/ 3066026 h 3205471"/>
                <a:gd name="connsiteX10" fmla="*/ 1152847 w 1335211"/>
                <a:gd name="connsiteY10" fmla="*/ 3205471 h 3205471"/>
                <a:gd name="connsiteX0" fmla="*/ 1258504 w 1336938"/>
                <a:gd name="connsiteY0" fmla="*/ 0 h 3205471"/>
                <a:gd name="connsiteX1" fmla="*/ 769968 w 1336938"/>
                <a:gd name="connsiteY1" fmla="*/ 227129 h 3205471"/>
                <a:gd name="connsiteX2" fmla="*/ 198290 w 1336938"/>
                <a:gd name="connsiteY2" fmla="*/ 902911 h 3205471"/>
                <a:gd name="connsiteX3" fmla="*/ 74095 w 1336938"/>
                <a:gd name="connsiteY3" fmla="*/ 1094350 h 3205471"/>
                <a:gd name="connsiteX4" fmla="*/ 6859 w 1336938"/>
                <a:gd name="connsiteY4" fmla="*/ 1357078 h 3205471"/>
                <a:gd name="connsiteX5" fmla="*/ 240277 w 1336938"/>
                <a:gd name="connsiteY5" fmla="*/ 1824520 h 3205471"/>
                <a:gd name="connsiteX6" fmla="*/ 790851 w 1336938"/>
                <a:gd name="connsiteY6" fmla="*/ 2289740 h 3205471"/>
                <a:gd name="connsiteX7" fmla="*/ 1317105 w 1336938"/>
                <a:gd name="connsiteY7" fmla="*/ 2668359 h 3205471"/>
                <a:gd name="connsiteX8" fmla="*/ 1331393 w 1336938"/>
                <a:gd name="connsiteY8" fmla="*/ 2858859 h 3205471"/>
                <a:gd name="connsiteX9" fmla="*/ 1329012 w 1336938"/>
                <a:gd name="connsiteY9" fmla="*/ 3066026 h 3205471"/>
                <a:gd name="connsiteX10" fmla="*/ 1154574 w 1336938"/>
                <a:gd name="connsiteY10" fmla="*/ 3205471 h 3205471"/>
                <a:gd name="connsiteX0" fmla="*/ 1251719 w 1330153"/>
                <a:gd name="connsiteY0" fmla="*/ 0 h 3205471"/>
                <a:gd name="connsiteX1" fmla="*/ 763183 w 1330153"/>
                <a:gd name="connsiteY1" fmla="*/ 227129 h 3205471"/>
                <a:gd name="connsiteX2" fmla="*/ 191505 w 1330153"/>
                <a:gd name="connsiteY2" fmla="*/ 902911 h 3205471"/>
                <a:gd name="connsiteX3" fmla="*/ 67310 w 1330153"/>
                <a:gd name="connsiteY3" fmla="*/ 1094350 h 3205471"/>
                <a:gd name="connsiteX4" fmla="*/ 74 w 1330153"/>
                <a:gd name="connsiteY4" fmla="*/ 1357078 h 3205471"/>
                <a:gd name="connsiteX5" fmla="*/ 233492 w 1330153"/>
                <a:gd name="connsiteY5" fmla="*/ 1824520 h 3205471"/>
                <a:gd name="connsiteX6" fmla="*/ 784066 w 1330153"/>
                <a:gd name="connsiteY6" fmla="*/ 2289740 h 3205471"/>
                <a:gd name="connsiteX7" fmla="*/ 1310320 w 1330153"/>
                <a:gd name="connsiteY7" fmla="*/ 2668359 h 3205471"/>
                <a:gd name="connsiteX8" fmla="*/ 1324608 w 1330153"/>
                <a:gd name="connsiteY8" fmla="*/ 2858859 h 3205471"/>
                <a:gd name="connsiteX9" fmla="*/ 1322227 w 1330153"/>
                <a:gd name="connsiteY9" fmla="*/ 3066026 h 3205471"/>
                <a:gd name="connsiteX10" fmla="*/ 1147789 w 1330153"/>
                <a:gd name="connsiteY10" fmla="*/ 3205471 h 3205471"/>
                <a:gd name="connsiteX0" fmla="*/ 1253799 w 1332233"/>
                <a:gd name="connsiteY0" fmla="*/ 0 h 3205471"/>
                <a:gd name="connsiteX1" fmla="*/ 765263 w 1332233"/>
                <a:gd name="connsiteY1" fmla="*/ 227129 h 3205471"/>
                <a:gd name="connsiteX2" fmla="*/ 193585 w 1332233"/>
                <a:gd name="connsiteY2" fmla="*/ 902911 h 3205471"/>
                <a:gd name="connsiteX3" fmla="*/ 69390 w 1332233"/>
                <a:gd name="connsiteY3" fmla="*/ 1094350 h 3205471"/>
                <a:gd name="connsiteX4" fmla="*/ 2154 w 1332233"/>
                <a:gd name="connsiteY4" fmla="*/ 1357078 h 3205471"/>
                <a:gd name="connsiteX5" fmla="*/ 235572 w 1332233"/>
                <a:gd name="connsiteY5" fmla="*/ 1824520 h 3205471"/>
                <a:gd name="connsiteX6" fmla="*/ 786146 w 1332233"/>
                <a:gd name="connsiteY6" fmla="*/ 2289740 h 3205471"/>
                <a:gd name="connsiteX7" fmla="*/ 1312400 w 1332233"/>
                <a:gd name="connsiteY7" fmla="*/ 2668359 h 3205471"/>
                <a:gd name="connsiteX8" fmla="*/ 1326688 w 1332233"/>
                <a:gd name="connsiteY8" fmla="*/ 2858859 h 3205471"/>
                <a:gd name="connsiteX9" fmla="*/ 1324307 w 1332233"/>
                <a:gd name="connsiteY9" fmla="*/ 3066026 h 3205471"/>
                <a:gd name="connsiteX10" fmla="*/ 1149869 w 1332233"/>
                <a:gd name="connsiteY10" fmla="*/ 3205471 h 3205471"/>
                <a:gd name="connsiteX0" fmla="*/ 1266498 w 1344932"/>
                <a:gd name="connsiteY0" fmla="*/ 0 h 3205471"/>
                <a:gd name="connsiteX1" fmla="*/ 777962 w 1344932"/>
                <a:gd name="connsiteY1" fmla="*/ 227129 h 3205471"/>
                <a:gd name="connsiteX2" fmla="*/ 206284 w 1344932"/>
                <a:gd name="connsiteY2" fmla="*/ 902911 h 3205471"/>
                <a:gd name="connsiteX3" fmla="*/ 82089 w 1344932"/>
                <a:gd name="connsiteY3" fmla="*/ 1094350 h 3205471"/>
                <a:gd name="connsiteX4" fmla="*/ 1974 w 1344932"/>
                <a:gd name="connsiteY4" fmla="*/ 1359654 h 3205471"/>
                <a:gd name="connsiteX5" fmla="*/ 248271 w 1344932"/>
                <a:gd name="connsiteY5" fmla="*/ 1824520 h 3205471"/>
                <a:gd name="connsiteX6" fmla="*/ 798845 w 1344932"/>
                <a:gd name="connsiteY6" fmla="*/ 2289740 h 3205471"/>
                <a:gd name="connsiteX7" fmla="*/ 1325099 w 1344932"/>
                <a:gd name="connsiteY7" fmla="*/ 2668359 h 3205471"/>
                <a:gd name="connsiteX8" fmla="*/ 1339387 w 1344932"/>
                <a:gd name="connsiteY8" fmla="*/ 2858859 h 3205471"/>
                <a:gd name="connsiteX9" fmla="*/ 1337006 w 1344932"/>
                <a:gd name="connsiteY9" fmla="*/ 3066026 h 3205471"/>
                <a:gd name="connsiteX10" fmla="*/ 1162568 w 1344932"/>
                <a:gd name="connsiteY10" fmla="*/ 3205471 h 3205471"/>
                <a:gd name="connsiteX0" fmla="*/ 1271779 w 1350213"/>
                <a:gd name="connsiteY0" fmla="*/ 0 h 3205471"/>
                <a:gd name="connsiteX1" fmla="*/ 783243 w 1350213"/>
                <a:gd name="connsiteY1" fmla="*/ 227129 h 3205471"/>
                <a:gd name="connsiteX2" fmla="*/ 211565 w 1350213"/>
                <a:gd name="connsiteY2" fmla="*/ 902911 h 3205471"/>
                <a:gd name="connsiteX3" fmla="*/ 87370 w 1350213"/>
                <a:gd name="connsiteY3" fmla="*/ 1094350 h 3205471"/>
                <a:gd name="connsiteX4" fmla="*/ 7255 w 1350213"/>
                <a:gd name="connsiteY4" fmla="*/ 1359654 h 3205471"/>
                <a:gd name="connsiteX5" fmla="*/ 253552 w 1350213"/>
                <a:gd name="connsiteY5" fmla="*/ 1824520 h 3205471"/>
                <a:gd name="connsiteX6" fmla="*/ 804126 w 1350213"/>
                <a:gd name="connsiteY6" fmla="*/ 2289740 h 3205471"/>
                <a:gd name="connsiteX7" fmla="*/ 1330380 w 1350213"/>
                <a:gd name="connsiteY7" fmla="*/ 2668359 h 3205471"/>
                <a:gd name="connsiteX8" fmla="*/ 1344668 w 1350213"/>
                <a:gd name="connsiteY8" fmla="*/ 2858859 h 3205471"/>
                <a:gd name="connsiteX9" fmla="*/ 1342287 w 1350213"/>
                <a:gd name="connsiteY9" fmla="*/ 3066026 h 3205471"/>
                <a:gd name="connsiteX10" fmla="*/ 1167849 w 1350213"/>
                <a:gd name="connsiteY10" fmla="*/ 3205471 h 3205471"/>
                <a:gd name="connsiteX0" fmla="*/ 1271779 w 1350213"/>
                <a:gd name="connsiteY0" fmla="*/ 0 h 3205471"/>
                <a:gd name="connsiteX1" fmla="*/ 783243 w 1350213"/>
                <a:gd name="connsiteY1" fmla="*/ 227129 h 3205471"/>
                <a:gd name="connsiteX2" fmla="*/ 211565 w 1350213"/>
                <a:gd name="connsiteY2" fmla="*/ 902911 h 3205471"/>
                <a:gd name="connsiteX3" fmla="*/ 87370 w 1350213"/>
                <a:gd name="connsiteY3" fmla="*/ 1094350 h 3205471"/>
                <a:gd name="connsiteX4" fmla="*/ 7255 w 1350213"/>
                <a:gd name="connsiteY4" fmla="*/ 1359654 h 3205471"/>
                <a:gd name="connsiteX5" fmla="*/ 253552 w 1350213"/>
                <a:gd name="connsiteY5" fmla="*/ 1824520 h 3205471"/>
                <a:gd name="connsiteX6" fmla="*/ 804126 w 1350213"/>
                <a:gd name="connsiteY6" fmla="*/ 2289740 h 3205471"/>
                <a:gd name="connsiteX7" fmla="*/ 1330380 w 1350213"/>
                <a:gd name="connsiteY7" fmla="*/ 2668359 h 3205471"/>
                <a:gd name="connsiteX8" fmla="*/ 1344668 w 1350213"/>
                <a:gd name="connsiteY8" fmla="*/ 2858859 h 3205471"/>
                <a:gd name="connsiteX9" fmla="*/ 1342287 w 1350213"/>
                <a:gd name="connsiteY9" fmla="*/ 3066026 h 3205471"/>
                <a:gd name="connsiteX10" fmla="*/ 1167849 w 1350213"/>
                <a:gd name="connsiteY10" fmla="*/ 3205471 h 320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0213" h="3205471">
                  <a:moveTo>
                    <a:pt x="1271779" y="0"/>
                  </a:moveTo>
                  <a:cubicBezTo>
                    <a:pt x="1094550" y="83049"/>
                    <a:pt x="959945" y="76644"/>
                    <a:pt x="783243" y="227129"/>
                  </a:cubicBezTo>
                  <a:cubicBezTo>
                    <a:pt x="606541" y="377614"/>
                    <a:pt x="327544" y="758374"/>
                    <a:pt x="211565" y="902911"/>
                  </a:cubicBezTo>
                  <a:cubicBezTo>
                    <a:pt x="95586" y="1047448"/>
                    <a:pt x="124426" y="1046989"/>
                    <a:pt x="87370" y="1094350"/>
                  </a:cubicBezTo>
                  <a:cubicBezTo>
                    <a:pt x="55465" y="1170044"/>
                    <a:pt x="50364" y="1125604"/>
                    <a:pt x="7255" y="1359654"/>
                  </a:cubicBezTo>
                  <a:cubicBezTo>
                    <a:pt x="-35854" y="1593704"/>
                    <a:pt x="121696" y="1671855"/>
                    <a:pt x="253552" y="1824520"/>
                  </a:cubicBezTo>
                  <a:cubicBezTo>
                    <a:pt x="385408" y="1977186"/>
                    <a:pt x="623464" y="2149894"/>
                    <a:pt x="804126" y="2289740"/>
                  </a:cubicBezTo>
                  <a:cubicBezTo>
                    <a:pt x="984788" y="2429586"/>
                    <a:pt x="1239893" y="2606050"/>
                    <a:pt x="1330380" y="2668359"/>
                  </a:cubicBezTo>
                  <a:cubicBezTo>
                    <a:pt x="1361337" y="2740193"/>
                    <a:pt x="1347547" y="2787597"/>
                    <a:pt x="1344668" y="2858859"/>
                  </a:cubicBezTo>
                  <a:cubicBezTo>
                    <a:pt x="1343478" y="2923152"/>
                    <a:pt x="1347151" y="3019370"/>
                    <a:pt x="1342287" y="3066026"/>
                  </a:cubicBezTo>
                  <a:cubicBezTo>
                    <a:pt x="1337423" y="3112682"/>
                    <a:pt x="1170331" y="3190565"/>
                    <a:pt x="1167849" y="3205471"/>
                  </a:cubicBezTo>
                </a:path>
              </a:pathLst>
            </a:custGeom>
            <a:no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74B5FD30-3888-E151-6291-A975DB2959BE}"/>
                </a:ext>
              </a:extLst>
            </p:cNvPr>
            <p:cNvSpPr/>
            <p:nvPr/>
          </p:nvSpPr>
          <p:spPr>
            <a:xfrm rot="10800000" flipH="1">
              <a:off x="6371581" y="4664777"/>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A25515B-7E5A-E654-ACFA-ACB242C7531A}"/>
                </a:ext>
              </a:extLst>
            </p:cNvPr>
            <p:cNvSpPr/>
            <p:nvPr/>
          </p:nvSpPr>
          <p:spPr>
            <a:xfrm>
              <a:off x="6397106" y="1673676"/>
              <a:ext cx="14400" cy="144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96097C7D-4C9B-14FC-765B-EA5E928AB834}"/>
                </a:ext>
              </a:extLst>
            </p:cNvPr>
            <p:cNvSpPr/>
            <p:nvPr/>
          </p:nvSpPr>
          <p:spPr>
            <a:xfrm>
              <a:off x="6397106" y="1646107"/>
              <a:ext cx="14400" cy="144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0C216CED-21CA-421E-6AF9-B7772F937C84}"/>
                </a:ext>
              </a:extLst>
            </p:cNvPr>
            <p:cNvSpPr/>
            <p:nvPr/>
          </p:nvSpPr>
          <p:spPr>
            <a:xfrm rot="16768937" flipH="1">
              <a:off x="6509583" y="4884157"/>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ylinder 44">
              <a:extLst>
                <a:ext uri="{FF2B5EF4-FFF2-40B4-BE49-F238E27FC236}">
                  <a16:creationId xmlns:a16="http://schemas.microsoft.com/office/drawing/2014/main" id="{3C9B25F5-CF61-4B52-A301-DCB97C5BB266}"/>
                </a:ext>
              </a:extLst>
            </p:cNvPr>
            <p:cNvSpPr/>
            <p:nvPr/>
          </p:nvSpPr>
          <p:spPr>
            <a:xfrm rot="1861064" flipH="1">
              <a:off x="7472517" y="3165872"/>
              <a:ext cx="195599" cy="309858"/>
            </a:xfrm>
            <a:prstGeom prst="can">
              <a:avLst/>
            </a:pr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BCEA03D6-8531-6C93-CDBA-1086CB6D3A3F}"/>
                </a:ext>
              </a:extLst>
            </p:cNvPr>
            <p:cNvSpPr/>
            <p:nvPr/>
          </p:nvSpPr>
          <p:spPr>
            <a:xfrm flipH="1">
              <a:off x="6407563" y="3502102"/>
              <a:ext cx="2358030" cy="525481"/>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349985"/>
                <a:gd name="connsiteY0" fmla="*/ 0 h 2558246"/>
                <a:gd name="connsiteX1" fmla="*/ 662960 w 1349985"/>
                <a:gd name="connsiteY1" fmla="*/ 339047 h 2558246"/>
                <a:gd name="connsiteX2" fmla="*/ 118429 w 1349985"/>
                <a:gd name="connsiteY2" fmla="*/ 1037690 h 2558246"/>
                <a:gd name="connsiteX3" fmla="*/ 4626 w 1349985"/>
                <a:gd name="connsiteY3" fmla="*/ 1476141 h 2558246"/>
                <a:gd name="connsiteX4" fmla="*/ 210897 w 1349985"/>
                <a:gd name="connsiteY4" fmla="*/ 1900719 h 2558246"/>
                <a:gd name="connsiteX5" fmla="*/ 1349985 w 1349985"/>
                <a:gd name="connsiteY5" fmla="*/ 2558246 h 2558246"/>
                <a:gd name="connsiteX0" fmla="*/ 1197216 w 1197216"/>
                <a:gd name="connsiteY0" fmla="*/ 0 h 2758271"/>
                <a:gd name="connsiteX1" fmla="*/ 662960 w 1197216"/>
                <a:gd name="connsiteY1" fmla="*/ 339047 h 2758271"/>
                <a:gd name="connsiteX2" fmla="*/ 118429 w 1197216"/>
                <a:gd name="connsiteY2" fmla="*/ 1037690 h 2758271"/>
                <a:gd name="connsiteX3" fmla="*/ 4626 w 1197216"/>
                <a:gd name="connsiteY3" fmla="*/ 1476141 h 2758271"/>
                <a:gd name="connsiteX4" fmla="*/ 210897 w 1197216"/>
                <a:gd name="connsiteY4" fmla="*/ 1900719 h 2758271"/>
                <a:gd name="connsiteX5" fmla="*/ 1172820 w 1197216"/>
                <a:gd name="connsiteY5" fmla="*/ 2758271 h 2758271"/>
                <a:gd name="connsiteX0" fmla="*/ 1209150 w 1209150"/>
                <a:gd name="connsiteY0" fmla="*/ 0 h 2758271"/>
                <a:gd name="connsiteX1" fmla="*/ 674894 w 1209150"/>
                <a:gd name="connsiteY1" fmla="*/ 339047 h 2758271"/>
                <a:gd name="connsiteX2" fmla="*/ 130363 w 1209150"/>
                <a:gd name="connsiteY2" fmla="*/ 1037690 h 2758271"/>
                <a:gd name="connsiteX3" fmla="*/ 16560 w 1209150"/>
                <a:gd name="connsiteY3" fmla="*/ 1476141 h 2758271"/>
                <a:gd name="connsiteX4" fmla="*/ 162824 w 1209150"/>
                <a:gd name="connsiteY4" fmla="*/ 1937867 h 2758271"/>
                <a:gd name="connsiteX5" fmla="*/ 1184754 w 1209150"/>
                <a:gd name="connsiteY5" fmla="*/ 2758271 h 2758271"/>
                <a:gd name="connsiteX0" fmla="*/ 1284272 w 1284272"/>
                <a:gd name="connsiteY0" fmla="*/ 0 h 2758271"/>
                <a:gd name="connsiteX1" fmla="*/ 750016 w 1284272"/>
                <a:gd name="connsiteY1" fmla="*/ 339047 h 2758271"/>
                <a:gd name="connsiteX2" fmla="*/ 205485 w 1284272"/>
                <a:gd name="connsiteY2" fmla="*/ 1037690 h 2758271"/>
                <a:gd name="connsiteX3" fmla="*/ 242 w 1284272"/>
                <a:gd name="connsiteY3" fmla="*/ 1487571 h 2758271"/>
                <a:gd name="connsiteX4" fmla="*/ 237946 w 1284272"/>
                <a:gd name="connsiteY4" fmla="*/ 1937867 h 2758271"/>
                <a:gd name="connsiteX5" fmla="*/ 1259876 w 1284272"/>
                <a:gd name="connsiteY5" fmla="*/ 2758271 h 2758271"/>
                <a:gd name="connsiteX0" fmla="*/ 1301417 w 1301417"/>
                <a:gd name="connsiteY0" fmla="*/ 0 h 2603966"/>
                <a:gd name="connsiteX1" fmla="*/ 750016 w 1301417"/>
                <a:gd name="connsiteY1" fmla="*/ 184742 h 2603966"/>
                <a:gd name="connsiteX2" fmla="*/ 205485 w 1301417"/>
                <a:gd name="connsiteY2" fmla="*/ 883385 h 2603966"/>
                <a:gd name="connsiteX3" fmla="*/ 242 w 1301417"/>
                <a:gd name="connsiteY3" fmla="*/ 1333266 h 2603966"/>
                <a:gd name="connsiteX4" fmla="*/ 237946 w 1301417"/>
                <a:gd name="connsiteY4" fmla="*/ 1783562 h 2603966"/>
                <a:gd name="connsiteX5" fmla="*/ 1259876 w 1301417"/>
                <a:gd name="connsiteY5" fmla="*/ 2603966 h 2603966"/>
                <a:gd name="connsiteX0" fmla="*/ 1301431 w 1301431"/>
                <a:gd name="connsiteY0" fmla="*/ 0 h 2603966"/>
                <a:gd name="connsiteX1" fmla="*/ 781463 w 1301431"/>
                <a:gd name="connsiteY1" fmla="*/ 219032 h 2603966"/>
                <a:gd name="connsiteX2" fmla="*/ 205499 w 1301431"/>
                <a:gd name="connsiteY2" fmla="*/ 883385 h 2603966"/>
                <a:gd name="connsiteX3" fmla="*/ 256 w 1301431"/>
                <a:gd name="connsiteY3" fmla="*/ 1333266 h 2603966"/>
                <a:gd name="connsiteX4" fmla="*/ 237960 w 1301431"/>
                <a:gd name="connsiteY4" fmla="*/ 1783562 h 2603966"/>
                <a:gd name="connsiteX5" fmla="*/ 1259890 w 1301431"/>
                <a:gd name="connsiteY5" fmla="*/ 2603966 h 260396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85392"/>
                <a:gd name="connsiteX1" fmla="*/ 781463 w 1287144"/>
                <a:gd name="connsiteY1" fmla="*/ 207602 h 2585392"/>
                <a:gd name="connsiteX2" fmla="*/ 205499 w 1287144"/>
                <a:gd name="connsiteY2" fmla="*/ 871955 h 2585392"/>
                <a:gd name="connsiteX3" fmla="*/ 256 w 1287144"/>
                <a:gd name="connsiteY3" fmla="*/ 1321836 h 2585392"/>
                <a:gd name="connsiteX4" fmla="*/ 237960 w 1287144"/>
                <a:gd name="connsiteY4" fmla="*/ 1772132 h 2585392"/>
                <a:gd name="connsiteX5" fmla="*/ 1264652 w 1287144"/>
                <a:gd name="connsiteY5" fmla="*/ 2585392 h 2585392"/>
                <a:gd name="connsiteX0" fmla="*/ 1251559 w 1251559"/>
                <a:gd name="connsiteY0" fmla="*/ 0 h 2585392"/>
                <a:gd name="connsiteX1" fmla="*/ 745878 w 1251559"/>
                <a:gd name="connsiteY1" fmla="*/ 207602 h 2585392"/>
                <a:gd name="connsiteX2" fmla="*/ 169914 w 1251559"/>
                <a:gd name="connsiteY2" fmla="*/ 871955 h 2585392"/>
                <a:gd name="connsiteX3" fmla="*/ 390 w 1251559"/>
                <a:gd name="connsiteY3" fmla="*/ 1328979 h 2585392"/>
                <a:gd name="connsiteX4" fmla="*/ 202375 w 1251559"/>
                <a:gd name="connsiteY4" fmla="*/ 1772132 h 2585392"/>
                <a:gd name="connsiteX5" fmla="*/ 1229067 w 1251559"/>
                <a:gd name="connsiteY5" fmla="*/ 2585392 h 2585392"/>
                <a:gd name="connsiteX0" fmla="*/ 1252197 w 1252197"/>
                <a:gd name="connsiteY0" fmla="*/ 0 h 2585392"/>
                <a:gd name="connsiteX1" fmla="*/ 746516 w 1252197"/>
                <a:gd name="connsiteY1" fmla="*/ 207602 h 2585392"/>
                <a:gd name="connsiteX2" fmla="*/ 170552 w 1252197"/>
                <a:gd name="connsiteY2" fmla="*/ 871955 h 2585392"/>
                <a:gd name="connsiteX3" fmla="*/ 1028 w 1252197"/>
                <a:gd name="connsiteY3" fmla="*/ 1328979 h 2585392"/>
                <a:gd name="connsiteX4" fmla="*/ 226826 w 1252197"/>
                <a:gd name="connsiteY4" fmla="*/ 1757844 h 2585392"/>
                <a:gd name="connsiteX5" fmla="*/ 1229705 w 1252197"/>
                <a:gd name="connsiteY5" fmla="*/ 2585392 h 2585392"/>
                <a:gd name="connsiteX0" fmla="*/ 1251196 w 1251196"/>
                <a:gd name="connsiteY0" fmla="*/ 0 h 2585392"/>
                <a:gd name="connsiteX1" fmla="*/ 745515 w 1251196"/>
                <a:gd name="connsiteY1" fmla="*/ 207602 h 2585392"/>
                <a:gd name="connsiteX2" fmla="*/ 214795 w 1251196"/>
                <a:gd name="connsiteY2" fmla="*/ 881480 h 2585392"/>
                <a:gd name="connsiteX3" fmla="*/ 27 w 1251196"/>
                <a:gd name="connsiteY3" fmla="*/ 1328979 h 2585392"/>
                <a:gd name="connsiteX4" fmla="*/ 225825 w 1251196"/>
                <a:gd name="connsiteY4" fmla="*/ 1757844 h 2585392"/>
                <a:gd name="connsiteX5" fmla="*/ 1228704 w 1251196"/>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8341 w 1258341"/>
                <a:gd name="connsiteY0" fmla="*/ 0 h 2561580"/>
                <a:gd name="connsiteX1" fmla="*/ 783616 w 1258341"/>
                <a:gd name="connsiteY1" fmla="*/ 205221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69552 w 1269552"/>
                <a:gd name="connsiteY0" fmla="*/ 0 h 2561580"/>
                <a:gd name="connsiteX1" fmla="*/ 792446 w 1269552"/>
                <a:gd name="connsiteY1" fmla="*/ 214746 h 2561580"/>
                <a:gd name="connsiteX2" fmla="*/ 226007 w 1269552"/>
                <a:gd name="connsiteY2" fmla="*/ 857668 h 2561580"/>
                <a:gd name="connsiteX3" fmla="*/ 11239 w 1269552"/>
                <a:gd name="connsiteY3" fmla="*/ 1305167 h 2561580"/>
                <a:gd name="connsiteX4" fmla="*/ 187031 w 1269552"/>
                <a:gd name="connsiteY4" fmla="*/ 1772132 h 2561580"/>
                <a:gd name="connsiteX5" fmla="*/ 1239916 w 1269552"/>
                <a:gd name="connsiteY5" fmla="*/ 2561580 h 2561580"/>
                <a:gd name="connsiteX0" fmla="*/ 1278372 w 1278372"/>
                <a:gd name="connsiteY0" fmla="*/ 0 h 2561580"/>
                <a:gd name="connsiteX1" fmla="*/ 801266 w 1278372"/>
                <a:gd name="connsiteY1" fmla="*/ 214746 h 2561580"/>
                <a:gd name="connsiteX2" fmla="*/ 234827 w 1278372"/>
                <a:gd name="connsiteY2" fmla="*/ 857668 h 2561580"/>
                <a:gd name="connsiteX3" fmla="*/ 8153 w 1278372"/>
                <a:gd name="connsiteY3" fmla="*/ 1305167 h 2561580"/>
                <a:gd name="connsiteX4" fmla="*/ 195851 w 1278372"/>
                <a:gd name="connsiteY4" fmla="*/ 1772132 h 2561580"/>
                <a:gd name="connsiteX5" fmla="*/ 1248736 w 1278372"/>
                <a:gd name="connsiteY5" fmla="*/ 2561580 h 2561580"/>
                <a:gd name="connsiteX0" fmla="*/ 1278372 w 1289217"/>
                <a:gd name="connsiteY0" fmla="*/ 0 h 2661593"/>
                <a:gd name="connsiteX1" fmla="*/ 801266 w 1289217"/>
                <a:gd name="connsiteY1" fmla="*/ 214746 h 2661593"/>
                <a:gd name="connsiteX2" fmla="*/ 234827 w 1289217"/>
                <a:gd name="connsiteY2" fmla="*/ 857668 h 2661593"/>
                <a:gd name="connsiteX3" fmla="*/ 8153 w 1289217"/>
                <a:gd name="connsiteY3" fmla="*/ 1305167 h 2661593"/>
                <a:gd name="connsiteX4" fmla="*/ 195851 w 1289217"/>
                <a:gd name="connsiteY4" fmla="*/ 1772132 h 2661593"/>
                <a:gd name="connsiteX5" fmla="*/ 1289217 w 1289217"/>
                <a:gd name="connsiteY5" fmla="*/ 2661593 h 2661593"/>
                <a:gd name="connsiteX0" fmla="*/ 1278372 w 1315411"/>
                <a:gd name="connsiteY0" fmla="*/ 0 h 2673499"/>
                <a:gd name="connsiteX1" fmla="*/ 801266 w 1315411"/>
                <a:gd name="connsiteY1" fmla="*/ 214746 h 2673499"/>
                <a:gd name="connsiteX2" fmla="*/ 234827 w 1315411"/>
                <a:gd name="connsiteY2" fmla="*/ 857668 h 2673499"/>
                <a:gd name="connsiteX3" fmla="*/ 8153 w 1315411"/>
                <a:gd name="connsiteY3" fmla="*/ 1305167 h 2673499"/>
                <a:gd name="connsiteX4" fmla="*/ 195851 w 1315411"/>
                <a:gd name="connsiteY4" fmla="*/ 1772132 h 2673499"/>
                <a:gd name="connsiteX5" fmla="*/ 1315411 w 1315411"/>
                <a:gd name="connsiteY5" fmla="*/ 2673499 h 2673499"/>
                <a:gd name="connsiteX0" fmla="*/ 1273848 w 1377468"/>
                <a:gd name="connsiteY0" fmla="*/ 0 h 2730754"/>
                <a:gd name="connsiteX1" fmla="*/ 796742 w 1377468"/>
                <a:gd name="connsiteY1" fmla="*/ 214746 h 2730754"/>
                <a:gd name="connsiteX2" fmla="*/ 230303 w 1377468"/>
                <a:gd name="connsiteY2" fmla="*/ 857668 h 2730754"/>
                <a:gd name="connsiteX3" fmla="*/ 3629 w 1377468"/>
                <a:gd name="connsiteY3" fmla="*/ 1305167 h 2730754"/>
                <a:gd name="connsiteX4" fmla="*/ 191327 w 1377468"/>
                <a:gd name="connsiteY4" fmla="*/ 1772132 h 2730754"/>
                <a:gd name="connsiteX5" fmla="*/ 1289486 w 1377468"/>
                <a:gd name="connsiteY5" fmla="*/ 2661113 h 2730754"/>
                <a:gd name="connsiteX6" fmla="*/ 1310887 w 1377468"/>
                <a:gd name="connsiteY6" fmla="*/ 2673499 h 2730754"/>
                <a:gd name="connsiteX0" fmla="*/ 1273848 w 1347497"/>
                <a:gd name="connsiteY0" fmla="*/ 0 h 3147367"/>
                <a:gd name="connsiteX1" fmla="*/ 796742 w 1347497"/>
                <a:gd name="connsiteY1" fmla="*/ 214746 h 3147367"/>
                <a:gd name="connsiteX2" fmla="*/ 230303 w 1347497"/>
                <a:gd name="connsiteY2" fmla="*/ 857668 h 3147367"/>
                <a:gd name="connsiteX3" fmla="*/ 3629 w 1347497"/>
                <a:gd name="connsiteY3" fmla="*/ 1305167 h 3147367"/>
                <a:gd name="connsiteX4" fmla="*/ 191327 w 1347497"/>
                <a:gd name="connsiteY4" fmla="*/ 1772132 h 3147367"/>
                <a:gd name="connsiteX5" fmla="*/ 1289486 w 1347497"/>
                <a:gd name="connsiteY5" fmla="*/ 2661113 h 3147367"/>
                <a:gd name="connsiteX6" fmla="*/ 1156105 w 1347497"/>
                <a:gd name="connsiteY6" fmla="*/ 3147367 h 3147367"/>
                <a:gd name="connsiteX0" fmla="*/ 1273848 w 1364872"/>
                <a:gd name="connsiteY0" fmla="*/ 0 h 3147367"/>
                <a:gd name="connsiteX1" fmla="*/ 796742 w 1364872"/>
                <a:gd name="connsiteY1" fmla="*/ 214746 h 3147367"/>
                <a:gd name="connsiteX2" fmla="*/ 230303 w 1364872"/>
                <a:gd name="connsiteY2" fmla="*/ 857668 h 3147367"/>
                <a:gd name="connsiteX3" fmla="*/ 3629 w 1364872"/>
                <a:gd name="connsiteY3" fmla="*/ 1305167 h 3147367"/>
                <a:gd name="connsiteX4" fmla="*/ 191327 w 1364872"/>
                <a:gd name="connsiteY4" fmla="*/ 1772132 h 3147367"/>
                <a:gd name="connsiteX5" fmla="*/ 1289486 w 1364872"/>
                <a:gd name="connsiteY5" fmla="*/ 2661113 h 3147367"/>
                <a:gd name="connsiteX6" fmla="*/ 1256148 w 1364872"/>
                <a:gd name="connsiteY6" fmla="*/ 3011156 h 3147367"/>
                <a:gd name="connsiteX7" fmla="*/ 1156105 w 1364872"/>
                <a:gd name="connsiteY7" fmla="*/ 3147367 h 3147367"/>
                <a:gd name="connsiteX0" fmla="*/ 1273848 w 1377108"/>
                <a:gd name="connsiteY0" fmla="*/ 0 h 3147367"/>
                <a:gd name="connsiteX1" fmla="*/ 796742 w 1377108"/>
                <a:gd name="connsiteY1" fmla="*/ 214746 h 3147367"/>
                <a:gd name="connsiteX2" fmla="*/ 230303 w 1377108"/>
                <a:gd name="connsiteY2" fmla="*/ 857668 h 3147367"/>
                <a:gd name="connsiteX3" fmla="*/ 3629 w 1377108"/>
                <a:gd name="connsiteY3" fmla="*/ 1305167 h 3147367"/>
                <a:gd name="connsiteX4" fmla="*/ 191327 w 1377108"/>
                <a:gd name="connsiteY4" fmla="*/ 1772132 h 3147367"/>
                <a:gd name="connsiteX5" fmla="*/ 1289486 w 1377108"/>
                <a:gd name="connsiteY5" fmla="*/ 2661113 h 3147367"/>
                <a:gd name="connsiteX6" fmla="*/ 1301391 w 1377108"/>
                <a:gd name="connsiteY6" fmla="*/ 3077831 h 3147367"/>
                <a:gd name="connsiteX7" fmla="*/ 1156105 w 1377108"/>
                <a:gd name="connsiteY7" fmla="*/ 3147367 h 3147367"/>
                <a:gd name="connsiteX0" fmla="*/ 1273848 w 1398854"/>
                <a:gd name="connsiteY0" fmla="*/ 0 h 3147367"/>
                <a:gd name="connsiteX1" fmla="*/ 796742 w 1398854"/>
                <a:gd name="connsiteY1" fmla="*/ 214746 h 3147367"/>
                <a:gd name="connsiteX2" fmla="*/ 230303 w 1398854"/>
                <a:gd name="connsiteY2" fmla="*/ 857668 h 3147367"/>
                <a:gd name="connsiteX3" fmla="*/ 3629 w 1398854"/>
                <a:gd name="connsiteY3" fmla="*/ 1305167 h 3147367"/>
                <a:gd name="connsiteX4" fmla="*/ 191327 w 1398854"/>
                <a:gd name="connsiteY4" fmla="*/ 1772132 h 3147367"/>
                <a:gd name="connsiteX5" fmla="*/ 1289486 w 1398854"/>
                <a:gd name="connsiteY5" fmla="*/ 2661113 h 3147367"/>
                <a:gd name="connsiteX6" fmla="*/ 1360923 w 1398854"/>
                <a:gd name="connsiteY6" fmla="*/ 2939719 h 3147367"/>
                <a:gd name="connsiteX7" fmla="*/ 1301391 w 1398854"/>
                <a:gd name="connsiteY7" fmla="*/ 3077831 h 3147367"/>
                <a:gd name="connsiteX8" fmla="*/ 1156105 w 1398854"/>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1391 w 1385931"/>
                <a:gd name="connsiteY7" fmla="*/ 3077831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413485"/>
                <a:gd name="connsiteY0" fmla="*/ 0 h 3147367"/>
                <a:gd name="connsiteX1" fmla="*/ 796742 w 1413485"/>
                <a:gd name="connsiteY1" fmla="*/ 214746 h 3147367"/>
                <a:gd name="connsiteX2" fmla="*/ 230303 w 1413485"/>
                <a:gd name="connsiteY2" fmla="*/ 857668 h 3147367"/>
                <a:gd name="connsiteX3" fmla="*/ 3629 w 1413485"/>
                <a:gd name="connsiteY3" fmla="*/ 1305167 h 3147367"/>
                <a:gd name="connsiteX4" fmla="*/ 191327 w 1413485"/>
                <a:gd name="connsiteY4" fmla="*/ 1772132 h 3147367"/>
                <a:gd name="connsiteX5" fmla="*/ 1289486 w 1413485"/>
                <a:gd name="connsiteY5" fmla="*/ 2661113 h 3147367"/>
                <a:gd name="connsiteX6" fmla="*/ 1391880 w 1413485"/>
                <a:gd name="connsiteY6" fmla="*/ 2818275 h 3147367"/>
                <a:gd name="connsiteX7" fmla="*/ 1325204 w 1413485"/>
                <a:gd name="connsiteY7" fmla="*/ 2930194 h 3147367"/>
                <a:gd name="connsiteX8" fmla="*/ 1308535 w 1413485"/>
                <a:gd name="connsiteY8" fmla="*/ 3087356 h 3147367"/>
                <a:gd name="connsiteX9" fmla="*/ 1156105 w 1413485"/>
                <a:gd name="connsiteY9" fmla="*/ 3147367 h 3147367"/>
                <a:gd name="connsiteX0" fmla="*/ 1273848 w 1386412"/>
                <a:gd name="connsiteY0" fmla="*/ 0 h 3147367"/>
                <a:gd name="connsiteX1" fmla="*/ 796742 w 1386412"/>
                <a:gd name="connsiteY1" fmla="*/ 214746 h 3147367"/>
                <a:gd name="connsiteX2" fmla="*/ 230303 w 1386412"/>
                <a:gd name="connsiteY2" fmla="*/ 857668 h 3147367"/>
                <a:gd name="connsiteX3" fmla="*/ 3629 w 1386412"/>
                <a:gd name="connsiteY3" fmla="*/ 1305167 h 3147367"/>
                <a:gd name="connsiteX4" fmla="*/ 191327 w 1386412"/>
                <a:gd name="connsiteY4" fmla="*/ 1772132 h 3147367"/>
                <a:gd name="connsiteX5" fmla="*/ 1289486 w 1386412"/>
                <a:gd name="connsiteY5" fmla="*/ 2661113 h 3147367"/>
                <a:gd name="connsiteX6" fmla="*/ 1322824 w 1386412"/>
                <a:gd name="connsiteY6" fmla="*/ 2780175 h 3147367"/>
                <a:gd name="connsiteX7" fmla="*/ 1325204 w 1386412"/>
                <a:gd name="connsiteY7" fmla="*/ 2930194 h 3147367"/>
                <a:gd name="connsiteX8" fmla="*/ 1308535 w 1386412"/>
                <a:gd name="connsiteY8" fmla="*/ 3087356 h 3147367"/>
                <a:gd name="connsiteX9" fmla="*/ 1156105 w 1386412"/>
                <a:gd name="connsiteY9" fmla="*/ 3147367 h 3147367"/>
                <a:gd name="connsiteX0" fmla="*/ 1273848 w 1334775"/>
                <a:gd name="connsiteY0" fmla="*/ 0 h 3147367"/>
                <a:gd name="connsiteX1" fmla="*/ 796742 w 1334775"/>
                <a:gd name="connsiteY1" fmla="*/ 214746 h 3147367"/>
                <a:gd name="connsiteX2" fmla="*/ 230303 w 1334775"/>
                <a:gd name="connsiteY2" fmla="*/ 857668 h 3147367"/>
                <a:gd name="connsiteX3" fmla="*/ 3629 w 1334775"/>
                <a:gd name="connsiteY3" fmla="*/ 1305167 h 3147367"/>
                <a:gd name="connsiteX4" fmla="*/ 191327 w 1334775"/>
                <a:gd name="connsiteY4" fmla="*/ 1772132 h 3147367"/>
                <a:gd name="connsiteX5" fmla="*/ 1289486 w 1334775"/>
                <a:gd name="connsiteY5" fmla="*/ 2661113 h 3147367"/>
                <a:gd name="connsiteX6" fmla="*/ 1322824 w 1334775"/>
                <a:gd name="connsiteY6" fmla="*/ 2780175 h 3147367"/>
                <a:gd name="connsiteX7" fmla="*/ 1325204 w 1334775"/>
                <a:gd name="connsiteY7" fmla="*/ 2930194 h 3147367"/>
                <a:gd name="connsiteX8" fmla="*/ 1308535 w 1334775"/>
                <a:gd name="connsiteY8" fmla="*/ 3087356 h 3147367"/>
                <a:gd name="connsiteX9" fmla="*/ 1156105 w 1334775"/>
                <a:gd name="connsiteY9" fmla="*/ 3147367 h 3147367"/>
                <a:gd name="connsiteX0" fmla="*/ 1273848 w 1339566"/>
                <a:gd name="connsiteY0" fmla="*/ 0 h 3147367"/>
                <a:gd name="connsiteX1" fmla="*/ 796742 w 1339566"/>
                <a:gd name="connsiteY1" fmla="*/ 214746 h 3147367"/>
                <a:gd name="connsiteX2" fmla="*/ 230303 w 1339566"/>
                <a:gd name="connsiteY2" fmla="*/ 857668 h 3147367"/>
                <a:gd name="connsiteX3" fmla="*/ 3629 w 1339566"/>
                <a:gd name="connsiteY3" fmla="*/ 1305167 h 3147367"/>
                <a:gd name="connsiteX4" fmla="*/ 191327 w 1339566"/>
                <a:gd name="connsiteY4" fmla="*/ 1772132 h 3147367"/>
                <a:gd name="connsiteX5" fmla="*/ 1289486 w 1339566"/>
                <a:gd name="connsiteY5" fmla="*/ 2661113 h 3147367"/>
                <a:gd name="connsiteX6" fmla="*/ 1322824 w 1339566"/>
                <a:gd name="connsiteY6" fmla="*/ 2780175 h 3147367"/>
                <a:gd name="connsiteX7" fmla="*/ 1334729 w 1339566"/>
                <a:gd name="connsiteY7" fmla="*/ 2930194 h 3147367"/>
                <a:gd name="connsiteX8" fmla="*/ 1308535 w 1339566"/>
                <a:gd name="connsiteY8" fmla="*/ 3087356 h 3147367"/>
                <a:gd name="connsiteX9" fmla="*/ 1156105 w 1339566"/>
                <a:gd name="connsiteY9" fmla="*/ 3147367 h 3147367"/>
                <a:gd name="connsiteX0" fmla="*/ 1273848 w 1339566"/>
                <a:gd name="connsiteY0" fmla="*/ 0 h 3147367"/>
                <a:gd name="connsiteX1" fmla="*/ 796742 w 1339566"/>
                <a:gd name="connsiteY1" fmla="*/ 214746 h 3147367"/>
                <a:gd name="connsiteX2" fmla="*/ 230303 w 1339566"/>
                <a:gd name="connsiteY2" fmla="*/ 857668 h 3147367"/>
                <a:gd name="connsiteX3" fmla="*/ 3629 w 1339566"/>
                <a:gd name="connsiteY3" fmla="*/ 1305167 h 3147367"/>
                <a:gd name="connsiteX4" fmla="*/ 191327 w 1339566"/>
                <a:gd name="connsiteY4" fmla="*/ 1772132 h 3147367"/>
                <a:gd name="connsiteX5" fmla="*/ 1289486 w 1339566"/>
                <a:gd name="connsiteY5" fmla="*/ 2661113 h 3147367"/>
                <a:gd name="connsiteX6" fmla="*/ 1322824 w 1339566"/>
                <a:gd name="connsiteY6" fmla="*/ 2780175 h 3147367"/>
                <a:gd name="connsiteX7" fmla="*/ 1334729 w 1339566"/>
                <a:gd name="connsiteY7" fmla="*/ 2930194 h 3147367"/>
                <a:gd name="connsiteX8" fmla="*/ 1308535 w 1339566"/>
                <a:gd name="connsiteY8" fmla="*/ 3087356 h 3147367"/>
                <a:gd name="connsiteX9" fmla="*/ 1156105 w 1339566"/>
                <a:gd name="connsiteY9" fmla="*/ 3147367 h 3147367"/>
                <a:gd name="connsiteX0" fmla="*/ 1273848 w 1339566"/>
                <a:gd name="connsiteY0" fmla="*/ 0 h 3228329"/>
                <a:gd name="connsiteX1" fmla="*/ 796742 w 1339566"/>
                <a:gd name="connsiteY1" fmla="*/ 214746 h 3228329"/>
                <a:gd name="connsiteX2" fmla="*/ 230303 w 1339566"/>
                <a:gd name="connsiteY2" fmla="*/ 857668 h 3228329"/>
                <a:gd name="connsiteX3" fmla="*/ 3629 w 1339566"/>
                <a:gd name="connsiteY3" fmla="*/ 1305167 h 3228329"/>
                <a:gd name="connsiteX4" fmla="*/ 191327 w 1339566"/>
                <a:gd name="connsiteY4" fmla="*/ 1772132 h 3228329"/>
                <a:gd name="connsiteX5" fmla="*/ 1289486 w 1339566"/>
                <a:gd name="connsiteY5" fmla="*/ 2661113 h 3228329"/>
                <a:gd name="connsiteX6" fmla="*/ 1322824 w 1339566"/>
                <a:gd name="connsiteY6" fmla="*/ 2780175 h 3228329"/>
                <a:gd name="connsiteX7" fmla="*/ 1334729 w 1339566"/>
                <a:gd name="connsiteY7" fmla="*/ 2930194 h 3228329"/>
                <a:gd name="connsiteX8" fmla="*/ 1308535 w 1339566"/>
                <a:gd name="connsiteY8" fmla="*/ 3087356 h 3228329"/>
                <a:gd name="connsiteX9" fmla="*/ 1148961 w 1339566"/>
                <a:gd name="connsiteY9" fmla="*/ 3228329 h 3228329"/>
                <a:gd name="connsiteX0" fmla="*/ 1273848 w 1339566"/>
                <a:gd name="connsiteY0" fmla="*/ 0 h 3228329"/>
                <a:gd name="connsiteX1" fmla="*/ 796742 w 1339566"/>
                <a:gd name="connsiteY1" fmla="*/ 214746 h 3228329"/>
                <a:gd name="connsiteX2" fmla="*/ 230303 w 1339566"/>
                <a:gd name="connsiteY2" fmla="*/ 857668 h 3228329"/>
                <a:gd name="connsiteX3" fmla="*/ 3629 w 1339566"/>
                <a:gd name="connsiteY3" fmla="*/ 1305167 h 3228329"/>
                <a:gd name="connsiteX4" fmla="*/ 191327 w 1339566"/>
                <a:gd name="connsiteY4" fmla="*/ 1772132 h 3228329"/>
                <a:gd name="connsiteX5" fmla="*/ 1289486 w 1339566"/>
                <a:gd name="connsiteY5" fmla="*/ 2661113 h 3228329"/>
                <a:gd name="connsiteX6" fmla="*/ 1322824 w 1339566"/>
                <a:gd name="connsiteY6" fmla="*/ 2780175 h 3228329"/>
                <a:gd name="connsiteX7" fmla="*/ 1334729 w 1339566"/>
                <a:gd name="connsiteY7" fmla="*/ 2930194 h 3228329"/>
                <a:gd name="connsiteX8" fmla="*/ 1325204 w 1339566"/>
                <a:gd name="connsiteY8" fmla="*/ 3137362 h 3228329"/>
                <a:gd name="connsiteX9" fmla="*/ 1148961 w 1339566"/>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289486 w 1342448"/>
                <a:gd name="connsiteY5" fmla="*/ 2661113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8564 w 1347164"/>
                <a:gd name="connsiteY0" fmla="*/ 0 h 3228329"/>
                <a:gd name="connsiteX1" fmla="*/ 801458 w 1347164"/>
                <a:gd name="connsiteY1" fmla="*/ 214746 h 3228329"/>
                <a:gd name="connsiteX2" fmla="*/ 235019 w 1347164"/>
                <a:gd name="connsiteY2" fmla="*/ 857668 h 3228329"/>
                <a:gd name="connsiteX3" fmla="*/ 8345 w 1347164"/>
                <a:gd name="connsiteY3" fmla="*/ 1305167 h 3228329"/>
                <a:gd name="connsiteX4" fmla="*/ 176993 w 1347164"/>
                <a:gd name="connsiteY4" fmla="*/ 1779276 h 3228329"/>
                <a:gd name="connsiteX5" fmla="*/ 1337064 w 1347164"/>
                <a:gd name="connsiteY5" fmla="*/ 2675401 h 3228329"/>
                <a:gd name="connsiteX6" fmla="*/ 1339446 w 1347164"/>
                <a:gd name="connsiteY6" fmla="*/ 2784937 h 3228329"/>
                <a:gd name="connsiteX7" fmla="*/ 1339445 w 1347164"/>
                <a:gd name="connsiteY7" fmla="*/ 2930194 h 3228329"/>
                <a:gd name="connsiteX8" fmla="*/ 1329920 w 1347164"/>
                <a:gd name="connsiteY8" fmla="*/ 3137362 h 3228329"/>
                <a:gd name="connsiteX9" fmla="*/ 1153677 w 1347164"/>
                <a:gd name="connsiteY9"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7064 w 1346313"/>
                <a:gd name="connsiteY5" fmla="*/ 2675401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7064 w 1346313"/>
                <a:gd name="connsiteY5" fmla="*/ 2675401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9445 w 1346313"/>
                <a:gd name="connsiteY5" fmla="*/ 2682545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9445 w 1346313"/>
                <a:gd name="connsiteY5" fmla="*/ 2682545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429401"/>
                <a:gd name="connsiteY0" fmla="*/ 0 h 3228329"/>
                <a:gd name="connsiteX1" fmla="*/ 801458 w 1429401"/>
                <a:gd name="connsiteY1" fmla="*/ 214746 h 3228329"/>
                <a:gd name="connsiteX2" fmla="*/ 235019 w 1429401"/>
                <a:gd name="connsiteY2" fmla="*/ 857668 h 3228329"/>
                <a:gd name="connsiteX3" fmla="*/ 8345 w 1429401"/>
                <a:gd name="connsiteY3" fmla="*/ 1305167 h 3228329"/>
                <a:gd name="connsiteX4" fmla="*/ 176993 w 1429401"/>
                <a:gd name="connsiteY4" fmla="*/ 1779276 h 3228329"/>
                <a:gd name="connsiteX5" fmla="*/ 1339445 w 1429401"/>
                <a:gd name="connsiteY5" fmla="*/ 2682545 h 3228329"/>
                <a:gd name="connsiteX6" fmla="*/ 1329920 w 1429401"/>
                <a:gd name="connsiteY6" fmla="*/ 3137362 h 3228329"/>
                <a:gd name="connsiteX7" fmla="*/ 1153677 w 1429401"/>
                <a:gd name="connsiteY7" fmla="*/ 3228329 h 3228329"/>
                <a:gd name="connsiteX0" fmla="*/ 1278564 w 1414259"/>
                <a:gd name="connsiteY0" fmla="*/ 0 h 3228329"/>
                <a:gd name="connsiteX1" fmla="*/ 801458 w 1414259"/>
                <a:gd name="connsiteY1" fmla="*/ 214746 h 3228329"/>
                <a:gd name="connsiteX2" fmla="*/ 235019 w 1414259"/>
                <a:gd name="connsiteY2" fmla="*/ 857668 h 3228329"/>
                <a:gd name="connsiteX3" fmla="*/ 8345 w 1414259"/>
                <a:gd name="connsiteY3" fmla="*/ 1305167 h 3228329"/>
                <a:gd name="connsiteX4" fmla="*/ 176993 w 1414259"/>
                <a:gd name="connsiteY4" fmla="*/ 1779276 h 3228329"/>
                <a:gd name="connsiteX5" fmla="*/ 1339445 w 1414259"/>
                <a:gd name="connsiteY5" fmla="*/ 2682545 h 3228329"/>
                <a:gd name="connsiteX6" fmla="*/ 1265626 w 1414259"/>
                <a:gd name="connsiteY6" fmla="*/ 3182606 h 3228329"/>
                <a:gd name="connsiteX7" fmla="*/ 1153677 w 1414259"/>
                <a:gd name="connsiteY7" fmla="*/ 3228329 h 3228329"/>
                <a:gd name="connsiteX0" fmla="*/ 1278564 w 1353668"/>
                <a:gd name="connsiteY0" fmla="*/ 0 h 3228329"/>
                <a:gd name="connsiteX1" fmla="*/ 801458 w 1353668"/>
                <a:gd name="connsiteY1" fmla="*/ 214746 h 3228329"/>
                <a:gd name="connsiteX2" fmla="*/ 235019 w 1353668"/>
                <a:gd name="connsiteY2" fmla="*/ 857668 h 3228329"/>
                <a:gd name="connsiteX3" fmla="*/ 8345 w 1353668"/>
                <a:gd name="connsiteY3" fmla="*/ 1305167 h 3228329"/>
                <a:gd name="connsiteX4" fmla="*/ 176993 w 1353668"/>
                <a:gd name="connsiteY4" fmla="*/ 1779276 h 3228329"/>
                <a:gd name="connsiteX5" fmla="*/ 1339445 w 1353668"/>
                <a:gd name="connsiteY5" fmla="*/ 2682545 h 3228329"/>
                <a:gd name="connsiteX6" fmla="*/ 1265626 w 1353668"/>
                <a:gd name="connsiteY6" fmla="*/ 3182606 h 3228329"/>
                <a:gd name="connsiteX7" fmla="*/ 1153677 w 1353668"/>
                <a:gd name="connsiteY7" fmla="*/ 3228329 h 3228329"/>
                <a:gd name="connsiteX0" fmla="*/ 1278564 w 1368945"/>
                <a:gd name="connsiteY0" fmla="*/ 0 h 3228329"/>
                <a:gd name="connsiteX1" fmla="*/ 801458 w 1368945"/>
                <a:gd name="connsiteY1" fmla="*/ 214746 h 3228329"/>
                <a:gd name="connsiteX2" fmla="*/ 235019 w 1368945"/>
                <a:gd name="connsiteY2" fmla="*/ 857668 h 3228329"/>
                <a:gd name="connsiteX3" fmla="*/ 8345 w 1368945"/>
                <a:gd name="connsiteY3" fmla="*/ 1305167 h 3228329"/>
                <a:gd name="connsiteX4" fmla="*/ 176993 w 1368945"/>
                <a:gd name="connsiteY4" fmla="*/ 1779276 h 3228329"/>
                <a:gd name="connsiteX5" fmla="*/ 1339445 w 1368945"/>
                <a:gd name="connsiteY5" fmla="*/ 2682545 h 3228329"/>
                <a:gd name="connsiteX6" fmla="*/ 1337063 w 1368945"/>
                <a:gd name="connsiteY6" fmla="*/ 3130219 h 3228329"/>
                <a:gd name="connsiteX7" fmla="*/ 1153677 w 1368945"/>
                <a:gd name="connsiteY7" fmla="*/ 3228329 h 3228329"/>
                <a:gd name="connsiteX0" fmla="*/ 1278564 w 1358441"/>
                <a:gd name="connsiteY0" fmla="*/ 0 h 3228329"/>
                <a:gd name="connsiteX1" fmla="*/ 801458 w 1358441"/>
                <a:gd name="connsiteY1" fmla="*/ 214746 h 3228329"/>
                <a:gd name="connsiteX2" fmla="*/ 235019 w 1358441"/>
                <a:gd name="connsiteY2" fmla="*/ 857668 h 3228329"/>
                <a:gd name="connsiteX3" fmla="*/ 8345 w 1358441"/>
                <a:gd name="connsiteY3" fmla="*/ 1305167 h 3228329"/>
                <a:gd name="connsiteX4" fmla="*/ 176993 w 1358441"/>
                <a:gd name="connsiteY4" fmla="*/ 1779276 h 3228329"/>
                <a:gd name="connsiteX5" fmla="*/ 1339445 w 1358441"/>
                <a:gd name="connsiteY5" fmla="*/ 2682545 h 3228329"/>
                <a:gd name="connsiteX6" fmla="*/ 1337063 w 1358441"/>
                <a:gd name="connsiteY6" fmla="*/ 3130219 h 3228329"/>
                <a:gd name="connsiteX7" fmla="*/ 1153677 w 1358441"/>
                <a:gd name="connsiteY7" fmla="*/ 3228329 h 3228329"/>
                <a:gd name="connsiteX0" fmla="*/ 1278564 w 1361260"/>
                <a:gd name="connsiteY0" fmla="*/ 0 h 3228329"/>
                <a:gd name="connsiteX1" fmla="*/ 801458 w 1361260"/>
                <a:gd name="connsiteY1" fmla="*/ 214746 h 3228329"/>
                <a:gd name="connsiteX2" fmla="*/ 235019 w 1361260"/>
                <a:gd name="connsiteY2" fmla="*/ 857668 h 3228329"/>
                <a:gd name="connsiteX3" fmla="*/ 8345 w 1361260"/>
                <a:gd name="connsiteY3" fmla="*/ 1305167 h 3228329"/>
                <a:gd name="connsiteX4" fmla="*/ 176993 w 1361260"/>
                <a:gd name="connsiteY4" fmla="*/ 1779276 h 3228329"/>
                <a:gd name="connsiteX5" fmla="*/ 1339445 w 1361260"/>
                <a:gd name="connsiteY5" fmla="*/ 2682545 h 3228329"/>
                <a:gd name="connsiteX6" fmla="*/ 1337063 w 1361260"/>
                <a:gd name="connsiteY6" fmla="*/ 3130219 h 3228329"/>
                <a:gd name="connsiteX7" fmla="*/ 1153677 w 1361260"/>
                <a:gd name="connsiteY7" fmla="*/ 3228329 h 3228329"/>
                <a:gd name="connsiteX0" fmla="*/ 1278564 w 1359505"/>
                <a:gd name="connsiteY0" fmla="*/ 0 h 3228329"/>
                <a:gd name="connsiteX1" fmla="*/ 801458 w 1359505"/>
                <a:gd name="connsiteY1" fmla="*/ 214746 h 3228329"/>
                <a:gd name="connsiteX2" fmla="*/ 235019 w 1359505"/>
                <a:gd name="connsiteY2" fmla="*/ 857668 h 3228329"/>
                <a:gd name="connsiteX3" fmla="*/ 8345 w 1359505"/>
                <a:gd name="connsiteY3" fmla="*/ 1305167 h 3228329"/>
                <a:gd name="connsiteX4" fmla="*/ 176993 w 1359505"/>
                <a:gd name="connsiteY4" fmla="*/ 1779276 h 3228329"/>
                <a:gd name="connsiteX5" fmla="*/ 1337064 w 1359505"/>
                <a:gd name="connsiteY5" fmla="*/ 2696832 h 3228329"/>
                <a:gd name="connsiteX6" fmla="*/ 1337063 w 1359505"/>
                <a:gd name="connsiteY6" fmla="*/ 3130219 h 3228329"/>
                <a:gd name="connsiteX7" fmla="*/ 1153677 w 1359505"/>
                <a:gd name="connsiteY7" fmla="*/ 3228329 h 3228329"/>
                <a:gd name="connsiteX0" fmla="*/ 1278564 w 1359505"/>
                <a:gd name="connsiteY0" fmla="*/ 0 h 3228329"/>
                <a:gd name="connsiteX1" fmla="*/ 801458 w 1359505"/>
                <a:gd name="connsiteY1" fmla="*/ 214746 h 3228329"/>
                <a:gd name="connsiteX2" fmla="*/ 235019 w 1359505"/>
                <a:gd name="connsiteY2" fmla="*/ 857668 h 3228329"/>
                <a:gd name="connsiteX3" fmla="*/ 8345 w 1359505"/>
                <a:gd name="connsiteY3" fmla="*/ 1305167 h 3228329"/>
                <a:gd name="connsiteX4" fmla="*/ 176993 w 1359505"/>
                <a:gd name="connsiteY4" fmla="*/ 1779276 h 3228329"/>
                <a:gd name="connsiteX5" fmla="*/ 1337064 w 1359505"/>
                <a:gd name="connsiteY5" fmla="*/ 2696832 h 3228329"/>
                <a:gd name="connsiteX6" fmla="*/ 1337063 w 1359505"/>
                <a:gd name="connsiteY6" fmla="*/ 3130219 h 3228329"/>
                <a:gd name="connsiteX7" fmla="*/ 1153677 w 1359505"/>
                <a:gd name="connsiteY7" fmla="*/ 3228329 h 3228329"/>
                <a:gd name="connsiteX0" fmla="*/ 1285044 w 1365985"/>
                <a:gd name="connsiteY0" fmla="*/ 0 h 3228329"/>
                <a:gd name="connsiteX1" fmla="*/ 807938 w 1365985"/>
                <a:gd name="connsiteY1" fmla="*/ 214746 h 3228329"/>
                <a:gd name="connsiteX2" fmla="*/ 241499 w 1365985"/>
                <a:gd name="connsiteY2" fmla="*/ 857668 h 3228329"/>
                <a:gd name="connsiteX3" fmla="*/ 14825 w 1365985"/>
                <a:gd name="connsiteY3" fmla="*/ 1305167 h 3228329"/>
                <a:gd name="connsiteX4" fmla="*/ 164423 w 1365985"/>
                <a:gd name="connsiteY4" fmla="*/ 1786420 h 3228329"/>
                <a:gd name="connsiteX5" fmla="*/ 1343544 w 1365985"/>
                <a:gd name="connsiteY5" fmla="*/ 2696832 h 3228329"/>
                <a:gd name="connsiteX6" fmla="*/ 1343543 w 1365985"/>
                <a:gd name="connsiteY6" fmla="*/ 3130219 h 3228329"/>
                <a:gd name="connsiteX7" fmla="*/ 1160157 w 1365985"/>
                <a:gd name="connsiteY7" fmla="*/ 3228329 h 3228329"/>
                <a:gd name="connsiteX0" fmla="*/ 1285044 w 1364266"/>
                <a:gd name="connsiteY0" fmla="*/ 0 h 3228329"/>
                <a:gd name="connsiteX1" fmla="*/ 807938 w 1364266"/>
                <a:gd name="connsiteY1" fmla="*/ 214746 h 3228329"/>
                <a:gd name="connsiteX2" fmla="*/ 241499 w 1364266"/>
                <a:gd name="connsiteY2" fmla="*/ 857668 h 3228329"/>
                <a:gd name="connsiteX3" fmla="*/ 14825 w 1364266"/>
                <a:gd name="connsiteY3" fmla="*/ 1305167 h 3228329"/>
                <a:gd name="connsiteX4" fmla="*/ 164423 w 1364266"/>
                <a:gd name="connsiteY4" fmla="*/ 1786420 h 3228329"/>
                <a:gd name="connsiteX5" fmla="*/ 1341163 w 1364266"/>
                <a:gd name="connsiteY5" fmla="*/ 2701594 h 3228329"/>
                <a:gd name="connsiteX6" fmla="*/ 1343543 w 1364266"/>
                <a:gd name="connsiteY6" fmla="*/ 3130219 h 3228329"/>
                <a:gd name="connsiteX7" fmla="*/ 1160157 w 1364266"/>
                <a:gd name="connsiteY7" fmla="*/ 3228329 h 3228329"/>
                <a:gd name="connsiteX0" fmla="*/ 1285044 w 1364266"/>
                <a:gd name="connsiteY0" fmla="*/ 0 h 3228329"/>
                <a:gd name="connsiteX1" fmla="*/ 807938 w 1364266"/>
                <a:gd name="connsiteY1" fmla="*/ 214746 h 3228329"/>
                <a:gd name="connsiteX2" fmla="*/ 241499 w 1364266"/>
                <a:gd name="connsiteY2" fmla="*/ 857668 h 3228329"/>
                <a:gd name="connsiteX3" fmla="*/ 14825 w 1364266"/>
                <a:gd name="connsiteY3" fmla="*/ 1305167 h 3228329"/>
                <a:gd name="connsiteX4" fmla="*/ 164423 w 1364266"/>
                <a:gd name="connsiteY4" fmla="*/ 1786420 h 3228329"/>
                <a:gd name="connsiteX5" fmla="*/ 1341163 w 1364266"/>
                <a:gd name="connsiteY5" fmla="*/ 2701594 h 3228329"/>
                <a:gd name="connsiteX6" fmla="*/ 1343543 w 1364266"/>
                <a:gd name="connsiteY6" fmla="*/ 3130219 h 3228329"/>
                <a:gd name="connsiteX7" fmla="*/ 1160157 w 1364266"/>
                <a:gd name="connsiteY7" fmla="*/ 3228329 h 3228329"/>
                <a:gd name="connsiteX0" fmla="*/ 1285044 w 1473229"/>
                <a:gd name="connsiteY0" fmla="*/ 0 h 3228329"/>
                <a:gd name="connsiteX1" fmla="*/ 807938 w 1473229"/>
                <a:gd name="connsiteY1" fmla="*/ 214746 h 3228329"/>
                <a:gd name="connsiteX2" fmla="*/ 241499 w 1473229"/>
                <a:gd name="connsiteY2" fmla="*/ 857668 h 3228329"/>
                <a:gd name="connsiteX3" fmla="*/ 14825 w 1473229"/>
                <a:gd name="connsiteY3" fmla="*/ 1305167 h 3228329"/>
                <a:gd name="connsiteX4" fmla="*/ 164423 w 1473229"/>
                <a:gd name="connsiteY4" fmla="*/ 1786420 h 3228329"/>
                <a:gd name="connsiteX5" fmla="*/ 1341163 w 1473229"/>
                <a:gd name="connsiteY5" fmla="*/ 2701594 h 3228329"/>
                <a:gd name="connsiteX6" fmla="*/ 1343543 w 1473229"/>
                <a:gd name="connsiteY6" fmla="*/ 3130219 h 3228329"/>
                <a:gd name="connsiteX7" fmla="*/ 1160157 w 1473229"/>
                <a:gd name="connsiteY7" fmla="*/ 3228329 h 3228329"/>
                <a:gd name="connsiteX0" fmla="*/ 1285044 w 1473229"/>
                <a:gd name="connsiteY0" fmla="*/ 0 h 3142177"/>
                <a:gd name="connsiteX1" fmla="*/ 807938 w 1473229"/>
                <a:gd name="connsiteY1" fmla="*/ 214746 h 3142177"/>
                <a:gd name="connsiteX2" fmla="*/ 241499 w 1473229"/>
                <a:gd name="connsiteY2" fmla="*/ 857668 h 3142177"/>
                <a:gd name="connsiteX3" fmla="*/ 14825 w 1473229"/>
                <a:gd name="connsiteY3" fmla="*/ 1305167 h 3142177"/>
                <a:gd name="connsiteX4" fmla="*/ 164423 w 1473229"/>
                <a:gd name="connsiteY4" fmla="*/ 1786420 h 3142177"/>
                <a:gd name="connsiteX5" fmla="*/ 1341163 w 1473229"/>
                <a:gd name="connsiteY5" fmla="*/ 2701594 h 3142177"/>
                <a:gd name="connsiteX6" fmla="*/ 1343543 w 1473229"/>
                <a:gd name="connsiteY6" fmla="*/ 3130219 h 3142177"/>
                <a:gd name="connsiteX7" fmla="*/ 1305413 w 1473229"/>
                <a:gd name="connsiteY7" fmla="*/ 2999729 h 3142177"/>
                <a:gd name="connsiteX0" fmla="*/ 1285044 w 1434681"/>
                <a:gd name="connsiteY0" fmla="*/ 0 h 2999729"/>
                <a:gd name="connsiteX1" fmla="*/ 807938 w 1434681"/>
                <a:gd name="connsiteY1" fmla="*/ 214746 h 2999729"/>
                <a:gd name="connsiteX2" fmla="*/ 241499 w 1434681"/>
                <a:gd name="connsiteY2" fmla="*/ 857668 h 2999729"/>
                <a:gd name="connsiteX3" fmla="*/ 14825 w 1434681"/>
                <a:gd name="connsiteY3" fmla="*/ 1305167 h 2999729"/>
                <a:gd name="connsiteX4" fmla="*/ 164423 w 1434681"/>
                <a:gd name="connsiteY4" fmla="*/ 1786420 h 2999729"/>
                <a:gd name="connsiteX5" fmla="*/ 1341163 w 1434681"/>
                <a:gd name="connsiteY5" fmla="*/ 2701594 h 2999729"/>
                <a:gd name="connsiteX6" fmla="*/ 1357831 w 1434681"/>
                <a:gd name="connsiteY6" fmla="*/ 2873044 h 2999729"/>
                <a:gd name="connsiteX7" fmla="*/ 1305413 w 1434681"/>
                <a:gd name="connsiteY7" fmla="*/ 2999729 h 2999729"/>
                <a:gd name="connsiteX0" fmla="*/ 1285044 w 1418713"/>
                <a:gd name="connsiteY0" fmla="*/ 0 h 2999729"/>
                <a:gd name="connsiteX1" fmla="*/ 807938 w 1418713"/>
                <a:gd name="connsiteY1" fmla="*/ 214746 h 2999729"/>
                <a:gd name="connsiteX2" fmla="*/ 241499 w 1418713"/>
                <a:gd name="connsiteY2" fmla="*/ 857668 h 2999729"/>
                <a:gd name="connsiteX3" fmla="*/ 14825 w 1418713"/>
                <a:gd name="connsiteY3" fmla="*/ 1305167 h 2999729"/>
                <a:gd name="connsiteX4" fmla="*/ 164423 w 1418713"/>
                <a:gd name="connsiteY4" fmla="*/ 1786420 h 2999729"/>
                <a:gd name="connsiteX5" fmla="*/ 1341163 w 1418713"/>
                <a:gd name="connsiteY5" fmla="*/ 2701594 h 2999729"/>
                <a:gd name="connsiteX6" fmla="*/ 1305413 w 1418713"/>
                <a:gd name="connsiteY6" fmla="*/ 2999729 h 2999729"/>
                <a:gd name="connsiteX0" fmla="*/ 1285044 w 1438706"/>
                <a:gd name="connsiteY0" fmla="*/ 0 h 2999729"/>
                <a:gd name="connsiteX1" fmla="*/ 807938 w 1438706"/>
                <a:gd name="connsiteY1" fmla="*/ 214746 h 2999729"/>
                <a:gd name="connsiteX2" fmla="*/ 241499 w 1438706"/>
                <a:gd name="connsiteY2" fmla="*/ 857668 h 2999729"/>
                <a:gd name="connsiteX3" fmla="*/ 14825 w 1438706"/>
                <a:gd name="connsiteY3" fmla="*/ 1305167 h 2999729"/>
                <a:gd name="connsiteX4" fmla="*/ 164423 w 1438706"/>
                <a:gd name="connsiteY4" fmla="*/ 1786420 h 2999729"/>
                <a:gd name="connsiteX5" fmla="*/ 1341163 w 1438706"/>
                <a:gd name="connsiteY5" fmla="*/ 2701594 h 2999729"/>
                <a:gd name="connsiteX6" fmla="*/ 1305413 w 1438706"/>
                <a:gd name="connsiteY6" fmla="*/ 2999729 h 2999729"/>
                <a:gd name="connsiteX0" fmla="*/ 1285044 w 1471914"/>
                <a:gd name="connsiteY0" fmla="*/ 0 h 2999729"/>
                <a:gd name="connsiteX1" fmla="*/ 807938 w 1471914"/>
                <a:gd name="connsiteY1" fmla="*/ 214746 h 2999729"/>
                <a:gd name="connsiteX2" fmla="*/ 241499 w 1471914"/>
                <a:gd name="connsiteY2" fmla="*/ 857668 h 2999729"/>
                <a:gd name="connsiteX3" fmla="*/ 14825 w 1471914"/>
                <a:gd name="connsiteY3" fmla="*/ 1305167 h 2999729"/>
                <a:gd name="connsiteX4" fmla="*/ 164423 w 1471914"/>
                <a:gd name="connsiteY4" fmla="*/ 1786420 h 2999729"/>
                <a:gd name="connsiteX5" fmla="*/ 1341163 w 1471914"/>
                <a:gd name="connsiteY5" fmla="*/ 2701594 h 2999729"/>
                <a:gd name="connsiteX6" fmla="*/ 1438795 w 1471914"/>
                <a:gd name="connsiteY6" fmla="*/ 2827800 h 2999729"/>
                <a:gd name="connsiteX7" fmla="*/ 1305413 w 1471914"/>
                <a:gd name="connsiteY7" fmla="*/ 2999729 h 2999729"/>
                <a:gd name="connsiteX0" fmla="*/ 1285044 w 1432138"/>
                <a:gd name="connsiteY0" fmla="*/ 0 h 2999729"/>
                <a:gd name="connsiteX1" fmla="*/ 807938 w 1432138"/>
                <a:gd name="connsiteY1" fmla="*/ 214746 h 2999729"/>
                <a:gd name="connsiteX2" fmla="*/ 241499 w 1432138"/>
                <a:gd name="connsiteY2" fmla="*/ 857668 h 2999729"/>
                <a:gd name="connsiteX3" fmla="*/ 14825 w 1432138"/>
                <a:gd name="connsiteY3" fmla="*/ 1305167 h 2999729"/>
                <a:gd name="connsiteX4" fmla="*/ 164423 w 1432138"/>
                <a:gd name="connsiteY4" fmla="*/ 1786420 h 2999729"/>
                <a:gd name="connsiteX5" fmla="*/ 1341163 w 1432138"/>
                <a:gd name="connsiteY5" fmla="*/ 2701594 h 2999729"/>
                <a:gd name="connsiteX6" fmla="*/ 1348307 w 1432138"/>
                <a:gd name="connsiteY6" fmla="*/ 2861137 h 2999729"/>
                <a:gd name="connsiteX7" fmla="*/ 1305413 w 1432138"/>
                <a:gd name="connsiteY7" fmla="*/ 2999729 h 2999729"/>
                <a:gd name="connsiteX0" fmla="*/ 1285044 w 1433830"/>
                <a:gd name="connsiteY0" fmla="*/ 0 h 2999729"/>
                <a:gd name="connsiteX1" fmla="*/ 807938 w 1433830"/>
                <a:gd name="connsiteY1" fmla="*/ 214746 h 2999729"/>
                <a:gd name="connsiteX2" fmla="*/ 241499 w 1433830"/>
                <a:gd name="connsiteY2" fmla="*/ 857668 h 2999729"/>
                <a:gd name="connsiteX3" fmla="*/ 14825 w 1433830"/>
                <a:gd name="connsiteY3" fmla="*/ 1305167 h 2999729"/>
                <a:gd name="connsiteX4" fmla="*/ 164423 w 1433830"/>
                <a:gd name="connsiteY4" fmla="*/ 1786420 h 2999729"/>
                <a:gd name="connsiteX5" fmla="*/ 1341163 w 1433830"/>
                <a:gd name="connsiteY5" fmla="*/ 2701594 h 2999729"/>
                <a:gd name="connsiteX6" fmla="*/ 1353070 w 1433830"/>
                <a:gd name="connsiteY6" fmla="*/ 2968293 h 2999729"/>
                <a:gd name="connsiteX7" fmla="*/ 1305413 w 1433830"/>
                <a:gd name="connsiteY7" fmla="*/ 2999729 h 2999729"/>
                <a:gd name="connsiteX0" fmla="*/ 1285044 w 1433830"/>
                <a:gd name="connsiteY0" fmla="*/ 0 h 3033067"/>
                <a:gd name="connsiteX1" fmla="*/ 807938 w 1433830"/>
                <a:gd name="connsiteY1" fmla="*/ 214746 h 3033067"/>
                <a:gd name="connsiteX2" fmla="*/ 241499 w 1433830"/>
                <a:gd name="connsiteY2" fmla="*/ 857668 h 3033067"/>
                <a:gd name="connsiteX3" fmla="*/ 14825 w 1433830"/>
                <a:gd name="connsiteY3" fmla="*/ 1305167 h 3033067"/>
                <a:gd name="connsiteX4" fmla="*/ 164423 w 1433830"/>
                <a:gd name="connsiteY4" fmla="*/ 1786420 h 3033067"/>
                <a:gd name="connsiteX5" fmla="*/ 1341163 w 1433830"/>
                <a:gd name="connsiteY5" fmla="*/ 2701594 h 3033067"/>
                <a:gd name="connsiteX6" fmla="*/ 1353070 w 1433830"/>
                <a:gd name="connsiteY6" fmla="*/ 2968293 h 3033067"/>
                <a:gd name="connsiteX7" fmla="*/ 1305413 w 1433830"/>
                <a:gd name="connsiteY7" fmla="*/ 3033067 h 3033067"/>
                <a:gd name="connsiteX0" fmla="*/ 1285044 w 1430471"/>
                <a:gd name="connsiteY0" fmla="*/ 0 h 3033067"/>
                <a:gd name="connsiteX1" fmla="*/ 807938 w 1430471"/>
                <a:gd name="connsiteY1" fmla="*/ 214746 h 3033067"/>
                <a:gd name="connsiteX2" fmla="*/ 241499 w 1430471"/>
                <a:gd name="connsiteY2" fmla="*/ 857668 h 3033067"/>
                <a:gd name="connsiteX3" fmla="*/ 14825 w 1430471"/>
                <a:gd name="connsiteY3" fmla="*/ 1305167 h 3033067"/>
                <a:gd name="connsiteX4" fmla="*/ 164423 w 1430471"/>
                <a:gd name="connsiteY4" fmla="*/ 1786420 h 3033067"/>
                <a:gd name="connsiteX5" fmla="*/ 1341163 w 1430471"/>
                <a:gd name="connsiteY5" fmla="*/ 2701594 h 3033067"/>
                <a:gd name="connsiteX6" fmla="*/ 1353070 w 1430471"/>
                <a:gd name="connsiteY6" fmla="*/ 2968293 h 3033067"/>
                <a:gd name="connsiteX7" fmla="*/ 1305413 w 1430471"/>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407197"/>
                <a:gd name="connsiteY0" fmla="*/ 0 h 3033067"/>
                <a:gd name="connsiteX1" fmla="*/ 807938 w 1407197"/>
                <a:gd name="connsiteY1" fmla="*/ 214746 h 3033067"/>
                <a:gd name="connsiteX2" fmla="*/ 241499 w 1407197"/>
                <a:gd name="connsiteY2" fmla="*/ 857668 h 3033067"/>
                <a:gd name="connsiteX3" fmla="*/ 14825 w 1407197"/>
                <a:gd name="connsiteY3" fmla="*/ 1305167 h 3033067"/>
                <a:gd name="connsiteX4" fmla="*/ 164423 w 1407197"/>
                <a:gd name="connsiteY4" fmla="*/ 1786420 h 3033067"/>
                <a:gd name="connsiteX5" fmla="*/ 1341163 w 1407197"/>
                <a:gd name="connsiteY5" fmla="*/ 2701594 h 3033067"/>
                <a:gd name="connsiteX6" fmla="*/ 1353070 w 1407197"/>
                <a:gd name="connsiteY6" fmla="*/ 2968293 h 3033067"/>
                <a:gd name="connsiteX7" fmla="*/ 1305413 w 1407197"/>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8635"/>
                <a:gd name="connsiteY0" fmla="*/ 0 h 3033067"/>
                <a:gd name="connsiteX1" fmla="*/ 807938 w 1358635"/>
                <a:gd name="connsiteY1" fmla="*/ 214746 h 3033067"/>
                <a:gd name="connsiteX2" fmla="*/ 241499 w 1358635"/>
                <a:gd name="connsiteY2" fmla="*/ 857668 h 3033067"/>
                <a:gd name="connsiteX3" fmla="*/ 14825 w 1358635"/>
                <a:gd name="connsiteY3" fmla="*/ 1305167 h 3033067"/>
                <a:gd name="connsiteX4" fmla="*/ 164423 w 1358635"/>
                <a:gd name="connsiteY4" fmla="*/ 1786420 h 3033067"/>
                <a:gd name="connsiteX5" fmla="*/ 1341163 w 1358635"/>
                <a:gd name="connsiteY5" fmla="*/ 2701594 h 3033067"/>
                <a:gd name="connsiteX6" fmla="*/ 1353070 w 1358635"/>
                <a:gd name="connsiteY6" fmla="*/ 2968293 h 3033067"/>
                <a:gd name="connsiteX7" fmla="*/ 1305413 w 1358635"/>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3070"/>
                <a:gd name="connsiteY0" fmla="*/ 0 h 3023542"/>
                <a:gd name="connsiteX1" fmla="*/ 807938 w 1353070"/>
                <a:gd name="connsiteY1" fmla="*/ 214746 h 3023542"/>
                <a:gd name="connsiteX2" fmla="*/ 241499 w 1353070"/>
                <a:gd name="connsiteY2" fmla="*/ 857668 h 3023542"/>
                <a:gd name="connsiteX3" fmla="*/ 14825 w 1353070"/>
                <a:gd name="connsiteY3" fmla="*/ 1305167 h 3023542"/>
                <a:gd name="connsiteX4" fmla="*/ 164423 w 1353070"/>
                <a:gd name="connsiteY4" fmla="*/ 1786420 h 3023542"/>
                <a:gd name="connsiteX5" fmla="*/ 1341163 w 1353070"/>
                <a:gd name="connsiteY5" fmla="*/ 2701594 h 3023542"/>
                <a:gd name="connsiteX6" fmla="*/ 1353070 w 1353070"/>
                <a:gd name="connsiteY6" fmla="*/ 2968293 h 3023542"/>
                <a:gd name="connsiteX7" fmla="*/ 1324463 w 1353070"/>
                <a:gd name="connsiteY7" fmla="*/ 3023542 h 3023542"/>
                <a:gd name="connsiteX0" fmla="*/ 1285044 w 1353070"/>
                <a:gd name="connsiteY0" fmla="*/ 0 h 3023542"/>
                <a:gd name="connsiteX1" fmla="*/ 807938 w 1353070"/>
                <a:gd name="connsiteY1" fmla="*/ 214746 h 3023542"/>
                <a:gd name="connsiteX2" fmla="*/ 241499 w 1353070"/>
                <a:gd name="connsiteY2" fmla="*/ 857668 h 3023542"/>
                <a:gd name="connsiteX3" fmla="*/ 14825 w 1353070"/>
                <a:gd name="connsiteY3" fmla="*/ 1305167 h 3023542"/>
                <a:gd name="connsiteX4" fmla="*/ 164423 w 1353070"/>
                <a:gd name="connsiteY4" fmla="*/ 1786420 h 3023542"/>
                <a:gd name="connsiteX5" fmla="*/ 1319732 w 1353070"/>
                <a:gd name="connsiteY5" fmla="*/ 2699213 h 3023542"/>
                <a:gd name="connsiteX6" fmla="*/ 1353070 w 1353070"/>
                <a:gd name="connsiteY6" fmla="*/ 2968293 h 3023542"/>
                <a:gd name="connsiteX7" fmla="*/ 1324463 w 1353070"/>
                <a:gd name="connsiteY7" fmla="*/ 3023542 h 3023542"/>
                <a:gd name="connsiteX0" fmla="*/ 1285044 w 1405048"/>
                <a:gd name="connsiteY0" fmla="*/ 0 h 3023542"/>
                <a:gd name="connsiteX1" fmla="*/ 807938 w 1405048"/>
                <a:gd name="connsiteY1" fmla="*/ 214746 h 3023542"/>
                <a:gd name="connsiteX2" fmla="*/ 241499 w 1405048"/>
                <a:gd name="connsiteY2" fmla="*/ 857668 h 3023542"/>
                <a:gd name="connsiteX3" fmla="*/ 14825 w 1405048"/>
                <a:gd name="connsiteY3" fmla="*/ 1305167 h 3023542"/>
                <a:gd name="connsiteX4" fmla="*/ 164423 w 1405048"/>
                <a:gd name="connsiteY4" fmla="*/ 1786420 h 3023542"/>
                <a:gd name="connsiteX5" fmla="*/ 1319732 w 1405048"/>
                <a:gd name="connsiteY5" fmla="*/ 2699213 h 3023542"/>
                <a:gd name="connsiteX6" fmla="*/ 1324495 w 1405048"/>
                <a:gd name="connsiteY6" fmla="*/ 2956387 h 3023542"/>
                <a:gd name="connsiteX7" fmla="*/ 1324463 w 1405048"/>
                <a:gd name="connsiteY7" fmla="*/ 3023542 h 3023542"/>
                <a:gd name="connsiteX0" fmla="*/ 1285044 w 1438040"/>
                <a:gd name="connsiteY0" fmla="*/ 0 h 3023542"/>
                <a:gd name="connsiteX1" fmla="*/ 807938 w 1438040"/>
                <a:gd name="connsiteY1" fmla="*/ 214746 h 3023542"/>
                <a:gd name="connsiteX2" fmla="*/ 241499 w 1438040"/>
                <a:gd name="connsiteY2" fmla="*/ 857668 h 3023542"/>
                <a:gd name="connsiteX3" fmla="*/ 14825 w 1438040"/>
                <a:gd name="connsiteY3" fmla="*/ 1305167 h 3023542"/>
                <a:gd name="connsiteX4" fmla="*/ 164423 w 1438040"/>
                <a:gd name="connsiteY4" fmla="*/ 1786420 h 3023542"/>
                <a:gd name="connsiteX5" fmla="*/ 1319732 w 1438040"/>
                <a:gd name="connsiteY5" fmla="*/ 2699213 h 3023542"/>
                <a:gd name="connsiteX6" fmla="*/ 1400696 w 1438040"/>
                <a:gd name="connsiteY6" fmla="*/ 2832562 h 3023542"/>
                <a:gd name="connsiteX7" fmla="*/ 1324495 w 1438040"/>
                <a:gd name="connsiteY7" fmla="*/ 2956387 h 3023542"/>
                <a:gd name="connsiteX8" fmla="*/ 1324463 w 1438040"/>
                <a:gd name="connsiteY8" fmla="*/ 3023542 h 3023542"/>
                <a:gd name="connsiteX0" fmla="*/ 1285044 w 1403568"/>
                <a:gd name="connsiteY0" fmla="*/ 0 h 3023542"/>
                <a:gd name="connsiteX1" fmla="*/ 807938 w 1403568"/>
                <a:gd name="connsiteY1" fmla="*/ 214746 h 3023542"/>
                <a:gd name="connsiteX2" fmla="*/ 241499 w 1403568"/>
                <a:gd name="connsiteY2" fmla="*/ 857668 h 3023542"/>
                <a:gd name="connsiteX3" fmla="*/ 14825 w 1403568"/>
                <a:gd name="connsiteY3" fmla="*/ 1305167 h 3023542"/>
                <a:gd name="connsiteX4" fmla="*/ 164423 w 1403568"/>
                <a:gd name="connsiteY4" fmla="*/ 1786420 h 3023542"/>
                <a:gd name="connsiteX5" fmla="*/ 1319732 w 1403568"/>
                <a:gd name="connsiteY5" fmla="*/ 2699213 h 3023542"/>
                <a:gd name="connsiteX6" fmla="*/ 1314971 w 1403568"/>
                <a:gd name="connsiteY6" fmla="*/ 2834943 h 3023542"/>
                <a:gd name="connsiteX7" fmla="*/ 1324495 w 1403568"/>
                <a:gd name="connsiteY7" fmla="*/ 2956387 h 3023542"/>
                <a:gd name="connsiteX8" fmla="*/ 1324463 w 1403568"/>
                <a:gd name="connsiteY8" fmla="*/ 3023542 h 3023542"/>
                <a:gd name="connsiteX0" fmla="*/ 1285044 w 1333151"/>
                <a:gd name="connsiteY0" fmla="*/ 0 h 3023542"/>
                <a:gd name="connsiteX1" fmla="*/ 807938 w 1333151"/>
                <a:gd name="connsiteY1" fmla="*/ 214746 h 3023542"/>
                <a:gd name="connsiteX2" fmla="*/ 241499 w 1333151"/>
                <a:gd name="connsiteY2" fmla="*/ 857668 h 3023542"/>
                <a:gd name="connsiteX3" fmla="*/ 14825 w 1333151"/>
                <a:gd name="connsiteY3" fmla="*/ 1305167 h 3023542"/>
                <a:gd name="connsiteX4" fmla="*/ 164423 w 1333151"/>
                <a:gd name="connsiteY4" fmla="*/ 1786420 h 3023542"/>
                <a:gd name="connsiteX5" fmla="*/ 1319732 w 1333151"/>
                <a:gd name="connsiteY5" fmla="*/ 2699213 h 3023542"/>
                <a:gd name="connsiteX6" fmla="*/ 1314971 w 1333151"/>
                <a:gd name="connsiteY6" fmla="*/ 2834943 h 3023542"/>
                <a:gd name="connsiteX7" fmla="*/ 1324495 w 1333151"/>
                <a:gd name="connsiteY7" fmla="*/ 2956387 h 3023542"/>
                <a:gd name="connsiteX8" fmla="*/ 1324463 w 1333151"/>
                <a:gd name="connsiteY8" fmla="*/ 3023542 h 3023542"/>
                <a:gd name="connsiteX0" fmla="*/ 1285044 w 1329616"/>
                <a:gd name="connsiteY0" fmla="*/ 0 h 3023542"/>
                <a:gd name="connsiteX1" fmla="*/ 807938 w 1329616"/>
                <a:gd name="connsiteY1" fmla="*/ 214746 h 3023542"/>
                <a:gd name="connsiteX2" fmla="*/ 241499 w 1329616"/>
                <a:gd name="connsiteY2" fmla="*/ 857668 h 3023542"/>
                <a:gd name="connsiteX3" fmla="*/ 14825 w 1329616"/>
                <a:gd name="connsiteY3" fmla="*/ 1305167 h 3023542"/>
                <a:gd name="connsiteX4" fmla="*/ 164423 w 1329616"/>
                <a:gd name="connsiteY4" fmla="*/ 1786420 h 3023542"/>
                <a:gd name="connsiteX5" fmla="*/ 1319732 w 1329616"/>
                <a:gd name="connsiteY5" fmla="*/ 2699213 h 3023542"/>
                <a:gd name="connsiteX6" fmla="*/ 1314971 w 1329616"/>
                <a:gd name="connsiteY6" fmla="*/ 2834943 h 3023542"/>
                <a:gd name="connsiteX7" fmla="*/ 1324463 w 1329616"/>
                <a:gd name="connsiteY7" fmla="*/ 3023542 h 3023542"/>
                <a:gd name="connsiteX0" fmla="*/ 1274210 w 1336302"/>
                <a:gd name="connsiteY0" fmla="*/ 0 h 3023542"/>
                <a:gd name="connsiteX1" fmla="*/ 797104 w 1336302"/>
                <a:gd name="connsiteY1" fmla="*/ 214746 h 3023542"/>
                <a:gd name="connsiteX2" fmla="*/ 230665 w 1336302"/>
                <a:gd name="connsiteY2" fmla="*/ 857668 h 3023542"/>
                <a:gd name="connsiteX3" fmla="*/ 3991 w 1336302"/>
                <a:gd name="connsiteY3" fmla="*/ 1305167 h 3023542"/>
                <a:gd name="connsiteX4" fmla="*/ 153589 w 1336302"/>
                <a:gd name="connsiteY4" fmla="*/ 1786420 h 3023542"/>
                <a:gd name="connsiteX5" fmla="*/ 915995 w 1336302"/>
                <a:gd name="connsiteY5" fmla="*/ 2399175 h 3023542"/>
                <a:gd name="connsiteX6" fmla="*/ 1308898 w 1336302"/>
                <a:gd name="connsiteY6" fmla="*/ 2699213 h 3023542"/>
                <a:gd name="connsiteX7" fmla="*/ 1304137 w 1336302"/>
                <a:gd name="connsiteY7" fmla="*/ 2834943 h 3023542"/>
                <a:gd name="connsiteX8" fmla="*/ 1313629 w 1336302"/>
                <a:gd name="connsiteY8" fmla="*/ 3023542 h 3023542"/>
                <a:gd name="connsiteX0" fmla="*/ 1274210 w 1338063"/>
                <a:gd name="connsiteY0" fmla="*/ 0 h 3023542"/>
                <a:gd name="connsiteX1" fmla="*/ 797104 w 1338063"/>
                <a:gd name="connsiteY1" fmla="*/ 214746 h 3023542"/>
                <a:gd name="connsiteX2" fmla="*/ 230665 w 1338063"/>
                <a:gd name="connsiteY2" fmla="*/ 857668 h 3023542"/>
                <a:gd name="connsiteX3" fmla="*/ 3991 w 1338063"/>
                <a:gd name="connsiteY3" fmla="*/ 1305167 h 3023542"/>
                <a:gd name="connsiteX4" fmla="*/ 153589 w 1338063"/>
                <a:gd name="connsiteY4" fmla="*/ 1786420 h 3023542"/>
                <a:gd name="connsiteX5" fmla="*/ 892182 w 1338063"/>
                <a:gd name="connsiteY5" fmla="*/ 2418225 h 3023542"/>
                <a:gd name="connsiteX6" fmla="*/ 1308898 w 1338063"/>
                <a:gd name="connsiteY6" fmla="*/ 2699213 h 3023542"/>
                <a:gd name="connsiteX7" fmla="*/ 1304137 w 1338063"/>
                <a:gd name="connsiteY7" fmla="*/ 2834943 h 3023542"/>
                <a:gd name="connsiteX8" fmla="*/ 1313629 w 1338063"/>
                <a:gd name="connsiteY8" fmla="*/ 3023542 h 3023542"/>
                <a:gd name="connsiteX0" fmla="*/ 1274210 w 1318057"/>
                <a:gd name="connsiteY0" fmla="*/ 0 h 3023542"/>
                <a:gd name="connsiteX1" fmla="*/ 797104 w 1318057"/>
                <a:gd name="connsiteY1" fmla="*/ 214746 h 3023542"/>
                <a:gd name="connsiteX2" fmla="*/ 230665 w 1318057"/>
                <a:gd name="connsiteY2" fmla="*/ 857668 h 3023542"/>
                <a:gd name="connsiteX3" fmla="*/ 3991 w 1318057"/>
                <a:gd name="connsiteY3" fmla="*/ 1305167 h 3023542"/>
                <a:gd name="connsiteX4" fmla="*/ 153589 w 1318057"/>
                <a:gd name="connsiteY4" fmla="*/ 1786420 h 3023542"/>
                <a:gd name="connsiteX5" fmla="*/ 892182 w 1318057"/>
                <a:gd name="connsiteY5" fmla="*/ 2418225 h 3023542"/>
                <a:gd name="connsiteX6" fmla="*/ 1308898 w 1318057"/>
                <a:gd name="connsiteY6" fmla="*/ 2699213 h 3023542"/>
                <a:gd name="connsiteX7" fmla="*/ 1304137 w 1318057"/>
                <a:gd name="connsiteY7" fmla="*/ 2834943 h 3023542"/>
                <a:gd name="connsiteX8" fmla="*/ 1313629 w 1318057"/>
                <a:gd name="connsiteY8" fmla="*/ 3023542 h 3023542"/>
                <a:gd name="connsiteX0" fmla="*/ 1274210 w 1313629"/>
                <a:gd name="connsiteY0" fmla="*/ 0 h 3023542"/>
                <a:gd name="connsiteX1" fmla="*/ 797104 w 1313629"/>
                <a:gd name="connsiteY1" fmla="*/ 214746 h 3023542"/>
                <a:gd name="connsiteX2" fmla="*/ 230665 w 1313629"/>
                <a:gd name="connsiteY2" fmla="*/ 857668 h 3023542"/>
                <a:gd name="connsiteX3" fmla="*/ 3991 w 1313629"/>
                <a:gd name="connsiteY3" fmla="*/ 1305167 h 3023542"/>
                <a:gd name="connsiteX4" fmla="*/ 153589 w 1313629"/>
                <a:gd name="connsiteY4" fmla="*/ 1786420 h 3023542"/>
                <a:gd name="connsiteX5" fmla="*/ 892182 w 1313629"/>
                <a:gd name="connsiteY5" fmla="*/ 2418225 h 3023542"/>
                <a:gd name="connsiteX6" fmla="*/ 1301754 w 1313629"/>
                <a:gd name="connsiteY6" fmla="*/ 2706356 h 3023542"/>
                <a:gd name="connsiteX7" fmla="*/ 1304137 w 1313629"/>
                <a:gd name="connsiteY7" fmla="*/ 2834943 h 3023542"/>
                <a:gd name="connsiteX8" fmla="*/ 1313629 w 1313629"/>
                <a:gd name="connsiteY8" fmla="*/ 3023542 h 3023542"/>
                <a:gd name="connsiteX0" fmla="*/ 1285438 w 1324857"/>
                <a:gd name="connsiteY0" fmla="*/ 0 h 3023542"/>
                <a:gd name="connsiteX1" fmla="*/ 808332 w 1324857"/>
                <a:gd name="connsiteY1" fmla="*/ 214746 h 3023542"/>
                <a:gd name="connsiteX2" fmla="*/ 241893 w 1324857"/>
                <a:gd name="connsiteY2" fmla="*/ 857668 h 3023542"/>
                <a:gd name="connsiteX3" fmla="*/ 15219 w 1324857"/>
                <a:gd name="connsiteY3" fmla="*/ 1305167 h 3023542"/>
                <a:gd name="connsiteX4" fmla="*/ 36634 w 1324857"/>
                <a:gd name="connsiteY4" fmla="*/ 1553831 h 3023542"/>
                <a:gd name="connsiteX5" fmla="*/ 164817 w 1324857"/>
                <a:gd name="connsiteY5" fmla="*/ 1786420 h 3023542"/>
                <a:gd name="connsiteX6" fmla="*/ 903410 w 1324857"/>
                <a:gd name="connsiteY6" fmla="*/ 2418225 h 3023542"/>
                <a:gd name="connsiteX7" fmla="*/ 1312982 w 1324857"/>
                <a:gd name="connsiteY7" fmla="*/ 2706356 h 3023542"/>
                <a:gd name="connsiteX8" fmla="*/ 1315365 w 1324857"/>
                <a:gd name="connsiteY8" fmla="*/ 2834943 h 3023542"/>
                <a:gd name="connsiteX9" fmla="*/ 1324857 w 132485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75827 w 1335867"/>
                <a:gd name="connsiteY5" fmla="*/ 1786420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75827 w 1335867"/>
                <a:gd name="connsiteY5" fmla="*/ 1786420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61539 w 1335867"/>
                <a:gd name="connsiteY5" fmla="*/ 1788802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300560 w 1339979"/>
                <a:gd name="connsiteY0" fmla="*/ 0 h 3023542"/>
                <a:gd name="connsiteX1" fmla="*/ 823454 w 1339979"/>
                <a:gd name="connsiteY1" fmla="*/ 214746 h 3023542"/>
                <a:gd name="connsiteX2" fmla="*/ 257015 w 1339979"/>
                <a:gd name="connsiteY2" fmla="*/ 857668 h 3023542"/>
                <a:gd name="connsiteX3" fmla="*/ 30341 w 1339979"/>
                <a:gd name="connsiteY3" fmla="*/ 1305167 h 3023542"/>
                <a:gd name="connsiteX4" fmla="*/ 18419 w 1339979"/>
                <a:gd name="connsiteY4" fmla="*/ 1556213 h 3023542"/>
                <a:gd name="connsiteX5" fmla="*/ 165651 w 1339979"/>
                <a:gd name="connsiteY5" fmla="*/ 1788802 h 3023542"/>
                <a:gd name="connsiteX6" fmla="*/ 918532 w 1339979"/>
                <a:gd name="connsiteY6" fmla="*/ 2418225 h 3023542"/>
                <a:gd name="connsiteX7" fmla="*/ 1328104 w 1339979"/>
                <a:gd name="connsiteY7" fmla="*/ 2706356 h 3023542"/>
                <a:gd name="connsiteX8" fmla="*/ 1330487 w 1339979"/>
                <a:gd name="connsiteY8" fmla="*/ 2834943 h 3023542"/>
                <a:gd name="connsiteX9" fmla="*/ 1339979 w 1339979"/>
                <a:gd name="connsiteY9" fmla="*/ 3023542 h 3023542"/>
                <a:gd name="connsiteX0" fmla="*/ 24966 w 1503544"/>
                <a:gd name="connsiteY0" fmla="*/ 932178 h 2811934"/>
                <a:gd name="connsiteX1" fmla="*/ 987019 w 1503544"/>
                <a:gd name="connsiteY1" fmla="*/ 3138 h 2811934"/>
                <a:gd name="connsiteX2" fmla="*/ 420580 w 1503544"/>
                <a:gd name="connsiteY2" fmla="*/ 646060 h 2811934"/>
                <a:gd name="connsiteX3" fmla="*/ 193906 w 1503544"/>
                <a:gd name="connsiteY3" fmla="*/ 1093559 h 2811934"/>
                <a:gd name="connsiteX4" fmla="*/ 181984 w 1503544"/>
                <a:gd name="connsiteY4" fmla="*/ 1344605 h 2811934"/>
                <a:gd name="connsiteX5" fmla="*/ 329216 w 1503544"/>
                <a:gd name="connsiteY5" fmla="*/ 1577194 h 2811934"/>
                <a:gd name="connsiteX6" fmla="*/ 1082097 w 1503544"/>
                <a:gd name="connsiteY6" fmla="*/ 2206617 h 2811934"/>
                <a:gd name="connsiteX7" fmla="*/ 1491669 w 1503544"/>
                <a:gd name="connsiteY7" fmla="*/ 2494748 h 2811934"/>
                <a:gd name="connsiteX8" fmla="*/ 1494052 w 1503544"/>
                <a:gd name="connsiteY8" fmla="*/ 2623335 h 2811934"/>
                <a:gd name="connsiteX9" fmla="*/ 1503544 w 1503544"/>
                <a:gd name="connsiteY9" fmla="*/ 2811934 h 2811934"/>
                <a:gd name="connsiteX0" fmla="*/ 27638 w 1506216"/>
                <a:gd name="connsiteY0" fmla="*/ 930058 h 2809814"/>
                <a:gd name="connsiteX1" fmla="*/ 989691 w 1506216"/>
                <a:gd name="connsiteY1" fmla="*/ 1018 h 2809814"/>
                <a:gd name="connsiteX2" fmla="*/ 1167970 w 1506216"/>
                <a:gd name="connsiteY2" fmla="*/ 1156130 h 2809814"/>
                <a:gd name="connsiteX3" fmla="*/ 196578 w 1506216"/>
                <a:gd name="connsiteY3" fmla="*/ 1091439 h 2809814"/>
                <a:gd name="connsiteX4" fmla="*/ 184656 w 1506216"/>
                <a:gd name="connsiteY4" fmla="*/ 1342485 h 2809814"/>
                <a:gd name="connsiteX5" fmla="*/ 331888 w 1506216"/>
                <a:gd name="connsiteY5" fmla="*/ 1575074 h 2809814"/>
                <a:gd name="connsiteX6" fmla="*/ 1084769 w 1506216"/>
                <a:gd name="connsiteY6" fmla="*/ 2204497 h 2809814"/>
                <a:gd name="connsiteX7" fmla="*/ 1494341 w 1506216"/>
                <a:gd name="connsiteY7" fmla="*/ 2492628 h 2809814"/>
                <a:gd name="connsiteX8" fmla="*/ 1496724 w 1506216"/>
                <a:gd name="connsiteY8" fmla="*/ 2621215 h 2809814"/>
                <a:gd name="connsiteX9" fmla="*/ 1506216 w 1506216"/>
                <a:gd name="connsiteY9" fmla="*/ 2809814 h 2809814"/>
                <a:gd name="connsiteX0" fmla="*/ 36207 w 1514785"/>
                <a:gd name="connsiteY0" fmla="*/ 153764 h 2033520"/>
                <a:gd name="connsiteX1" fmla="*/ 731167 w 1514785"/>
                <a:gd name="connsiteY1" fmla="*/ 4006 h 2033520"/>
                <a:gd name="connsiteX2" fmla="*/ 1176539 w 1514785"/>
                <a:gd name="connsiteY2" fmla="*/ 379836 h 2033520"/>
                <a:gd name="connsiteX3" fmla="*/ 205147 w 1514785"/>
                <a:gd name="connsiteY3" fmla="*/ 315145 h 2033520"/>
                <a:gd name="connsiteX4" fmla="*/ 193225 w 1514785"/>
                <a:gd name="connsiteY4" fmla="*/ 566191 h 2033520"/>
                <a:gd name="connsiteX5" fmla="*/ 340457 w 1514785"/>
                <a:gd name="connsiteY5" fmla="*/ 798780 h 2033520"/>
                <a:gd name="connsiteX6" fmla="*/ 1093338 w 1514785"/>
                <a:gd name="connsiteY6" fmla="*/ 1428203 h 2033520"/>
                <a:gd name="connsiteX7" fmla="*/ 1502910 w 1514785"/>
                <a:gd name="connsiteY7" fmla="*/ 1716334 h 2033520"/>
                <a:gd name="connsiteX8" fmla="*/ 1505293 w 1514785"/>
                <a:gd name="connsiteY8" fmla="*/ 1844921 h 2033520"/>
                <a:gd name="connsiteX9" fmla="*/ 1514785 w 1514785"/>
                <a:gd name="connsiteY9" fmla="*/ 2033520 h 2033520"/>
                <a:gd name="connsiteX0" fmla="*/ 32173 w 1639584"/>
                <a:gd name="connsiteY0" fmla="*/ 141812 h 2034137"/>
                <a:gd name="connsiteX1" fmla="*/ 855966 w 1639584"/>
                <a:gd name="connsiteY1" fmla="*/ 4623 h 2034137"/>
                <a:gd name="connsiteX2" fmla="*/ 1301338 w 1639584"/>
                <a:gd name="connsiteY2" fmla="*/ 380453 h 2034137"/>
                <a:gd name="connsiteX3" fmla="*/ 329946 w 1639584"/>
                <a:gd name="connsiteY3" fmla="*/ 315762 h 2034137"/>
                <a:gd name="connsiteX4" fmla="*/ 318024 w 1639584"/>
                <a:gd name="connsiteY4" fmla="*/ 566808 h 2034137"/>
                <a:gd name="connsiteX5" fmla="*/ 465256 w 1639584"/>
                <a:gd name="connsiteY5" fmla="*/ 799397 h 2034137"/>
                <a:gd name="connsiteX6" fmla="*/ 1218137 w 1639584"/>
                <a:gd name="connsiteY6" fmla="*/ 1428820 h 2034137"/>
                <a:gd name="connsiteX7" fmla="*/ 1627709 w 1639584"/>
                <a:gd name="connsiteY7" fmla="*/ 1716951 h 2034137"/>
                <a:gd name="connsiteX8" fmla="*/ 1630092 w 1639584"/>
                <a:gd name="connsiteY8" fmla="*/ 1845538 h 2034137"/>
                <a:gd name="connsiteX9" fmla="*/ 1639584 w 1639584"/>
                <a:gd name="connsiteY9" fmla="*/ 2034137 h 2034137"/>
                <a:gd name="connsiteX0" fmla="*/ 0 w 1607411"/>
                <a:gd name="connsiteY0" fmla="*/ 145196 h 2037521"/>
                <a:gd name="connsiteX1" fmla="*/ 823793 w 1607411"/>
                <a:gd name="connsiteY1" fmla="*/ 8007 h 2037521"/>
                <a:gd name="connsiteX2" fmla="*/ 1269165 w 1607411"/>
                <a:gd name="connsiteY2" fmla="*/ 383837 h 2037521"/>
                <a:gd name="connsiteX3" fmla="*/ 297773 w 1607411"/>
                <a:gd name="connsiteY3" fmla="*/ 319146 h 2037521"/>
                <a:gd name="connsiteX4" fmla="*/ 285851 w 1607411"/>
                <a:gd name="connsiteY4" fmla="*/ 570192 h 2037521"/>
                <a:gd name="connsiteX5" fmla="*/ 433083 w 1607411"/>
                <a:gd name="connsiteY5" fmla="*/ 802781 h 2037521"/>
                <a:gd name="connsiteX6" fmla="*/ 1185964 w 1607411"/>
                <a:gd name="connsiteY6" fmla="*/ 1432204 h 2037521"/>
                <a:gd name="connsiteX7" fmla="*/ 1595536 w 1607411"/>
                <a:gd name="connsiteY7" fmla="*/ 1720335 h 2037521"/>
                <a:gd name="connsiteX8" fmla="*/ 1597919 w 1607411"/>
                <a:gd name="connsiteY8" fmla="*/ 1848922 h 2037521"/>
                <a:gd name="connsiteX9" fmla="*/ 1607411 w 1607411"/>
                <a:gd name="connsiteY9" fmla="*/ 2037521 h 2037521"/>
                <a:gd name="connsiteX0" fmla="*/ 0 w 1541424"/>
                <a:gd name="connsiteY0" fmla="*/ 153693 h 2036591"/>
                <a:gd name="connsiteX1" fmla="*/ 757806 w 1541424"/>
                <a:gd name="connsiteY1" fmla="*/ 7077 h 2036591"/>
                <a:gd name="connsiteX2" fmla="*/ 1203178 w 1541424"/>
                <a:gd name="connsiteY2" fmla="*/ 382907 h 2036591"/>
                <a:gd name="connsiteX3" fmla="*/ 231786 w 1541424"/>
                <a:gd name="connsiteY3" fmla="*/ 318216 h 2036591"/>
                <a:gd name="connsiteX4" fmla="*/ 219864 w 1541424"/>
                <a:gd name="connsiteY4" fmla="*/ 569262 h 2036591"/>
                <a:gd name="connsiteX5" fmla="*/ 367096 w 1541424"/>
                <a:gd name="connsiteY5" fmla="*/ 801851 h 2036591"/>
                <a:gd name="connsiteX6" fmla="*/ 1119977 w 1541424"/>
                <a:gd name="connsiteY6" fmla="*/ 1431274 h 2036591"/>
                <a:gd name="connsiteX7" fmla="*/ 1529549 w 1541424"/>
                <a:gd name="connsiteY7" fmla="*/ 1719405 h 2036591"/>
                <a:gd name="connsiteX8" fmla="*/ 1531932 w 1541424"/>
                <a:gd name="connsiteY8" fmla="*/ 1847992 h 2036591"/>
                <a:gd name="connsiteX9" fmla="*/ 1541424 w 1541424"/>
                <a:gd name="connsiteY9" fmla="*/ 2036591 h 2036591"/>
                <a:gd name="connsiteX0" fmla="*/ 0 w 1541424"/>
                <a:gd name="connsiteY0" fmla="*/ 138761 h 2021659"/>
                <a:gd name="connsiteX1" fmla="*/ 811225 w 1541424"/>
                <a:gd name="connsiteY1" fmla="*/ 7856 h 2021659"/>
                <a:gd name="connsiteX2" fmla="*/ 1203178 w 1541424"/>
                <a:gd name="connsiteY2" fmla="*/ 367975 h 2021659"/>
                <a:gd name="connsiteX3" fmla="*/ 231786 w 1541424"/>
                <a:gd name="connsiteY3" fmla="*/ 303284 h 2021659"/>
                <a:gd name="connsiteX4" fmla="*/ 219864 w 1541424"/>
                <a:gd name="connsiteY4" fmla="*/ 554330 h 2021659"/>
                <a:gd name="connsiteX5" fmla="*/ 367096 w 1541424"/>
                <a:gd name="connsiteY5" fmla="*/ 786919 h 2021659"/>
                <a:gd name="connsiteX6" fmla="*/ 1119977 w 1541424"/>
                <a:gd name="connsiteY6" fmla="*/ 1416342 h 2021659"/>
                <a:gd name="connsiteX7" fmla="*/ 1529549 w 1541424"/>
                <a:gd name="connsiteY7" fmla="*/ 1704473 h 2021659"/>
                <a:gd name="connsiteX8" fmla="*/ 1531932 w 1541424"/>
                <a:gd name="connsiteY8" fmla="*/ 1833060 h 2021659"/>
                <a:gd name="connsiteX9" fmla="*/ 1541424 w 1541424"/>
                <a:gd name="connsiteY9" fmla="*/ 2021659 h 2021659"/>
                <a:gd name="connsiteX0" fmla="*/ 0 w 1973782"/>
                <a:gd name="connsiteY0" fmla="*/ 137162 h 2020060"/>
                <a:gd name="connsiteX1" fmla="*/ 811225 w 1973782"/>
                <a:gd name="connsiteY1" fmla="*/ 6257 h 2020060"/>
                <a:gd name="connsiteX2" fmla="*/ 1966749 w 1973782"/>
                <a:gd name="connsiteY2" fmla="*/ 334953 h 2020060"/>
                <a:gd name="connsiteX3" fmla="*/ 231786 w 1973782"/>
                <a:gd name="connsiteY3" fmla="*/ 301685 h 2020060"/>
                <a:gd name="connsiteX4" fmla="*/ 219864 w 1973782"/>
                <a:gd name="connsiteY4" fmla="*/ 552731 h 2020060"/>
                <a:gd name="connsiteX5" fmla="*/ 367096 w 1973782"/>
                <a:gd name="connsiteY5" fmla="*/ 785320 h 2020060"/>
                <a:gd name="connsiteX6" fmla="*/ 1119977 w 1973782"/>
                <a:gd name="connsiteY6" fmla="*/ 1414743 h 2020060"/>
                <a:gd name="connsiteX7" fmla="*/ 1529549 w 1973782"/>
                <a:gd name="connsiteY7" fmla="*/ 1702874 h 2020060"/>
                <a:gd name="connsiteX8" fmla="*/ 1531932 w 1973782"/>
                <a:gd name="connsiteY8" fmla="*/ 1831461 h 2020060"/>
                <a:gd name="connsiteX9" fmla="*/ 1541424 w 1973782"/>
                <a:gd name="connsiteY9" fmla="*/ 2020060 h 2020060"/>
                <a:gd name="connsiteX0" fmla="*/ 0 w 1973782"/>
                <a:gd name="connsiteY0" fmla="*/ 137162 h 2020060"/>
                <a:gd name="connsiteX1" fmla="*/ 811225 w 1973782"/>
                <a:gd name="connsiteY1" fmla="*/ 6257 h 2020060"/>
                <a:gd name="connsiteX2" fmla="*/ 1966749 w 1973782"/>
                <a:gd name="connsiteY2" fmla="*/ 334953 h 2020060"/>
                <a:gd name="connsiteX3" fmla="*/ 231786 w 1973782"/>
                <a:gd name="connsiteY3" fmla="*/ 301685 h 2020060"/>
                <a:gd name="connsiteX4" fmla="*/ 367096 w 1973782"/>
                <a:gd name="connsiteY4" fmla="*/ 785320 h 2020060"/>
                <a:gd name="connsiteX5" fmla="*/ 1119977 w 1973782"/>
                <a:gd name="connsiteY5" fmla="*/ 1414743 h 2020060"/>
                <a:gd name="connsiteX6" fmla="*/ 1529549 w 1973782"/>
                <a:gd name="connsiteY6" fmla="*/ 1702874 h 2020060"/>
                <a:gd name="connsiteX7" fmla="*/ 1531932 w 1973782"/>
                <a:gd name="connsiteY7" fmla="*/ 1831461 h 2020060"/>
                <a:gd name="connsiteX8" fmla="*/ 1541424 w 1973782"/>
                <a:gd name="connsiteY8" fmla="*/ 2020060 h 2020060"/>
                <a:gd name="connsiteX0" fmla="*/ 0 w 1973782"/>
                <a:gd name="connsiteY0" fmla="*/ 137162 h 2020060"/>
                <a:gd name="connsiteX1" fmla="*/ 811225 w 1973782"/>
                <a:gd name="connsiteY1" fmla="*/ 6257 h 2020060"/>
                <a:gd name="connsiteX2" fmla="*/ 1966749 w 1973782"/>
                <a:gd name="connsiteY2" fmla="*/ 334953 h 2020060"/>
                <a:gd name="connsiteX3" fmla="*/ 231786 w 1973782"/>
                <a:gd name="connsiteY3" fmla="*/ 301685 h 2020060"/>
                <a:gd name="connsiteX4" fmla="*/ 1119977 w 1973782"/>
                <a:gd name="connsiteY4" fmla="*/ 1414743 h 2020060"/>
                <a:gd name="connsiteX5" fmla="*/ 1529549 w 1973782"/>
                <a:gd name="connsiteY5" fmla="*/ 1702874 h 2020060"/>
                <a:gd name="connsiteX6" fmla="*/ 1531932 w 1973782"/>
                <a:gd name="connsiteY6" fmla="*/ 1831461 h 2020060"/>
                <a:gd name="connsiteX7" fmla="*/ 1541424 w 1973782"/>
                <a:gd name="connsiteY7" fmla="*/ 2020060 h 2020060"/>
                <a:gd name="connsiteX0" fmla="*/ 0 w 1973782"/>
                <a:gd name="connsiteY0" fmla="*/ 137162 h 1831461"/>
                <a:gd name="connsiteX1" fmla="*/ 811225 w 1973782"/>
                <a:gd name="connsiteY1" fmla="*/ 6257 h 1831461"/>
                <a:gd name="connsiteX2" fmla="*/ 1966749 w 1973782"/>
                <a:gd name="connsiteY2" fmla="*/ 334953 h 1831461"/>
                <a:gd name="connsiteX3" fmla="*/ 231786 w 1973782"/>
                <a:gd name="connsiteY3" fmla="*/ 301685 h 1831461"/>
                <a:gd name="connsiteX4" fmla="*/ 1119977 w 1973782"/>
                <a:gd name="connsiteY4" fmla="*/ 1414743 h 1831461"/>
                <a:gd name="connsiteX5" fmla="*/ 1529549 w 1973782"/>
                <a:gd name="connsiteY5" fmla="*/ 1702874 h 1831461"/>
                <a:gd name="connsiteX6" fmla="*/ 1531932 w 1973782"/>
                <a:gd name="connsiteY6" fmla="*/ 1831461 h 1831461"/>
                <a:gd name="connsiteX0" fmla="*/ 0 w 1973782"/>
                <a:gd name="connsiteY0" fmla="*/ 137162 h 1702874"/>
                <a:gd name="connsiteX1" fmla="*/ 811225 w 1973782"/>
                <a:gd name="connsiteY1" fmla="*/ 6257 h 1702874"/>
                <a:gd name="connsiteX2" fmla="*/ 1966749 w 1973782"/>
                <a:gd name="connsiteY2" fmla="*/ 334953 h 1702874"/>
                <a:gd name="connsiteX3" fmla="*/ 231786 w 1973782"/>
                <a:gd name="connsiteY3" fmla="*/ 301685 h 1702874"/>
                <a:gd name="connsiteX4" fmla="*/ 1119977 w 1973782"/>
                <a:gd name="connsiteY4" fmla="*/ 1414743 h 1702874"/>
                <a:gd name="connsiteX5" fmla="*/ 1529549 w 1973782"/>
                <a:gd name="connsiteY5" fmla="*/ 1702874 h 1702874"/>
                <a:gd name="connsiteX0" fmla="*/ 0 w 1973782"/>
                <a:gd name="connsiteY0" fmla="*/ 137162 h 1414743"/>
                <a:gd name="connsiteX1" fmla="*/ 811225 w 1973782"/>
                <a:gd name="connsiteY1" fmla="*/ 6257 h 1414743"/>
                <a:gd name="connsiteX2" fmla="*/ 1966749 w 1973782"/>
                <a:gd name="connsiteY2" fmla="*/ 334953 h 1414743"/>
                <a:gd name="connsiteX3" fmla="*/ 231786 w 1973782"/>
                <a:gd name="connsiteY3" fmla="*/ 301685 h 1414743"/>
                <a:gd name="connsiteX4" fmla="*/ 1119977 w 1973782"/>
                <a:gd name="connsiteY4" fmla="*/ 1414743 h 1414743"/>
                <a:gd name="connsiteX0" fmla="*/ 0 w 2358030"/>
                <a:gd name="connsiteY0" fmla="*/ 137162 h 481490"/>
                <a:gd name="connsiteX1" fmla="*/ 811225 w 2358030"/>
                <a:gd name="connsiteY1" fmla="*/ 6257 h 481490"/>
                <a:gd name="connsiteX2" fmla="*/ 1966749 w 2358030"/>
                <a:gd name="connsiteY2" fmla="*/ 334953 h 481490"/>
                <a:gd name="connsiteX3" fmla="*/ 231786 w 2358030"/>
                <a:gd name="connsiteY3" fmla="*/ 301685 h 481490"/>
                <a:gd name="connsiteX4" fmla="*/ 2358030 w 2358030"/>
                <a:gd name="connsiteY4" fmla="*/ 481490 h 481490"/>
                <a:gd name="connsiteX0" fmla="*/ 0 w 2358030"/>
                <a:gd name="connsiteY0" fmla="*/ 137162 h 481490"/>
                <a:gd name="connsiteX1" fmla="*/ 811225 w 2358030"/>
                <a:gd name="connsiteY1" fmla="*/ 6257 h 481490"/>
                <a:gd name="connsiteX2" fmla="*/ 1966749 w 2358030"/>
                <a:gd name="connsiteY2" fmla="*/ 334953 h 481490"/>
                <a:gd name="connsiteX3" fmla="*/ 2358030 w 2358030"/>
                <a:gd name="connsiteY3" fmla="*/ 481490 h 481490"/>
                <a:gd name="connsiteX0" fmla="*/ 0 w 2358030"/>
                <a:gd name="connsiteY0" fmla="*/ 137162 h 525481"/>
                <a:gd name="connsiteX1" fmla="*/ 811225 w 2358030"/>
                <a:gd name="connsiteY1" fmla="*/ 6257 h 525481"/>
                <a:gd name="connsiteX2" fmla="*/ 1966749 w 2358030"/>
                <a:gd name="connsiteY2" fmla="*/ 334953 h 525481"/>
                <a:gd name="connsiteX3" fmla="*/ 2358030 w 2358030"/>
                <a:gd name="connsiteY3" fmla="*/ 525481 h 525481"/>
              </a:gdLst>
              <a:ahLst/>
              <a:cxnLst>
                <a:cxn ang="0">
                  <a:pos x="connsiteX0" y="connsiteY0"/>
                </a:cxn>
                <a:cxn ang="0">
                  <a:pos x="connsiteX1" y="connsiteY1"/>
                </a:cxn>
                <a:cxn ang="0">
                  <a:pos x="connsiteX2" y="connsiteY2"/>
                </a:cxn>
                <a:cxn ang="0">
                  <a:pos x="connsiteX3" y="connsiteY3"/>
                </a:cxn>
              </a:cxnLst>
              <a:rect l="l" t="t" r="r" b="b"/>
              <a:pathLst>
                <a:path w="2358030" h="525481">
                  <a:moveTo>
                    <a:pt x="0" y="137162"/>
                  </a:moveTo>
                  <a:cubicBezTo>
                    <a:pt x="284105" y="78514"/>
                    <a:pt x="483434" y="-26708"/>
                    <a:pt x="811225" y="6257"/>
                  </a:cubicBezTo>
                  <a:cubicBezTo>
                    <a:pt x="1139016" y="39222"/>
                    <a:pt x="1708948" y="248416"/>
                    <a:pt x="1966749" y="334953"/>
                  </a:cubicBezTo>
                  <a:cubicBezTo>
                    <a:pt x="2224550" y="421490"/>
                    <a:pt x="2276513" y="494953"/>
                    <a:pt x="2358030" y="525481"/>
                  </a:cubicBezTo>
                </a:path>
              </a:pathLst>
            </a:cu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8DA5A3EA-9A2F-E508-3EFA-34A32C0BEA7C}"/>
                </a:ext>
              </a:extLst>
            </p:cNvPr>
            <p:cNvSpPr/>
            <p:nvPr/>
          </p:nvSpPr>
          <p:spPr>
            <a:xfrm flipH="1">
              <a:off x="6406414" y="3466357"/>
              <a:ext cx="2367457" cy="525481"/>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349985"/>
                <a:gd name="connsiteY0" fmla="*/ 0 h 2558246"/>
                <a:gd name="connsiteX1" fmla="*/ 662960 w 1349985"/>
                <a:gd name="connsiteY1" fmla="*/ 339047 h 2558246"/>
                <a:gd name="connsiteX2" fmla="*/ 118429 w 1349985"/>
                <a:gd name="connsiteY2" fmla="*/ 1037690 h 2558246"/>
                <a:gd name="connsiteX3" fmla="*/ 4626 w 1349985"/>
                <a:gd name="connsiteY3" fmla="*/ 1476141 h 2558246"/>
                <a:gd name="connsiteX4" fmla="*/ 210897 w 1349985"/>
                <a:gd name="connsiteY4" fmla="*/ 1900719 h 2558246"/>
                <a:gd name="connsiteX5" fmla="*/ 1349985 w 1349985"/>
                <a:gd name="connsiteY5" fmla="*/ 2558246 h 2558246"/>
                <a:gd name="connsiteX0" fmla="*/ 1197216 w 1197216"/>
                <a:gd name="connsiteY0" fmla="*/ 0 h 2758271"/>
                <a:gd name="connsiteX1" fmla="*/ 662960 w 1197216"/>
                <a:gd name="connsiteY1" fmla="*/ 339047 h 2758271"/>
                <a:gd name="connsiteX2" fmla="*/ 118429 w 1197216"/>
                <a:gd name="connsiteY2" fmla="*/ 1037690 h 2758271"/>
                <a:gd name="connsiteX3" fmla="*/ 4626 w 1197216"/>
                <a:gd name="connsiteY3" fmla="*/ 1476141 h 2758271"/>
                <a:gd name="connsiteX4" fmla="*/ 210897 w 1197216"/>
                <a:gd name="connsiteY4" fmla="*/ 1900719 h 2758271"/>
                <a:gd name="connsiteX5" fmla="*/ 1172820 w 1197216"/>
                <a:gd name="connsiteY5" fmla="*/ 2758271 h 2758271"/>
                <a:gd name="connsiteX0" fmla="*/ 1209150 w 1209150"/>
                <a:gd name="connsiteY0" fmla="*/ 0 h 2758271"/>
                <a:gd name="connsiteX1" fmla="*/ 674894 w 1209150"/>
                <a:gd name="connsiteY1" fmla="*/ 339047 h 2758271"/>
                <a:gd name="connsiteX2" fmla="*/ 130363 w 1209150"/>
                <a:gd name="connsiteY2" fmla="*/ 1037690 h 2758271"/>
                <a:gd name="connsiteX3" fmla="*/ 16560 w 1209150"/>
                <a:gd name="connsiteY3" fmla="*/ 1476141 h 2758271"/>
                <a:gd name="connsiteX4" fmla="*/ 162824 w 1209150"/>
                <a:gd name="connsiteY4" fmla="*/ 1937867 h 2758271"/>
                <a:gd name="connsiteX5" fmla="*/ 1184754 w 1209150"/>
                <a:gd name="connsiteY5" fmla="*/ 2758271 h 2758271"/>
                <a:gd name="connsiteX0" fmla="*/ 1284272 w 1284272"/>
                <a:gd name="connsiteY0" fmla="*/ 0 h 2758271"/>
                <a:gd name="connsiteX1" fmla="*/ 750016 w 1284272"/>
                <a:gd name="connsiteY1" fmla="*/ 339047 h 2758271"/>
                <a:gd name="connsiteX2" fmla="*/ 205485 w 1284272"/>
                <a:gd name="connsiteY2" fmla="*/ 1037690 h 2758271"/>
                <a:gd name="connsiteX3" fmla="*/ 242 w 1284272"/>
                <a:gd name="connsiteY3" fmla="*/ 1487571 h 2758271"/>
                <a:gd name="connsiteX4" fmla="*/ 237946 w 1284272"/>
                <a:gd name="connsiteY4" fmla="*/ 1937867 h 2758271"/>
                <a:gd name="connsiteX5" fmla="*/ 1259876 w 1284272"/>
                <a:gd name="connsiteY5" fmla="*/ 2758271 h 2758271"/>
                <a:gd name="connsiteX0" fmla="*/ 1301417 w 1301417"/>
                <a:gd name="connsiteY0" fmla="*/ 0 h 2603966"/>
                <a:gd name="connsiteX1" fmla="*/ 750016 w 1301417"/>
                <a:gd name="connsiteY1" fmla="*/ 184742 h 2603966"/>
                <a:gd name="connsiteX2" fmla="*/ 205485 w 1301417"/>
                <a:gd name="connsiteY2" fmla="*/ 883385 h 2603966"/>
                <a:gd name="connsiteX3" fmla="*/ 242 w 1301417"/>
                <a:gd name="connsiteY3" fmla="*/ 1333266 h 2603966"/>
                <a:gd name="connsiteX4" fmla="*/ 237946 w 1301417"/>
                <a:gd name="connsiteY4" fmla="*/ 1783562 h 2603966"/>
                <a:gd name="connsiteX5" fmla="*/ 1259876 w 1301417"/>
                <a:gd name="connsiteY5" fmla="*/ 2603966 h 2603966"/>
                <a:gd name="connsiteX0" fmla="*/ 1301431 w 1301431"/>
                <a:gd name="connsiteY0" fmla="*/ 0 h 2603966"/>
                <a:gd name="connsiteX1" fmla="*/ 781463 w 1301431"/>
                <a:gd name="connsiteY1" fmla="*/ 219032 h 2603966"/>
                <a:gd name="connsiteX2" fmla="*/ 205499 w 1301431"/>
                <a:gd name="connsiteY2" fmla="*/ 883385 h 2603966"/>
                <a:gd name="connsiteX3" fmla="*/ 256 w 1301431"/>
                <a:gd name="connsiteY3" fmla="*/ 1333266 h 2603966"/>
                <a:gd name="connsiteX4" fmla="*/ 237960 w 1301431"/>
                <a:gd name="connsiteY4" fmla="*/ 1783562 h 2603966"/>
                <a:gd name="connsiteX5" fmla="*/ 1259890 w 1301431"/>
                <a:gd name="connsiteY5" fmla="*/ 2603966 h 260396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92536"/>
                <a:gd name="connsiteX1" fmla="*/ 781463 w 1287144"/>
                <a:gd name="connsiteY1" fmla="*/ 207602 h 2592536"/>
                <a:gd name="connsiteX2" fmla="*/ 205499 w 1287144"/>
                <a:gd name="connsiteY2" fmla="*/ 871955 h 2592536"/>
                <a:gd name="connsiteX3" fmla="*/ 256 w 1287144"/>
                <a:gd name="connsiteY3" fmla="*/ 1321836 h 2592536"/>
                <a:gd name="connsiteX4" fmla="*/ 237960 w 1287144"/>
                <a:gd name="connsiteY4" fmla="*/ 1772132 h 2592536"/>
                <a:gd name="connsiteX5" fmla="*/ 1259890 w 1287144"/>
                <a:gd name="connsiteY5" fmla="*/ 2592536 h 2592536"/>
                <a:gd name="connsiteX0" fmla="*/ 1287144 w 1287144"/>
                <a:gd name="connsiteY0" fmla="*/ 0 h 2585392"/>
                <a:gd name="connsiteX1" fmla="*/ 781463 w 1287144"/>
                <a:gd name="connsiteY1" fmla="*/ 207602 h 2585392"/>
                <a:gd name="connsiteX2" fmla="*/ 205499 w 1287144"/>
                <a:gd name="connsiteY2" fmla="*/ 871955 h 2585392"/>
                <a:gd name="connsiteX3" fmla="*/ 256 w 1287144"/>
                <a:gd name="connsiteY3" fmla="*/ 1321836 h 2585392"/>
                <a:gd name="connsiteX4" fmla="*/ 237960 w 1287144"/>
                <a:gd name="connsiteY4" fmla="*/ 1772132 h 2585392"/>
                <a:gd name="connsiteX5" fmla="*/ 1264652 w 1287144"/>
                <a:gd name="connsiteY5" fmla="*/ 2585392 h 2585392"/>
                <a:gd name="connsiteX0" fmla="*/ 1251559 w 1251559"/>
                <a:gd name="connsiteY0" fmla="*/ 0 h 2585392"/>
                <a:gd name="connsiteX1" fmla="*/ 745878 w 1251559"/>
                <a:gd name="connsiteY1" fmla="*/ 207602 h 2585392"/>
                <a:gd name="connsiteX2" fmla="*/ 169914 w 1251559"/>
                <a:gd name="connsiteY2" fmla="*/ 871955 h 2585392"/>
                <a:gd name="connsiteX3" fmla="*/ 390 w 1251559"/>
                <a:gd name="connsiteY3" fmla="*/ 1328979 h 2585392"/>
                <a:gd name="connsiteX4" fmla="*/ 202375 w 1251559"/>
                <a:gd name="connsiteY4" fmla="*/ 1772132 h 2585392"/>
                <a:gd name="connsiteX5" fmla="*/ 1229067 w 1251559"/>
                <a:gd name="connsiteY5" fmla="*/ 2585392 h 2585392"/>
                <a:gd name="connsiteX0" fmla="*/ 1252197 w 1252197"/>
                <a:gd name="connsiteY0" fmla="*/ 0 h 2585392"/>
                <a:gd name="connsiteX1" fmla="*/ 746516 w 1252197"/>
                <a:gd name="connsiteY1" fmla="*/ 207602 h 2585392"/>
                <a:gd name="connsiteX2" fmla="*/ 170552 w 1252197"/>
                <a:gd name="connsiteY2" fmla="*/ 871955 h 2585392"/>
                <a:gd name="connsiteX3" fmla="*/ 1028 w 1252197"/>
                <a:gd name="connsiteY3" fmla="*/ 1328979 h 2585392"/>
                <a:gd name="connsiteX4" fmla="*/ 226826 w 1252197"/>
                <a:gd name="connsiteY4" fmla="*/ 1757844 h 2585392"/>
                <a:gd name="connsiteX5" fmla="*/ 1229705 w 1252197"/>
                <a:gd name="connsiteY5" fmla="*/ 2585392 h 2585392"/>
                <a:gd name="connsiteX0" fmla="*/ 1251196 w 1251196"/>
                <a:gd name="connsiteY0" fmla="*/ 0 h 2585392"/>
                <a:gd name="connsiteX1" fmla="*/ 745515 w 1251196"/>
                <a:gd name="connsiteY1" fmla="*/ 207602 h 2585392"/>
                <a:gd name="connsiteX2" fmla="*/ 214795 w 1251196"/>
                <a:gd name="connsiteY2" fmla="*/ 881480 h 2585392"/>
                <a:gd name="connsiteX3" fmla="*/ 27 w 1251196"/>
                <a:gd name="connsiteY3" fmla="*/ 1328979 h 2585392"/>
                <a:gd name="connsiteX4" fmla="*/ 225825 w 1251196"/>
                <a:gd name="connsiteY4" fmla="*/ 1757844 h 2585392"/>
                <a:gd name="connsiteX5" fmla="*/ 1228704 w 1251196"/>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1197 w 1251197"/>
                <a:gd name="connsiteY0" fmla="*/ 0 h 2585392"/>
                <a:gd name="connsiteX1" fmla="*/ 783616 w 1251197"/>
                <a:gd name="connsiteY1" fmla="*/ 229033 h 2585392"/>
                <a:gd name="connsiteX2" fmla="*/ 214796 w 1251197"/>
                <a:gd name="connsiteY2" fmla="*/ 881480 h 2585392"/>
                <a:gd name="connsiteX3" fmla="*/ 28 w 1251197"/>
                <a:gd name="connsiteY3" fmla="*/ 1328979 h 2585392"/>
                <a:gd name="connsiteX4" fmla="*/ 225826 w 1251197"/>
                <a:gd name="connsiteY4" fmla="*/ 1757844 h 2585392"/>
                <a:gd name="connsiteX5" fmla="*/ 1228705 w 1251197"/>
                <a:gd name="connsiteY5" fmla="*/ 2585392 h 2585392"/>
                <a:gd name="connsiteX0" fmla="*/ 1258341 w 1258341"/>
                <a:gd name="connsiteY0" fmla="*/ 0 h 2561580"/>
                <a:gd name="connsiteX1" fmla="*/ 783616 w 1258341"/>
                <a:gd name="connsiteY1" fmla="*/ 205221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58341 w 1258341"/>
                <a:gd name="connsiteY0" fmla="*/ 0 h 2561580"/>
                <a:gd name="connsiteX1" fmla="*/ 781235 w 1258341"/>
                <a:gd name="connsiteY1" fmla="*/ 214746 h 2561580"/>
                <a:gd name="connsiteX2" fmla="*/ 214796 w 1258341"/>
                <a:gd name="connsiteY2" fmla="*/ 857668 h 2561580"/>
                <a:gd name="connsiteX3" fmla="*/ 28 w 1258341"/>
                <a:gd name="connsiteY3" fmla="*/ 1305167 h 2561580"/>
                <a:gd name="connsiteX4" fmla="*/ 225826 w 1258341"/>
                <a:gd name="connsiteY4" fmla="*/ 1734032 h 2561580"/>
                <a:gd name="connsiteX5" fmla="*/ 1228705 w 1258341"/>
                <a:gd name="connsiteY5" fmla="*/ 2561580 h 2561580"/>
                <a:gd name="connsiteX0" fmla="*/ 1269552 w 1269552"/>
                <a:gd name="connsiteY0" fmla="*/ 0 h 2561580"/>
                <a:gd name="connsiteX1" fmla="*/ 792446 w 1269552"/>
                <a:gd name="connsiteY1" fmla="*/ 214746 h 2561580"/>
                <a:gd name="connsiteX2" fmla="*/ 226007 w 1269552"/>
                <a:gd name="connsiteY2" fmla="*/ 857668 h 2561580"/>
                <a:gd name="connsiteX3" fmla="*/ 11239 w 1269552"/>
                <a:gd name="connsiteY3" fmla="*/ 1305167 h 2561580"/>
                <a:gd name="connsiteX4" fmla="*/ 187031 w 1269552"/>
                <a:gd name="connsiteY4" fmla="*/ 1772132 h 2561580"/>
                <a:gd name="connsiteX5" fmla="*/ 1239916 w 1269552"/>
                <a:gd name="connsiteY5" fmla="*/ 2561580 h 2561580"/>
                <a:gd name="connsiteX0" fmla="*/ 1278372 w 1278372"/>
                <a:gd name="connsiteY0" fmla="*/ 0 h 2561580"/>
                <a:gd name="connsiteX1" fmla="*/ 801266 w 1278372"/>
                <a:gd name="connsiteY1" fmla="*/ 214746 h 2561580"/>
                <a:gd name="connsiteX2" fmla="*/ 234827 w 1278372"/>
                <a:gd name="connsiteY2" fmla="*/ 857668 h 2561580"/>
                <a:gd name="connsiteX3" fmla="*/ 8153 w 1278372"/>
                <a:gd name="connsiteY3" fmla="*/ 1305167 h 2561580"/>
                <a:gd name="connsiteX4" fmla="*/ 195851 w 1278372"/>
                <a:gd name="connsiteY4" fmla="*/ 1772132 h 2561580"/>
                <a:gd name="connsiteX5" fmla="*/ 1248736 w 1278372"/>
                <a:gd name="connsiteY5" fmla="*/ 2561580 h 2561580"/>
                <a:gd name="connsiteX0" fmla="*/ 1278372 w 1289217"/>
                <a:gd name="connsiteY0" fmla="*/ 0 h 2661593"/>
                <a:gd name="connsiteX1" fmla="*/ 801266 w 1289217"/>
                <a:gd name="connsiteY1" fmla="*/ 214746 h 2661593"/>
                <a:gd name="connsiteX2" fmla="*/ 234827 w 1289217"/>
                <a:gd name="connsiteY2" fmla="*/ 857668 h 2661593"/>
                <a:gd name="connsiteX3" fmla="*/ 8153 w 1289217"/>
                <a:gd name="connsiteY3" fmla="*/ 1305167 h 2661593"/>
                <a:gd name="connsiteX4" fmla="*/ 195851 w 1289217"/>
                <a:gd name="connsiteY4" fmla="*/ 1772132 h 2661593"/>
                <a:gd name="connsiteX5" fmla="*/ 1289217 w 1289217"/>
                <a:gd name="connsiteY5" fmla="*/ 2661593 h 2661593"/>
                <a:gd name="connsiteX0" fmla="*/ 1278372 w 1315411"/>
                <a:gd name="connsiteY0" fmla="*/ 0 h 2673499"/>
                <a:gd name="connsiteX1" fmla="*/ 801266 w 1315411"/>
                <a:gd name="connsiteY1" fmla="*/ 214746 h 2673499"/>
                <a:gd name="connsiteX2" fmla="*/ 234827 w 1315411"/>
                <a:gd name="connsiteY2" fmla="*/ 857668 h 2673499"/>
                <a:gd name="connsiteX3" fmla="*/ 8153 w 1315411"/>
                <a:gd name="connsiteY3" fmla="*/ 1305167 h 2673499"/>
                <a:gd name="connsiteX4" fmla="*/ 195851 w 1315411"/>
                <a:gd name="connsiteY4" fmla="*/ 1772132 h 2673499"/>
                <a:gd name="connsiteX5" fmla="*/ 1315411 w 1315411"/>
                <a:gd name="connsiteY5" fmla="*/ 2673499 h 2673499"/>
                <a:gd name="connsiteX0" fmla="*/ 1273848 w 1377468"/>
                <a:gd name="connsiteY0" fmla="*/ 0 h 2730754"/>
                <a:gd name="connsiteX1" fmla="*/ 796742 w 1377468"/>
                <a:gd name="connsiteY1" fmla="*/ 214746 h 2730754"/>
                <a:gd name="connsiteX2" fmla="*/ 230303 w 1377468"/>
                <a:gd name="connsiteY2" fmla="*/ 857668 h 2730754"/>
                <a:gd name="connsiteX3" fmla="*/ 3629 w 1377468"/>
                <a:gd name="connsiteY3" fmla="*/ 1305167 h 2730754"/>
                <a:gd name="connsiteX4" fmla="*/ 191327 w 1377468"/>
                <a:gd name="connsiteY4" fmla="*/ 1772132 h 2730754"/>
                <a:gd name="connsiteX5" fmla="*/ 1289486 w 1377468"/>
                <a:gd name="connsiteY5" fmla="*/ 2661113 h 2730754"/>
                <a:gd name="connsiteX6" fmla="*/ 1310887 w 1377468"/>
                <a:gd name="connsiteY6" fmla="*/ 2673499 h 2730754"/>
                <a:gd name="connsiteX0" fmla="*/ 1273848 w 1347497"/>
                <a:gd name="connsiteY0" fmla="*/ 0 h 3147367"/>
                <a:gd name="connsiteX1" fmla="*/ 796742 w 1347497"/>
                <a:gd name="connsiteY1" fmla="*/ 214746 h 3147367"/>
                <a:gd name="connsiteX2" fmla="*/ 230303 w 1347497"/>
                <a:gd name="connsiteY2" fmla="*/ 857668 h 3147367"/>
                <a:gd name="connsiteX3" fmla="*/ 3629 w 1347497"/>
                <a:gd name="connsiteY3" fmla="*/ 1305167 h 3147367"/>
                <a:gd name="connsiteX4" fmla="*/ 191327 w 1347497"/>
                <a:gd name="connsiteY4" fmla="*/ 1772132 h 3147367"/>
                <a:gd name="connsiteX5" fmla="*/ 1289486 w 1347497"/>
                <a:gd name="connsiteY5" fmla="*/ 2661113 h 3147367"/>
                <a:gd name="connsiteX6" fmla="*/ 1156105 w 1347497"/>
                <a:gd name="connsiteY6" fmla="*/ 3147367 h 3147367"/>
                <a:gd name="connsiteX0" fmla="*/ 1273848 w 1364872"/>
                <a:gd name="connsiteY0" fmla="*/ 0 h 3147367"/>
                <a:gd name="connsiteX1" fmla="*/ 796742 w 1364872"/>
                <a:gd name="connsiteY1" fmla="*/ 214746 h 3147367"/>
                <a:gd name="connsiteX2" fmla="*/ 230303 w 1364872"/>
                <a:gd name="connsiteY2" fmla="*/ 857668 h 3147367"/>
                <a:gd name="connsiteX3" fmla="*/ 3629 w 1364872"/>
                <a:gd name="connsiteY3" fmla="*/ 1305167 h 3147367"/>
                <a:gd name="connsiteX4" fmla="*/ 191327 w 1364872"/>
                <a:gd name="connsiteY4" fmla="*/ 1772132 h 3147367"/>
                <a:gd name="connsiteX5" fmla="*/ 1289486 w 1364872"/>
                <a:gd name="connsiteY5" fmla="*/ 2661113 h 3147367"/>
                <a:gd name="connsiteX6" fmla="*/ 1256148 w 1364872"/>
                <a:gd name="connsiteY6" fmla="*/ 3011156 h 3147367"/>
                <a:gd name="connsiteX7" fmla="*/ 1156105 w 1364872"/>
                <a:gd name="connsiteY7" fmla="*/ 3147367 h 3147367"/>
                <a:gd name="connsiteX0" fmla="*/ 1273848 w 1377108"/>
                <a:gd name="connsiteY0" fmla="*/ 0 h 3147367"/>
                <a:gd name="connsiteX1" fmla="*/ 796742 w 1377108"/>
                <a:gd name="connsiteY1" fmla="*/ 214746 h 3147367"/>
                <a:gd name="connsiteX2" fmla="*/ 230303 w 1377108"/>
                <a:gd name="connsiteY2" fmla="*/ 857668 h 3147367"/>
                <a:gd name="connsiteX3" fmla="*/ 3629 w 1377108"/>
                <a:gd name="connsiteY3" fmla="*/ 1305167 h 3147367"/>
                <a:gd name="connsiteX4" fmla="*/ 191327 w 1377108"/>
                <a:gd name="connsiteY4" fmla="*/ 1772132 h 3147367"/>
                <a:gd name="connsiteX5" fmla="*/ 1289486 w 1377108"/>
                <a:gd name="connsiteY5" fmla="*/ 2661113 h 3147367"/>
                <a:gd name="connsiteX6" fmla="*/ 1301391 w 1377108"/>
                <a:gd name="connsiteY6" fmla="*/ 3077831 h 3147367"/>
                <a:gd name="connsiteX7" fmla="*/ 1156105 w 1377108"/>
                <a:gd name="connsiteY7" fmla="*/ 3147367 h 3147367"/>
                <a:gd name="connsiteX0" fmla="*/ 1273848 w 1398854"/>
                <a:gd name="connsiteY0" fmla="*/ 0 h 3147367"/>
                <a:gd name="connsiteX1" fmla="*/ 796742 w 1398854"/>
                <a:gd name="connsiteY1" fmla="*/ 214746 h 3147367"/>
                <a:gd name="connsiteX2" fmla="*/ 230303 w 1398854"/>
                <a:gd name="connsiteY2" fmla="*/ 857668 h 3147367"/>
                <a:gd name="connsiteX3" fmla="*/ 3629 w 1398854"/>
                <a:gd name="connsiteY3" fmla="*/ 1305167 h 3147367"/>
                <a:gd name="connsiteX4" fmla="*/ 191327 w 1398854"/>
                <a:gd name="connsiteY4" fmla="*/ 1772132 h 3147367"/>
                <a:gd name="connsiteX5" fmla="*/ 1289486 w 1398854"/>
                <a:gd name="connsiteY5" fmla="*/ 2661113 h 3147367"/>
                <a:gd name="connsiteX6" fmla="*/ 1360923 w 1398854"/>
                <a:gd name="connsiteY6" fmla="*/ 2939719 h 3147367"/>
                <a:gd name="connsiteX7" fmla="*/ 1301391 w 1398854"/>
                <a:gd name="connsiteY7" fmla="*/ 3077831 h 3147367"/>
                <a:gd name="connsiteX8" fmla="*/ 1156105 w 1398854"/>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1391 w 1385931"/>
                <a:gd name="connsiteY7" fmla="*/ 3077831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385931"/>
                <a:gd name="connsiteY0" fmla="*/ 0 h 3147367"/>
                <a:gd name="connsiteX1" fmla="*/ 796742 w 1385931"/>
                <a:gd name="connsiteY1" fmla="*/ 214746 h 3147367"/>
                <a:gd name="connsiteX2" fmla="*/ 230303 w 1385931"/>
                <a:gd name="connsiteY2" fmla="*/ 857668 h 3147367"/>
                <a:gd name="connsiteX3" fmla="*/ 3629 w 1385931"/>
                <a:gd name="connsiteY3" fmla="*/ 1305167 h 3147367"/>
                <a:gd name="connsiteX4" fmla="*/ 191327 w 1385931"/>
                <a:gd name="connsiteY4" fmla="*/ 1772132 h 3147367"/>
                <a:gd name="connsiteX5" fmla="*/ 1289486 w 1385931"/>
                <a:gd name="connsiteY5" fmla="*/ 2661113 h 3147367"/>
                <a:gd name="connsiteX6" fmla="*/ 1325204 w 1385931"/>
                <a:gd name="connsiteY6" fmla="*/ 2930194 h 3147367"/>
                <a:gd name="connsiteX7" fmla="*/ 1308535 w 1385931"/>
                <a:gd name="connsiteY7" fmla="*/ 3087356 h 3147367"/>
                <a:gd name="connsiteX8" fmla="*/ 1156105 w 1385931"/>
                <a:gd name="connsiteY8" fmla="*/ 3147367 h 3147367"/>
                <a:gd name="connsiteX0" fmla="*/ 1273848 w 1413485"/>
                <a:gd name="connsiteY0" fmla="*/ 0 h 3147367"/>
                <a:gd name="connsiteX1" fmla="*/ 796742 w 1413485"/>
                <a:gd name="connsiteY1" fmla="*/ 214746 h 3147367"/>
                <a:gd name="connsiteX2" fmla="*/ 230303 w 1413485"/>
                <a:gd name="connsiteY2" fmla="*/ 857668 h 3147367"/>
                <a:gd name="connsiteX3" fmla="*/ 3629 w 1413485"/>
                <a:gd name="connsiteY3" fmla="*/ 1305167 h 3147367"/>
                <a:gd name="connsiteX4" fmla="*/ 191327 w 1413485"/>
                <a:gd name="connsiteY4" fmla="*/ 1772132 h 3147367"/>
                <a:gd name="connsiteX5" fmla="*/ 1289486 w 1413485"/>
                <a:gd name="connsiteY5" fmla="*/ 2661113 h 3147367"/>
                <a:gd name="connsiteX6" fmla="*/ 1391880 w 1413485"/>
                <a:gd name="connsiteY6" fmla="*/ 2818275 h 3147367"/>
                <a:gd name="connsiteX7" fmla="*/ 1325204 w 1413485"/>
                <a:gd name="connsiteY7" fmla="*/ 2930194 h 3147367"/>
                <a:gd name="connsiteX8" fmla="*/ 1308535 w 1413485"/>
                <a:gd name="connsiteY8" fmla="*/ 3087356 h 3147367"/>
                <a:gd name="connsiteX9" fmla="*/ 1156105 w 1413485"/>
                <a:gd name="connsiteY9" fmla="*/ 3147367 h 3147367"/>
                <a:gd name="connsiteX0" fmla="*/ 1273848 w 1386412"/>
                <a:gd name="connsiteY0" fmla="*/ 0 h 3147367"/>
                <a:gd name="connsiteX1" fmla="*/ 796742 w 1386412"/>
                <a:gd name="connsiteY1" fmla="*/ 214746 h 3147367"/>
                <a:gd name="connsiteX2" fmla="*/ 230303 w 1386412"/>
                <a:gd name="connsiteY2" fmla="*/ 857668 h 3147367"/>
                <a:gd name="connsiteX3" fmla="*/ 3629 w 1386412"/>
                <a:gd name="connsiteY3" fmla="*/ 1305167 h 3147367"/>
                <a:gd name="connsiteX4" fmla="*/ 191327 w 1386412"/>
                <a:gd name="connsiteY4" fmla="*/ 1772132 h 3147367"/>
                <a:gd name="connsiteX5" fmla="*/ 1289486 w 1386412"/>
                <a:gd name="connsiteY5" fmla="*/ 2661113 h 3147367"/>
                <a:gd name="connsiteX6" fmla="*/ 1322824 w 1386412"/>
                <a:gd name="connsiteY6" fmla="*/ 2780175 h 3147367"/>
                <a:gd name="connsiteX7" fmla="*/ 1325204 w 1386412"/>
                <a:gd name="connsiteY7" fmla="*/ 2930194 h 3147367"/>
                <a:gd name="connsiteX8" fmla="*/ 1308535 w 1386412"/>
                <a:gd name="connsiteY8" fmla="*/ 3087356 h 3147367"/>
                <a:gd name="connsiteX9" fmla="*/ 1156105 w 1386412"/>
                <a:gd name="connsiteY9" fmla="*/ 3147367 h 3147367"/>
                <a:gd name="connsiteX0" fmla="*/ 1273848 w 1334775"/>
                <a:gd name="connsiteY0" fmla="*/ 0 h 3147367"/>
                <a:gd name="connsiteX1" fmla="*/ 796742 w 1334775"/>
                <a:gd name="connsiteY1" fmla="*/ 214746 h 3147367"/>
                <a:gd name="connsiteX2" fmla="*/ 230303 w 1334775"/>
                <a:gd name="connsiteY2" fmla="*/ 857668 h 3147367"/>
                <a:gd name="connsiteX3" fmla="*/ 3629 w 1334775"/>
                <a:gd name="connsiteY3" fmla="*/ 1305167 h 3147367"/>
                <a:gd name="connsiteX4" fmla="*/ 191327 w 1334775"/>
                <a:gd name="connsiteY4" fmla="*/ 1772132 h 3147367"/>
                <a:gd name="connsiteX5" fmla="*/ 1289486 w 1334775"/>
                <a:gd name="connsiteY5" fmla="*/ 2661113 h 3147367"/>
                <a:gd name="connsiteX6" fmla="*/ 1322824 w 1334775"/>
                <a:gd name="connsiteY6" fmla="*/ 2780175 h 3147367"/>
                <a:gd name="connsiteX7" fmla="*/ 1325204 w 1334775"/>
                <a:gd name="connsiteY7" fmla="*/ 2930194 h 3147367"/>
                <a:gd name="connsiteX8" fmla="*/ 1308535 w 1334775"/>
                <a:gd name="connsiteY8" fmla="*/ 3087356 h 3147367"/>
                <a:gd name="connsiteX9" fmla="*/ 1156105 w 1334775"/>
                <a:gd name="connsiteY9" fmla="*/ 3147367 h 3147367"/>
                <a:gd name="connsiteX0" fmla="*/ 1273848 w 1339566"/>
                <a:gd name="connsiteY0" fmla="*/ 0 h 3147367"/>
                <a:gd name="connsiteX1" fmla="*/ 796742 w 1339566"/>
                <a:gd name="connsiteY1" fmla="*/ 214746 h 3147367"/>
                <a:gd name="connsiteX2" fmla="*/ 230303 w 1339566"/>
                <a:gd name="connsiteY2" fmla="*/ 857668 h 3147367"/>
                <a:gd name="connsiteX3" fmla="*/ 3629 w 1339566"/>
                <a:gd name="connsiteY3" fmla="*/ 1305167 h 3147367"/>
                <a:gd name="connsiteX4" fmla="*/ 191327 w 1339566"/>
                <a:gd name="connsiteY4" fmla="*/ 1772132 h 3147367"/>
                <a:gd name="connsiteX5" fmla="*/ 1289486 w 1339566"/>
                <a:gd name="connsiteY5" fmla="*/ 2661113 h 3147367"/>
                <a:gd name="connsiteX6" fmla="*/ 1322824 w 1339566"/>
                <a:gd name="connsiteY6" fmla="*/ 2780175 h 3147367"/>
                <a:gd name="connsiteX7" fmla="*/ 1334729 w 1339566"/>
                <a:gd name="connsiteY7" fmla="*/ 2930194 h 3147367"/>
                <a:gd name="connsiteX8" fmla="*/ 1308535 w 1339566"/>
                <a:gd name="connsiteY8" fmla="*/ 3087356 h 3147367"/>
                <a:gd name="connsiteX9" fmla="*/ 1156105 w 1339566"/>
                <a:gd name="connsiteY9" fmla="*/ 3147367 h 3147367"/>
                <a:gd name="connsiteX0" fmla="*/ 1273848 w 1339566"/>
                <a:gd name="connsiteY0" fmla="*/ 0 h 3147367"/>
                <a:gd name="connsiteX1" fmla="*/ 796742 w 1339566"/>
                <a:gd name="connsiteY1" fmla="*/ 214746 h 3147367"/>
                <a:gd name="connsiteX2" fmla="*/ 230303 w 1339566"/>
                <a:gd name="connsiteY2" fmla="*/ 857668 h 3147367"/>
                <a:gd name="connsiteX3" fmla="*/ 3629 w 1339566"/>
                <a:gd name="connsiteY3" fmla="*/ 1305167 h 3147367"/>
                <a:gd name="connsiteX4" fmla="*/ 191327 w 1339566"/>
                <a:gd name="connsiteY4" fmla="*/ 1772132 h 3147367"/>
                <a:gd name="connsiteX5" fmla="*/ 1289486 w 1339566"/>
                <a:gd name="connsiteY5" fmla="*/ 2661113 h 3147367"/>
                <a:gd name="connsiteX6" fmla="*/ 1322824 w 1339566"/>
                <a:gd name="connsiteY6" fmla="*/ 2780175 h 3147367"/>
                <a:gd name="connsiteX7" fmla="*/ 1334729 w 1339566"/>
                <a:gd name="connsiteY7" fmla="*/ 2930194 h 3147367"/>
                <a:gd name="connsiteX8" fmla="*/ 1308535 w 1339566"/>
                <a:gd name="connsiteY8" fmla="*/ 3087356 h 3147367"/>
                <a:gd name="connsiteX9" fmla="*/ 1156105 w 1339566"/>
                <a:gd name="connsiteY9" fmla="*/ 3147367 h 3147367"/>
                <a:gd name="connsiteX0" fmla="*/ 1273848 w 1339566"/>
                <a:gd name="connsiteY0" fmla="*/ 0 h 3228329"/>
                <a:gd name="connsiteX1" fmla="*/ 796742 w 1339566"/>
                <a:gd name="connsiteY1" fmla="*/ 214746 h 3228329"/>
                <a:gd name="connsiteX2" fmla="*/ 230303 w 1339566"/>
                <a:gd name="connsiteY2" fmla="*/ 857668 h 3228329"/>
                <a:gd name="connsiteX3" fmla="*/ 3629 w 1339566"/>
                <a:gd name="connsiteY3" fmla="*/ 1305167 h 3228329"/>
                <a:gd name="connsiteX4" fmla="*/ 191327 w 1339566"/>
                <a:gd name="connsiteY4" fmla="*/ 1772132 h 3228329"/>
                <a:gd name="connsiteX5" fmla="*/ 1289486 w 1339566"/>
                <a:gd name="connsiteY5" fmla="*/ 2661113 h 3228329"/>
                <a:gd name="connsiteX6" fmla="*/ 1322824 w 1339566"/>
                <a:gd name="connsiteY6" fmla="*/ 2780175 h 3228329"/>
                <a:gd name="connsiteX7" fmla="*/ 1334729 w 1339566"/>
                <a:gd name="connsiteY7" fmla="*/ 2930194 h 3228329"/>
                <a:gd name="connsiteX8" fmla="*/ 1308535 w 1339566"/>
                <a:gd name="connsiteY8" fmla="*/ 3087356 h 3228329"/>
                <a:gd name="connsiteX9" fmla="*/ 1148961 w 1339566"/>
                <a:gd name="connsiteY9" fmla="*/ 3228329 h 3228329"/>
                <a:gd name="connsiteX0" fmla="*/ 1273848 w 1339566"/>
                <a:gd name="connsiteY0" fmla="*/ 0 h 3228329"/>
                <a:gd name="connsiteX1" fmla="*/ 796742 w 1339566"/>
                <a:gd name="connsiteY1" fmla="*/ 214746 h 3228329"/>
                <a:gd name="connsiteX2" fmla="*/ 230303 w 1339566"/>
                <a:gd name="connsiteY2" fmla="*/ 857668 h 3228329"/>
                <a:gd name="connsiteX3" fmla="*/ 3629 w 1339566"/>
                <a:gd name="connsiteY3" fmla="*/ 1305167 h 3228329"/>
                <a:gd name="connsiteX4" fmla="*/ 191327 w 1339566"/>
                <a:gd name="connsiteY4" fmla="*/ 1772132 h 3228329"/>
                <a:gd name="connsiteX5" fmla="*/ 1289486 w 1339566"/>
                <a:gd name="connsiteY5" fmla="*/ 2661113 h 3228329"/>
                <a:gd name="connsiteX6" fmla="*/ 1322824 w 1339566"/>
                <a:gd name="connsiteY6" fmla="*/ 2780175 h 3228329"/>
                <a:gd name="connsiteX7" fmla="*/ 1334729 w 1339566"/>
                <a:gd name="connsiteY7" fmla="*/ 2930194 h 3228329"/>
                <a:gd name="connsiteX8" fmla="*/ 1325204 w 1339566"/>
                <a:gd name="connsiteY8" fmla="*/ 3137362 h 3228329"/>
                <a:gd name="connsiteX9" fmla="*/ 1148961 w 1339566"/>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289486 w 1342448"/>
                <a:gd name="connsiteY5" fmla="*/ 2661113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3848 w 1342448"/>
                <a:gd name="connsiteY0" fmla="*/ 0 h 3228329"/>
                <a:gd name="connsiteX1" fmla="*/ 796742 w 1342448"/>
                <a:gd name="connsiteY1" fmla="*/ 214746 h 3228329"/>
                <a:gd name="connsiteX2" fmla="*/ 230303 w 1342448"/>
                <a:gd name="connsiteY2" fmla="*/ 857668 h 3228329"/>
                <a:gd name="connsiteX3" fmla="*/ 3629 w 1342448"/>
                <a:gd name="connsiteY3" fmla="*/ 1305167 h 3228329"/>
                <a:gd name="connsiteX4" fmla="*/ 191327 w 1342448"/>
                <a:gd name="connsiteY4" fmla="*/ 1772132 h 3228329"/>
                <a:gd name="connsiteX5" fmla="*/ 1332348 w 1342448"/>
                <a:gd name="connsiteY5" fmla="*/ 2675401 h 3228329"/>
                <a:gd name="connsiteX6" fmla="*/ 1334730 w 1342448"/>
                <a:gd name="connsiteY6" fmla="*/ 2784937 h 3228329"/>
                <a:gd name="connsiteX7" fmla="*/ 1334729 w 1342448"/>
                <a:gd name="connsiteY7" fmla="*/ 2930194 h 3228329"/>
                <a:gd name="connsiteX8" fmla="*/ 1325204 w 1342448"/>
                <a:gd name="connsiteY8" fmla="*/ 3137362 h 3228329"/>
                <a:gd name="connsiteX9" fmla="*/ 1148961 w 1342448"/>
                <a:gd name="connsiteY9" fmla="*/ 3228329 h 3228329"/>
                <a:gd name="connsiteX0" fmla="*/ 1278564 w 1347164"/>
                <a:gd name="connsiteY0" fmla="*/ 0 h 3228329"/>
                <a:gd name="connsiteX1" fmla="*/ 801458 w 1347164"/>
                <a:gd name="connsiteY1" fmla="*/ 214746 h 3228329"/>
                <a:gd name="connsiteX2" fmla="*/ 235019 w 1347164"/>
                <a:gd name="connsiteY2" fmla="*/ 857668 h 3228329"/>
                <a:gd name="connsiteX3" fmla="*/ 8345 w 1347164"/>
                <a:gd name="connsiteY3" fmla="*/ 1305167 h 3228329"/>
                <a:gd name="connsiteX4" fmla="*/ 176993 w 1347164"/>
                <a:gd name="connsiteY4" fmla="*/ 1779276 h 3228329"/>
                <a:gd name="connsiteX5" fmla="*/ 1337064 w 1347164"/>
                <a:gd name="connsiteY5" fmla="*/ 2675401 h 3228329"/>
                <a:gd name="connsiteX6" fmla="*/ 1339446 w 1347164"/>
                <a:gd name="connsiteY6" fmla="*/ 2784937 h 3228329"/>
                <a:gd name="connsiteX7" fmla="*/ 1339445 w 1347164"/>
                <a:gd name="connsiteY7" fmla="*/ 2930194 h 3228329"/>
                <a:gd name="connsiteX8" fmla="*/ 1329920 w 1347164"/>
                <a:gd name="connsiteY8" fmla="*/ 3137362 h 3228329"/>
                <a:gd name="connsiteX9" fmla="*/ 1153677 w 1347164"/>
                <a:gd name="connsiteY9"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7064 w 1346313"/>
                <a:gd name="connsiteY5" fmla="*/ 2675401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7064 w 1346313"/>
                <a:gd name="connsiteY5" fmla="*/ 2675401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9445 w 1346313"/>
                <a:gd name="connsiteY5" fmla="*/ 2682545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346313"/>
                <a:gd name="connsiteY0" fmla="*/ 0 h 3228329"/>
                <a:gd name="connsiteX1" fmla="*/ 801458 w 1346313"/>
                <a:gd name="connsiteY1" fmla="*/ 214746 h 3228329"/>
                <a:gd name="connsiteX2" fmla="*/ 235019 w 1346313"/>
                <a:gd name="connsiteY2" fmla="*/ 857668 h 3228329"/>
                <a:gd name="connsiteX3" fmla="*/ 8345 w 1346313"/>
                <a:gd name="connsiteY3" fmla="*/ 1305167 h 3228329"/>
                <a:gd name="connsiteX4" fmla="*/ 176993 w 1346313"/>
                <a:gd name="connsiteY4" fmla="*/ 1779276 h 3228329"/>
                <a:gd name="connsiteX5" fmla="*/ 1339445 w 1346313"/>
                <a:gd name="connsiteY5" fmla="*/ 2682545 h 3228329"/>
                <a:gd name="connsiteX6" fmla="*/ 1339446 w 1346313"/>
                <a:gd name="connsiteY6" fmla="*/ 2784937 h 3228329"/>
                <a:gd name="connsiteX7" fmla="*/ 1329920 w 1346313"/>
                <a:gd name="connsiteY7" fmla="*/ 3137362 h 3228329"/>
                <a:gd name="connsiteX8" fmla="*/ 1153677 w 1346313"/>
                <a:gd name="connsiteY8" fmla="*/ 3228329 h 3228329"/>
                <a:gd name="connsiteX0" fmla="*/ 1278564 w 1429401"/>
                <a:gd name="connsiteY0" fmla="*/ 0 h 3228329"/>
                <a:gd name="connsiteX1" fmla="*/ 801458 w 1429401"/>
                <a:gd name="connsiteY1" fmla="*/ 214746 h 3228329"/>
                <a:gd name="connsiteX2" fmla="*/ 235019 w 1429401"/>
                <a:gd name="connsiteY2" fmla="*/ 857668 h 3228329"/>
                <a:gd name="connsiteX3" fmla="*/ 8345 w 1429401"/>
                <a:gd name="connsiteY3" fmla="*/ 1305167 h 3228329"/>
                <a:gd name="connsiteX4" fmla="*/ 176993 w 1429401"/>
                <a:gd name="connsiteY4" fmla="*/ 1779276 h 3228329"/>
                <a:gd name="connsiteX5" fmla="*/ 1339445 w 1429401"/>
                <a:gd name="connsiteY5" fmla="*/ 2682545 h 3228329"/>
                <a:gd name="connsiteX6" fmla="*/ 1329920 w 1429401"/>
                <a:gd name="connsiteY6" fmla="*/ 3137362 h 3228329"/>
                <a:gd name="connsiteX7" fmla="*/ 1153677 w 1429401"/>
                <a:gd name="connsiteY7" fmla="*/ 3228329 h 3228329"/>
                <a:gd name="connsiteX0" fmla="*/ 1278564 w 1414259"/>
                <a:gd name="connsiteY0" fmla="*/ 0 h 3228329"/>
                <a:gd name="connsiteX1" fmla="*/ 801458 w 1414259"/>
                <a:gd name="connsiteY1" fmla="*/ 214746 h 3228329"/>
                <a:gd name="connsiteX2" fmla="*/ 235019 w 1414259"/>
                <a:gd name="connsiteY2" fmla="*/ 857668 h 3228329"/>
                <a:gd name="connsiteX3" fmla="*/ 8345 w 1414259"/>
                <a:gd name="connsiteY3" fmla="*/ 1305167 h 3228329"/>
                <a:gd name="connsiteX4" fmla="*/ 176993 w 1414259"/>
                <a:gd name="connsiteY4" fmla="*/ 1779276 h 3228329"/>
                <a:gd name="connsiteX5" fmla="*/ 1339445 w 1414259"/>
                <a:gd name="connsiteY5" fmla="*/ 2682545 h 3228329"/>
                <a:gd name="connsiteX6" fmla="*/ 1265626 w 1414259"/>
                <a:gd name="connsiteY6" fmla="*/ 3182606 h 3228329"/>
                <a:gd name="connsiteX7" fmla="*/ 1153677 w 1414259"/>
                <a:gd name="connsiteY7" fmla="*/ 3228329 h 3228329"/>
                <a:gd name="connsiteX0" fmla="*/ 1278564 w 1353668"/>
                <a:gd name="connsiteY0" fmla="*/ 0 h 3228329"/>
                <a:gd name="connsiteX1" fmla="*/ 801458 w 1353668"/>
                <a:gd name="connsiteY1" fmla="*/ 214746 h 3228329"/>
                <a:gd name="connsiteX2" fmla="*/ 235019 w 1353668"/>
                <a:gd name="connsiteY2" fmla="*/ 857668 h 3228329"/>
                <a:gd name="connsiteX3" fmla="*/ 8345 w 1353668"/>
                <a:gd name="connsiteY3" fmla="*/ 1305167 h 3228329"/>
                <a:gd name="connsiteX4" fmla="*/ 176993 w 1353668"/>
                <a:gd name="connsiteY4" fmla="*/ 1779276 h 3228329"/>
                <a:gd name="connsiteX5" fmla="*/ 1339445 w 1353668"/>
                <a:gd name="connsiteY5" fmla="*/ 2682545 h 3228329"/>
                <a:gd name="connsiteX6" fmla="*/ 1265626 w 1353668"/>
                <a:gd name="connsiteY6" fmla="*/ 3182606 h 3228329"/>
                <a:gd name="connsiteX7" fmla="*/ 1153677 w 1353668"/>
                <a:gd name="connsiteY7" fmla="*/ 3228329 h 3228329"/>
                <a:gd name="connsiteX0" fmla="*/ 1278564 w 1368945"/>
                <a:gd name="connsiteY0" fmla="*/ 0 h 3228329"/>
                <a:gd name="connsiteX1" fmla="*/ 801458 w 1368945"/>
                <a:gd name="connsiteY1" fmla="*/ 214746 h 3228329"/>
                <a:gd name="connsiteX2" fmla="*/ 235019 w 1368945"/>
                <a:gd name="connsiteY2" fmla="*/ 857668 h 3228329"/>
                <a:gd name="connsiteX3" fmla="*/ 8345 w 1368945"/>
                <a:gd name="connsiteY3" fmla="*/ 1305167 h 3228329"/>
                <a:gd name="connsiteX4" fmla="*/ 176993 w 1368945"/>
                <a:gd name="connsiteY4" fmla="*/ 1779276 h 3228329"/>
                <a:gd name="connsiteX5" fmla="*/ 1339445 w 1368945"/>
                <a:gd name="connsiteY5" fmla="*/ 2682545 h 3228329"/>
                <a:gd name="connsiteX6" fmla="*/ 1337063 w 1368945"/>
                <a:gd name="connsiteY6" fmla="*/ 3130219 h 3228329"/>
                <a:gd name="connsiteX7" fmla="*/ 1153677 w 1368945"/>
                <a:gd name="connsiteY7" fmla="*/ 3228329 h 3228329"/>
                <a:gd name="connsiteX0" fmla="*/ 1278564 w 1358441"/>
                <a:gd name="connsiteY0" fmla="*/ 0 h 3228329"/>
                <a:gd name="connsiteX1" fmla="*/ 801458 w 1358441"/>
                <a:gd name="connsiteY1" fmla="*/ 214746 h 3228329"/>
                <a:gd name="connsiteX2" fmla="*/ 235019 w 1358441"/>
                <a:gd name="connsiteY2" fmla="*/ 857668 h 3228329"/>
                <a:gd name="connsiteX3" fmla="*/ 8345 w 1358441"/>
                <a:gd name="connsiteY3" fmla="*/ 1305167 h 3228329"/>
                <a:gd name="connsiteX4" fmla="*/ 176993 w 1358441"/>
                <a:gd name="connsiteY4" fmla="*/ 1779276 h 3228329"/>
                <a:gd name="connsiteX5" fmla="*/ 1339445 w 1358441"/>
                <a:gd name="connsiteY5" fmla="*/ 2682545 h 3228329"/>
                <a:gd name="connsiteX6" fmla="*/ 1337063 w 1358441"/>
                <a:gd name="connsiteY6" fmla="*/ 3130219 h 3228329"/>
                <a:gd name="connsiteX7" fmla="*/ 1153677 w 1358441"/>
                <a:gd name="connsiteY7" fmla="*/ 3228329 h 3228329"/>
                <a:gd name="connsiteX0" fmla="*/ 1278564 w 1361260"/>
                <a:gd name="connsiteY0" fmla="*/ 0 h 3228329"/>
                <a:gd name="connsiteX1" fmla="*/ 801458 w 1361260"/>
                <a:gd name="connsiteY1" fmla="*/ 214746 h 3228329"/>
                <a:gd name="connsiteX2" fmla="*/ 235019 w 1361260"/>
                <a:gd name="connsiteY2" fmla="*/ 857668 h 3228329"/>
                <a:gd name="connsiteX3" fmla="*/ 8345 w 1361260"/>
                <a:gd name="connsiteY3" fmla="*/ 1305167 h 3228329"/>
                <a:gd name="connsiteX4" fmla="*/ 176993 w 1361260"/>
                <a:gd name="connsiteY4" fmla="*/ 1779276 h 3228329"/>
                <a:gd name="connsiteX5" fmla="*/ 1339445 w 1361260"/>
                <a:gd name="connsiteY5" fmla="*/ 2682545 h 3228329"/>
                <a:gd name="connsiteX6" fmla="*/ 1337063 w 1361260"/>
                <a:gd name="connsiteY6" fmla="*/ 3130219 h 3228329"/>
                <a:gd name="connsiteX7" fmla="*/ 1153677 w 1361260"/>
                <a:gd name="connsiteY7" fmla="*/ 3228329 h 3228329"/>
                <a:gd name="connsiteX0" fmla="*/ 1278564 w 1359505"/>
                <a:gd name="connsiteY0" fmla="*/ 0 h 3228329"/>
                <a:gd name="connsiteX1" fmla="*/ 801458 w 1359505"/>
                <a:gd name="connsiteY1" fmla="*/ 214746 h 3228329"/>
                <a:gd name="connsiteX2" fmla="*/ 235019 w 1359505"/>
                <a:gd name="connsiteY2" fmla="*/ 857668 h 3228329"/>
                <a:gd name="connsiteX3" fmla="*/ 8345 w 1359505"/>
                <a:gd name="connsiteY3" fmla="*/ 1305167 h 3228329"/>
                <a:gd name="connsiteX4" fmla="*/ 176993 w 1359505"/>
                <a:gd name="connsiteY4" fmla="*/ 1779276 h 3228329"/>
                <a:gd name="connsiteX5" fmla="*/ 1337064 w 1359505"/>
                <a:gd name="connsiteY5" fmla="*/ 2696832 h 3228329"/>
                <a:gd name="connsiteX6" fmla="*/ 1337063 w 1359505"/>
                <a:gd name="connsiteY6" fmla="*/ 3130219 h 3228329"/>
                <a:gd name="connsiteX7" fmla="*/ 1153677 w 1359505"/>
                <a:gd name="connsiteY7" fmla="*/ 3228329 h 3228329"/>
                <a:gd name="connsiteX0" fmla="*/ 1278564 w 1359505"/>
                <a:gd name="connsiteY0" fmla="*/ 0 h 3228329"/>
                <a:gd name="connsiteX1" fmla="*/ 801458 w 1359505"/>
                <a:gd name="connsiteY1" fmla="*/ 214746 h 3228329"/>
                <a:gd name="connsiteX2" fmla="*/ 235019 w 1359505"/>
                <a:gd name="connsiteY2" fmla="*/ 857668 h 3228329"/>
                <a:gd name="connsiteX3" fmla="*/ 8345 w 1359505"/>
                <a:gd name="connsiteY3" fmla="*/ 1305167 h 3228329"/>
                <a:gd name="connsiteX4" fmla="*/ 176993 w 1359505"/>
                <a:gd name="connsiteY4" fmla="*/ 1779276 h 3228329"/>
                <a:gd name="connsiteX5" fmla="*/ 1337064 w 1359505"/>
                <a:gd name="connsiteY5" fmla="*/ 2696832 h 3228329"/>
                <a:gd name="connsiteX6" fmla="*/ 1337063 w 1359505"/>
                <a:gd name="connsiteY6" fmla="*/ 3130219 h 3228329"/>
                <a:gd name="connsiteX7" fmla="*/ 1153677 w 1359505"/>
                <a:gd name="connsiteY7" fmla="*/ 3228329 h 3228329"/>
                <a:gd name="connsiteX0" fmla="*/ 1285044 w 1365985"/>
                <a:gd name="connsiteY0" fmla="*/ 0 h 3228329"/>
                <a:gd name="connsiteX1" fmla="*/ 807938 w 1365985"/>
                <a:gd name="connsiteY1" fmla="*/ 214746 h 3228329"/>
                <a:gd name="connsiteX2" fmla="*/ 241499 w 1365985"/>
                <a:gd name="connsiteY2" fmla="*/ 857668 h 3228329"/>
                <a:gd name="connsiteX3" fmla="*/ 14825 w 1365985"/>
                <a:gd name="connsiteY3" fmla="*/ 1305167 h 3228329"/>
                <a:gd name="connsiteX4" fmla="*/ 164423 w 1365985"/>
                <a:gd name="connsiteY4" fmla="*/ 1786420 h 3228329"/>
                <a:gd name="connsiteX5" fmla="*/ 1343544 w 1365985"/>
                <a:gd name="connsiteY5" fmla="*/ 2696832 h 3228329"/>
                <a:gd name="connsiteX6" fmla="*/ 1343543 w 1365985"/>
                <a:gd name="connsiteY6" fmla="*/ 3130219 h 3228329"/>
                <a:gd name="connsiteX7" fmla="*/ 1160157 w 1365985"/>
                <a:gd name="connsiteY7" fmla="*/ 3228329 h 3228329"/>
                <a:gd name="connsiteX0" fmla="*/ 1285044 w 1364266"/>
                <a:gd name="connsiteY0" fmla="*/ 0 h 3228329"/>
                <a:gd name="connsiteX1" fmla="*/ 807938 w 1364266"/>
                <a:gd name="connsiteY1" fmla="*/ 214746 h 3228329"/>
                <a:gd name="connsiteX2" fmla="*/ 241499 w 1364266"/>
                <a:gd name="connsiteY2" fmla="*/ 857668 h 3228329"/>
                <a:gd name="connsiteX3" fmla="*/ 14825 w 1364266"/>
                <a:gd name="connsiteY3" fmla="*/ 1305167 h 3228329"/>
                <a:gd name="connsiteX4" fmla="*/ 164423 w 1364266"/>
                <a:gd name="connsiteY4" fmla="*/ 1786420 h 3228329"/>
                <a:gd name="connsiteX5" fmla="*/ 1341163 w 1364266"/>
                <a:gd name="connsiteY5" fmla="*/ 2701594 h 3228329"/>
                <a:gd name="connsiteX6" fmla="*/ 1343543 w 1364266"/>
                <a:gd name="connsiteY6" fmla="*/ 3130219 h 3228329"/>
                <a:gd name="connsiteX7" fmla="*/ 1160157 w 1364266"/>
                <a:gd name="connsiteY7" fmla="*/ 3228329 h 3228329"/>
                <a:gd name="connsiteX0" fmla="*/ 1285044 w 1364266"/>
                <a:gd name="connsiteY0" fmla="*/ 0 h 3228329"/>
                <a:gd name="connsiteX1" fmla="*/ 807938 w 1364266"/>
                <a:gd name="connsiteY1" fmla="*/ 214746 h 3228329"/>
                <a:gd name="connsiteX2" fmla="*/ 241499 w 1364266"/>
                <a:gd name="connsiteY2" fmla="*/ 857668 h 3228329"/>
                <a:gd name="connsiteX3" fmla="*/ 14825 w 1364266"/>
                <a:gd name="connsiteY3" fmla="*/ 1305167 h 3228329"/>
                <a:gd name="connsiteX4" fmla="*/ 164423 w 1364266"/>
                <a:gd name="connsiteY4" fmla="*/ 1786420 h 3228329"/>
                <a:gd name="connsiteX5" fmla="*/ 1341163 w 1364266"/>
                <a:gd name="connsiteY5" fmla="*/ 2701594 h 3228329"/>
                <a:gd name="connsiteX6" fmla="*/ 1343543 w 1364266"/>
                <a:gd name="connsiteY6" fmla="*/ 3130219 h 3228329"/>
                <a:gd name="connsiteX7" fmla="*/ 1160157 w 1364266"/>
                <a:gd name="connsiteY7" fmla="*/ 3228329 h 3228329"/>
                <a:gd name="connsiteX0" fmla="*/ 1285044 w 1473229"/>
                <a:gd name="connsiteY0" fmla="*/ 0 h 3228329"/>
                <a:gd name="connsiteX1" fmla="*/ 807938 w 1473229"/>
                <a:gd name="connsiteY1" fmla="*/ 214746 h 3228329"/>
                <a:gd name="connsiteX2" fmla="*/ 241499 w 1473229"/>
                <a:gd name="connsiteY2" fmla="*/ 857668 h 3228329"/>
                <a:gd name="connsiteX3" fmla="*/ 14825 w 1473229"/>
                <a:gd name="connsiteY3" fmla="*/ 1305167 h 3228329"/>
                <a:gd name="connsiteX4" fmla="*/ 164423 w 1473229"/>
                <a:gd name="connsiteY4" fmla="*/ 1786420 h 3228329"/>
                <a:gd name="connsiteX5" fmla="*/ 1341163 w 1473229"/>
                <a:gd name="connsiteY5" fmla="*/ 2701594 h 3228329"/>
                <a:gd name="connsiteX6" fmla="*/ 1343543 w 1473229"/>
                <a:gd name="connsiteY6" fmla="*/ 3130219 h 3228329"/>
                <a:gd name="connsiteX7" fmla="*/ 1160157 w 1473229"/>
                <a:gd name="connsiteY7" fmla="*/ 3228329 h 3228329"/>
                <a:gd name="connsiteX0" fmla="*/ 1285044 w 1473229"/>
                <a:gd name="connsiteY0" fmla="*/ 0 h 3142177"/>
                <a:gd name="connsiteX1" fmla="*/ 807938 w 1473229"/>
                <a:gd name="connsiteY1" fmla="*/ 214746 h 3142177"/>
                <a:gd name="connsiteX2" fmla="*/ 241499 w 1473229"/>
                <a:gd name="connsiteY2" fmla="*/ 857668 h 3142177"/>
                <a:gd name="connsiteX3" fmla="*/ 14825 w 1473229"/>
                <a:gd name="connsiteY3" fmla="*/ 1305167 h 3142177"/>
                <a:gd name="connsiteX4" fmla="*/ 164423 w 1473229"/>
                <a:gd name="connsiteY4" fmla="*/ 1786420 h 3142177"/>
                <a:gd name="connsiteX5" fmla="*/ 1341163 w 1473229"/>
                <a:gd name="connsiteY5" fmla="*/ 2701594 h 3142177"/>
                <a:gd name="connsiteX6" fmla="*/ 1343543 w 1473229"/>
                <a:gd name="connsiteY6" fmla="*/ 3130219 h 3142177"/>
                <a:gd name="connsiteX7" fmla="*/ 1305413 w 1473229"/>
                <a:gd name="connsiteY7" fmla="*/ 2999729 h 3142177"/>
                <a:gd name="connsiteX0" fmla="*/ 1285044 w 1434681"/>
                <a:gd name="connsiteY0" fmla="*/ 0 h 2999729"/>
                <a:gd name="connsiteX1" fmla="*/ 807938 w 1434681"/>
                <a:gd name="connsiteY1" fmla="*/ 214746 h 2999729"/>
                <a:gd name="connsiteX2" fmla="*/ 241499 w 1434681"/>
                <a:gd name="connsiteY2" fmla="*/ 857668 h 2999729"/>
                <a:gd name="connsiteX3" fmla="*/ 14825 w 1434681"/>
                <a:gd name="connsiteY3" fmla="*/ 1305167 h 2999729"/>
                <a:gd name="connsiteX4" fmla="*/ 164423 w 1434681"/>
                <a:gd name="connsiteY4" fmla="*/ 1786420 h 2999729"/>
                <a:gd name="connsiteX5" fmla="*/ 1341163 w 1434681"/>
                <a:gd name="connsiteY5" fmla="*/ 2701594 h 2999729"/>
                <a:gd name="connsiteX6" fmla="*/ 1357831 w 1434681"/>
                <a:gd name="connsiteY6" fmla="*/ 2873044 h 2999729"/>
                <a:gd name="connsiteX7" fmla="*/ 1305413 w 1434681"/>
                <a:gd name="connsiteY7" fmla="*/ 2999729 h 2999729"/>
                <a:gd name="connsiteX0" fmla="*/ 1285044 w 1418713"/>
                <a:gd name="connsiteY0" fmla="*/ 0 h 2999729"/>
                <a:gd name="connsiteX1" fmla="*/ 807938 w 1418713"/>
                <a:gd name="connsiteY1" fmla="*/ 214746 h 2999729"/>
                <a:gd name="connsiteX2" fmla="*/ 241499 w 1418713"/>
                <a:gd name="connsiteY2" fmla="*/ 857668 h 2999729"/>
                <a:gd name="connsiteX3" fmla="*/ 14825 w 1418713"/>
                <a:gd name="connsiteY3" fmla="*/ 1305167 h 2999729"/>
                <a:gd name="connsiteX4" fmla="*/ 164423 w 1418713"/>
                <a:gd name="connsiteY4" fmla="*/ 1786420 h 2999729"/>
                <a:gd name="connsiteX5" fmla="*/ 1341163 w 1418713"/>
                <a:gd name="connsiteY5" fmla="*/ 2701594 h 2999729"/>
                <a:gd name="connsiteX6" fmla="*/ 1305413 w 1418713"/>
                <a:gd name="connsiteY6" fmla="*/ 2999729 h 2999729"/>
                <a:gd name="connsiteX0" fmla="*/ 1285044 w 1438706"/>
                <a:gd name="connsiteY0" fmla="*/ 0 h 2999729"/>
                <a:gd name="connsiteX1" fmla="*/ 807938 w 1438706"/>
                <a:gd name="connsiteY1" fmla="*/ 214746 h 2999729"/>
                <a:gd name="connsiteX2" fmla="*/ 241499 w 1438706"/>
                <a:gd name="connsiteY2" fmla="*/ 857668 h 2999729"/>
                <a:gd name="connsiteX3" fmla="*/ 14825 w 1438706"/>
                <a:gd name="connsiteY3" fmla="*/ 1305167 h 2999729"/>
                <a:gd name="connsiteX4" fmla="*/ 164423 w 1438706"/>
                <a:gd name="connsiteY4" fmla="*/ 1786420 h 2999729"/>
                <a:gd name="connsiteX5" fmla="*/ 1341163 w 1438706"/>
                <a:gd name="connsiteY5" fmla="*/ 2701594 h 2999729"/>
                <a:gd name="connsiteX6" fmla="*/ 1305413 w 1438706"/>
                <a:gd name="connsiteY6" fmla="*/ 2999729 h 2999729"/>
                <a:gd name="connsiteX0" fmla="*/ 1285044 w 1471914"/>
                <a:gd name="connsiteY0" fmla="*/ 0 h 2999729"/>
                <a:gd name="connsiteX1" fmla="*/ 807938 w 1471914"/>
                <a:gd name="connsiteY1" fmla="*/ 214746 h 2999729"/>
                <a:gd name="connsiteX2" fmla="*/ 241499 w 1471914"/>
                <a:gd name="connsiteY2" fmla="*/ 857668 h 2999729"/>
                <a:gd name="connsiteX3" fmla="*/ 14825 w 1471914"/>
                <a:gd name="connsiteY3" fmla="*/ 1305167 h 2999729"/>
                <a:gd name="connsiteX4" fmla="*/ 164423 w 1471914"/>
                <a:gd name="connsiteY4" fmla="*/ 1786420 h 2999729"/>
                <a:gd name="connsiteX5" fmla="*/ 1341163 w 1471914"/>
                <a:gd name="connsiteY5" fmla="*/ 2701594 h 2999729"/>
                <a:gd name="connsiteX6" fmla="*/ 1438795 w 1471914"/>
                <a:gd name="connsiteY6" fmla="*/ 2827800 h 2999729"/>
                <a:gd name="connsiteX7" fmla="*/ 1305413 w 1471914"/>
                <a:gd name="connsiteY7" fmla="*/ 2999729 h 2999729"/>
                <a:gd name="connsiteX0" fmla="*/ 1285044 w 1432138"/>
                <a:gd name="connsiteY0" fmla="*/ 0 h 2999729"/>
                <a:gd name="connsiteX1" fmla="*/ 807938 w 1432138"/>
                <a:gd name="connsiteY1" fmla="*/ 214746 h 2999729"/>
                <a:gd name="connsiteX2" fmla="*/ 241499 w 1432138"/>
                <a:gd name="connsiteY2" fmla="*/ 857668 h 2999729"/>
                <a:gd name="connsiteX3" fmla="*/ 14825 w 1432138"/>
                <a:gd name="connsiteY3" fmla="*/ 1305167 h 2999729"/>
                <a:gd name="connsiteX4" fmla="*/ 164423 w 1432138"/>
                <a:gd name="connsiteY4" fmla="*/ 1786420 h 2999729"/>
                <a:gd name="connsiteX5" fmla="*/ 1341163 w 1432138"/>
                <a:gd name="connsiteY5" fmla="*/ 2701594 h 2999729"/>
                <a:gd name="connsiteX6" fmla="*/ 1348307 w 1432138"/>
                <a:gd name="connsiteY6" fmla="*/ 2861137 h 2999729"/>
                <a:gd name="connsiteX7" fmla="*/ 1305413 w 1432138"/>
                <a:gd name="connsiteY7" fmla="*/ 2999729 h 2999729"/>
                <a:gd name="connsiteX0" fmla="*/ 1285044 w 1433830"/>
                <a:gd name="connsiteY0" fmla="*/ 0 h 2999729"/>
                <a:gd name="connsiteX1" fmla="*/ 807938 w 1433830"/>
                <a:gd name="connsiteY1" fmla="*/ 214746 h 2999729"/>
                <a:gd name="connsiteX2" fmla="*/ 241499 w 1433830"/>
                <a:gd name="connsiteY2" fmla="*/ 857668 h 2999729"/>
                <a:gd name="connsiteX3" fmla="*/ 14825 w 1433830"/>
                <a:gd name="connsiteY3" fmla="*/ 1305167 h 2999729"/>
                <a:gd name="connsiteX4" fmla="*/ 164423 w 1433830"/>
                <a:gd name="connsiteY4" fmla="*/ 1786420 h 2999729"/>
                <a:gd name="connsiteX5" fmla="*/ 1341163 w 1433830"/>
                <a:gd name="connsiteY5" fmla="*/ 2701594 h 2999729"/>
                <a:gd name="connsiteX6" fmla="*/ 1353070 w 1433830"/>
                <a:gd name="connsiteY6" fmla="*/ 2968293 h 2999729"/>
                <a:gd name="connsiteX7" fmla="*/ 1305413 w 1433830"/>
                <a:gd name="connsiteY7" fmla="*/ 2999729 h 2999729"/>
                <a:gd name="connsiteX0" fmla="*/ 1285044 w 1433830"/>
                <a:gd name="connsiteY0" fmla="*/ 0 h 3033067"/>
                <a:gd name="connsiteX1" fmla="*/ 807938 w 1433830"/>
                <a:gd name="connsiteY1" fmla="*/ 214746 h 3033067"/>
                <a:gd name="connsiteX2" fmla="*/ 241499 w 1433830"/>
                <a:gd name="connsiteY2" fmla="*/ 857668 h 3033067"/>
                <a:gd name="connsiteX3" fmla="*/ 14825 w 1433830"/>
                <a:gd name="connsiteY3" fmla="*/ 1305167 h 3033067"/>
                <a:gd name="connsiteX4" fmla="*/ 164423 w 1433830"/>
                <a:gd name="connsiteY4" fmla="*/ 1786420 h 3033067"/>
                <a:gd name="connsiteX5" fmla="*/ 1341163 w 1433830"/>
                <a:gd name="connsiteY5" fmla="*/ 2701594 h 3033067"/>
                <a:gd name="connsiteX6" fmla="*/ 1353070 w 1433830"/>
                <a:gd name="connsiteY6" fmla="*/ 2968293 h 3033067"/>
                <a:gd name="connsiteX7" fmla="*/ 1305413 w 1433830"/>
                <a:gd name="connsiteY7" fmla="*/ 3033067 h 3033067"/>
                <a:gd name="connsiteX0" fmla="*/ 1285044 w 1430471"/>
                <a:gd name="connsiteY0" fmla="*/ 0 h 3033067"/>
                <a:gd name="connsiteX1" fmla="*/ 807938 w 1430471"/>
                <a:gd name="connsiteY1" fmla="*/ 214746 h 3033067"/>
                <a:gd name="connsiteX2" fmla="*/ 241499 w 1430471"/>
                <a:gd name="connsiteY2" fmla="*/ 857668 h 3033067"/>
                <a:gd name="connsiteX3" fmla="*/ 14825 w 1430471"/>
                <a:gd name="connsiteY3" fmla="*/ 1305167 h 3033067"/>
                <a:gd name="connsiteX4" fmla="*/ 164423 w 1430471"/>
                <a:gd name="connsiteY4" fmla="*/ 1786420 h 3033067"/>
                <a:gd name="connsiteX5" fmla="*/ 1341163 w 1430471"/>
                <a:gd name="connsiteY5" fmla="*/ 2701594 h 3033067"/>
                <a:gd name="connsiteX6" fmla="*/ 1353070 w 1430471"/>
                <a:gd name="connsiteY6" fmla="*/ 2968293 h 3033067"/>
                <a:gd name="connsiteX7" fmla="*/ 1305413 w 1430471"/>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407197"/>
                <a:gd name="connsiteY0" fmla="*/ 0 h 3033067"/>
                <a:gd name="connsiteX1" fmla="*/ 807938 w 1407197"/>
                <a:gd name="connsiteY1" fmla="*/ 214746 h 3033067"/>
                <a:gd name="connsiteX2" fmla="*/ 241499 w 1407197"/>
                <a:gd name="connsiteY2" fmla="*/ 857668 h 3033067"/>
                <a:gd name="connsiteX3" fmla="*/ 14825 w 1407197"/>
                <a:gd name="connsiteY3" fmla="*/ 1305167 h 3033067"/>
                <a:gd name="connsiteX4" fmla="*/ 164423 w 1407197"/>
                <a:gd name="connsiteY4" fmla="*/ 1786420 h 3033067"/>
                <a:gd name="connsiteX5" fmla="*/ 1341163 w 1407197"/>
                <a:gd name="connsiteY5" fmla="*/ 2701594 h 3033067"/>
                <a:gd name="connsiteX6" fmla="*/ 1353070 w 1407197"/>
                <a:gd name="connsiteY6" fmla="*/ 2968293 h 3033067"/>
                <a:gd name="connsiteX7" fmla="*/ 1305413 w 1407197"/>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8635"/>
                <a:gd name="connsiteY0" fmla="*/ 0 h 3033067"/>
                <a:gd name="connsiteX1" fmla="*/ 807938 w 1358635"/>
                <a:gd name="connsiteY1" fmla="*/ 214746 h 3033067"/>
                <a:gd name="connsiteX2" fmla="*/ 241499 w 1358635"/>
                <a:gd name="connsiteY2" fmla="*/ 857668 h 3033067"/>
                <a:gd name="connsiteX3" fmla="*/ 14825 w 1358635"/>
                <a:gd name="connsiteY3" fmla="*/ 1305167 h 3033067"/>
                <a:gd name="connsiteX4" fmla="*/ 164423 w 1358635"/>
                <a:gd name="connsiteY4" fmla="*/ 1786420 h 3033067"/>
                <a:gd name="connsiteX5" fmla="*/ 1341163 w 1358635"/>
                <a:gd name="connsiteY5" fmla="*/ 2701594 h 3033067"/>
                <a:gd name="connsiteX6" fmla="*/ 1353070 w 1358635"/>
                <a:gd name="connsiteY6" fmla="*/ 2968293 h 3033067"/>
                <a:gd name="connsiteX7" fmla="*/ 1305413 w 1358635"/>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3070"/>
                <a:gd name="connsiteY0" fmla="*/ 0 h 3033067"/>
                <a:gd name="connsiteX1" fmla="*/ 807938 w 1353070"/>
                <a:gd name="connsiteY1" fmla="*/ 214746 h 3033067"/>
                <a:gd name="connsiteX2" fmla="*/ 241499 w 1353070"/>
                <a:gd name="connsiteY2" fmla="*/ 857668 h 3033067"/>
                <a:gd name="connsiteX3" fmla="*/ 14825 w 1353070"/>
                <a:gd name="connsiteY3" fmla="*/ 1305167 h 3033067"/>
                <a:gd name="connsiteX4" fmla="*/ 164423 w 1353070"/>
                <a:gd name="connsiteY4" fmla="*/ 1786420 h 3033067"/>
                <a:gd name="connsiteX5" fmla="*/ 1341163 w 1353070"/>
                <a:gd name="connsiteY5" fmla="*/ 2701594 h 3033067"/>
                <a:gd name="connsiteX6" fmla="*/ 1353070 w 1353070"/>
                <a:gd name="connsiteY6" fmla="*/ 2968293 h 3033067"/>
                <a:gd name="connsiteX7" fmla="*/ 1305413 w 1353070"/>
                <a:gd name="connsiteY7" fmla="*/ 3033067 h 3033067"/>
                <a:gd name="connsiteX0" fmla="*/ 1285044 w 1353070"/>
                <a:gd name="connsiteY0" fmla="*/ 0 h 3023542"/>
                <a:gd name="connsiteX1" fmla="*/ 807938 w 1353070"/>
                <a:gd name="connsiteY1" fmla="*/ 214746 h 3023542"/>
                <a:gd name="connsiteX2" fmla="*/ 241499 w 1353070"/>
                <a:gd name="connsiteY2" fmla="*/ 857668 h 3023542"/>
                <a:gd name="connsiteX3" fmla="*/ 14825 w 1353070"/>
                <a:gd name="connsiteY3" fmla="*/ 1305167 h 3023542"/>
                <a:gd name="connsiteX4" fmla="*/ 164423 w 1353070"/>
                <a:gd name="connsiteY4" fmla="*/ 1786420 h 3023542"/>
                <a:gd name="connsiteX5" fmla="*/ 1341163 w 1353070"/>
                <a:gd name="connsiteY5" fmla="*/ 2701594 h 3023542"/>
                <a:gd name="connsiteX6" fmla="*/ 1353070 w 1353070"/>
                <a:gd name="connsiteY6" fmla="*/ 2968293 h 3023542"/>
                <a:gd name="connsiteX7" fmla="*/ 1324463 w 1353070"/>
                <a:gd name="connsiteY7" fmla="*/ 3023542 h 3023542"/>
                <a:gd name="connsiteX0" fmla="*/ 1285044 w 1353070"/>
                <a:gd name="connsiteY0" fmla="*/ 0 h 3023542"/>
                <a:gd name="connsiteX1" fmla="*/ 807938 w 1353070"/>
                <a:gd name="connsiteY1" fmla="*/ 214746 h 3023542"/>
                <a:gd name="connsiteX2" fmla="*/ 241499 w 1353070"/>
                <a:gd name="connsiteY2" fmla="*/ 857668 h 3023542"/>
                <a:gd name="connsiteX3" fmla="*/ 14825 w 1353070"/>
                <a:gd name="connsiteY3" fmla="*/ 1305167 h 3023542"/>
                <a:gd name="connsiteX4" fmla="*/ 164423 w 1353070"/>
                <a:gd name="connsiteY4" fmla="*/ 1786420 h 3023542"/>
                <a:gd name="connsiteX5" fmla="*/ 1319732 w 1353070"/>
                <a:gd name="connsiteY5" fmla="*/ 2699213 h 3023542"/>
                <a:gd name="connsiteX6" fmla="*/ 1353070 w 1353070"/>
                <a:gd name="connsiteY6" fmla="*/ 2968293 h 3023542"/>
                <a:gd name="connsiteX7" fmla="*/ 1324463 w 1353070"/>
                <a:gd name="connsiteY7" fmla="*/ 3023542 h 3023542"/>
                <a:gd name="connsiteX0" fmla="*/ 1285044 w 1405048"/>
                <a:gd name="connsiteY0" fmla="*/ 0 h 3023542"/>
                <a:gd name="connsiteX1" fmla="*/ 807938 w 1405048"/>
                <a:gd name="connsiteY1" fmla="*/ 214746 h 3023542"/>
                <a:gd name="connsiteX2" fmla="*/ 241499 w 1405048"/>
                <a:gd name="connsiteY2" fmla="*/ 857668 h 3023542"/>
                <a:gd name="connsiteX3" fmla="*/ 14825 w 1405048"/>
                <a:gd name="connsiteY3" fmla="*/ 1305167 h 3023542"/>
                <a:gd name="connsiteX4" fmla="*/ 164423 w 1405048"/>
                <a:gd name="connsiteY4" fmla="*/ 1786420 h 3023542"/>
                <a:gd name="connsiteX5" fmla="*/ 1319732 w 1405048"/>
                <a:gd name="connsiteY5" fmla="*/ 2699213 h 3023542"/>
                <a:gd name="connsiteX6" fmla="*/ 1324495 w 1405048"/>
                <a:gd name="connsiteY6" fmla="*/ 2956387 h 3023542"/>
                <a:gd name="connsiteX7" fmla="*/ 1324463 w 1405048"/>
                <a:gd name="connsiteY7" fmla="*/ 3023542 h 3023542"/>
                <a:gd name="connsiteX0" fmla="*/ 1285044 w 1438040"/>
                <a:gd name="connsiteY0" fmla="*/ 0 h 3023542"/>
                <a:gd name="connsiteX1" fmla="*/ 807938 w 1438040"/>
                <a:gd name="connsiteY1" fmla="*/ 214746 h 3023542"/>
                <a:gd name="connsiteX2" fmla="*/ 241499 w 1438040"/>
                <a:gd name="connsiteY2" fmla="*/ 857668 h 3023542"/>
                <a:gd name="connsiteX3" fmla="*/ 14825 w 1438040"/>
                <a:gd name="connsiteY3" fmla="*/ 1305167 h 3023542"/>
                <a:gd name="connsiteX4" fmla="*/ 164423 w 1438040"/>
                <a:gd name="connsiteY4" fmla="*/ 1786420 h 3023542"/>
                <a:gd name="connsiteX5" fmla="*/ 1319732 w 1438040"/>
                <a:gd name="connsiteY5" fmla="*/ 2699213 h 3023542"/>
                <a:gd name="connsiteX6" fmla="*/ 1400696 w 1438040"/>
                <a:gd name="connsiteY6" fmla="*/ 2832562 h 3023542"/>
                <a:gd name="connsiteX7" fmla="*/ 1324495 w 1438040"/>
                <a:gd name="connsiteY7" fmla="*/ 2956387 h 3023542"/>
                <a:gd name="connsiteX8" fmla="*/ 1324463 w 1438040"/>
                <a:gd name="connsiteY8" fmla="*/ 3023542 h 3023542"/>
                <a:gd name="connsiteX0" fmla="*/ 1285044 w 1403568"/>
                <a:gd name="connsiteY0" fmla="*/ 0 h 3023542"/>
                <a:gd name="connsiteX1" fmla="*/ 807938 w 1403568"/>
                <a:gd name="connsiteY1" fmla="*/ 214746 h 3023542"/>
                <a:gd name="connsiteX2" fmla="*/ 241499 w 1403568"/>
                <a:gd name="connsiteY2" fmla="*/ 857668 h 3023542"/>
                <a:gd name="connsiteX3" fmla="*/ 14825 w 1403568"/>
                <a:gd name="connsiteY3" fmla="*/ 1305167 h 3023542"/>
                <a:gd name="connsiteX4" fmla="*/ 164423 w 1403568"/>
                <a:gd name="connsiteY4" fmla="*/ 1786420 h 3023542"/>
                <a:gd name="connsiteX5" fmla="*/ 1319732 w 1403568"/>
                <a:gd name="connsiteY5" fmla="*/ 2699213 h 3023542"/>
                <a:gd name="connsiteX6" fmla="*/ 1314971 w 1403568"/>
                <a:gd name="connsiteY6" fmla="*/ 2834943 h 3023542"/>
                <a:gd name="connsiteX7" fmla="*/ 1324495 w 1403568"/>
                <a:gd name="connsiteY7" fmla="*/ 2956387 h 3023542"/>
                <a:gd name="connsiteX8" fmla="*/ 1324463 w 1403568"/>
                <a:gd name="connsiteY8" fmla="*/ 3023542 h 3023542"/>
                <a:gd name="connsiteX0" fmla="*/ 1285044 w 1333151"/>
                <a:gd name="connsiteY0" fmla="*/ 0 h 3023542"/>
                <a:gd name="connsiteX1" fmla="*/ 807938 w 1333151"/>
                <a:gd name="connsiteY1" fmla="*/ 214746 h 3023542"/>
                <a:gd name="connsiteX2" fmla="*/ 241499 w 1333151"/>
                <a:gd name="connsiteY2" fmla="*/ 857668 h 3023542"/>
                <a:gd name="connsiteX3" fmla="*/ 14825 w 1333151"/>
                <a:gd name="connsiteY3" fmla="*/ 1305167 h 3023542"/>
                <a:gd name="connsiteX4" fmla="*/ 164423 w 1333151"/>
                <a:gd name="connsiteY4" fmla="*/ 1786420 h 3023542"/>
                <a:gd name="connsiteX5" fmla="*/ 1319732 w 1333151"/>
                <a:gd name="connsiteY5" fmla="*/ 2699213 h 3023542"/>
                <a:gd name="connsiteX6" fmla="*/ 1314971 w 1333151"/>
                <a:gd name="connsiteY6" fmla="*/ 2834943 h 3023542"/>
                <a:gd name="connsiteX7" fmla="*/ 1324495 w 1333151"/>
                <a:gd name="connsiteY7" fmla="*/ 2956387 h 3023542"/>
                <a:gd name="connsiteX8" fmla="*/ 1324463 w 1333151"/>
                <a:gd name="connsiteY8" fmla="*/ 3023542 h 3023542"/>
                <a:gd name="connsiteX0" fmla="*/ 1285044 w 1329616"/>
                <a:gd name="connsiteY0" fmla="*/ 0 h 3023542"/>
                <a:gd name="connsiteX1" fmla="*/ 807938 w 1329616"/>
                <a:gd name="connsiteY1" fmla="*/ 214746 h 3023542"/>
                <a:gd name="connsiteX2" fmla="*/ 241499 w 1329616"/>
                <a:gd name="connsiteY2" fmla="*/ 857668 h 3023542"/>
                <a:gd name="connsiteX3" fmla="*/ 14825 w 1329616"/>
                <a:gd name="connsiteY3" fmla="*/ 1305167 h 3023542"/>
                <a:gd name="connsiteX4" fmla="*/ 164423 w 1329616"/>
                <a:gd name="connsiteY4" fmla="*/ 1786420 h 3023542"/>
                <a:gd name="connsiteX5" fmla="*/ 1319732 w 1329616"/>
                <a:gd name="connsiteY5" fmla="*/ 2699213 h 3023542"/>
                <a:gd name="connsiteX6" fmla="*/ 1314971 w 1329616"/>
                <a:gd name="connsiteY6" fmla="*/ 2834943 h 3023542"/>
                <a:gd name="connsiteX7" fmla="*/ 1324463 w 1329616"/>
                <a:gd name="connsiteY7" fmla="*/ 3023542 h 3023542"/>
                <a:gd name="connsiteX0" fmla="*/ 1274210 w 1336302"/>
                <a:gd name="connsiteY0" fmla="*/ 0 h 3023542"/>
                <a:gd name="connsiteX1" fmla="*/ 797104 w 1336302"/>
                <a:gd name="connsiteY1" fmla="*/ 214746 h 3023542"/>
                <a:gd name="connsiteX2" fmla="*/ 230665 w 1336302"/>
                <a:gd name="connsiteY2" fmla="*/ 857668 h 3023542"/>
                <a:gd name="connsiteX3" fmla="*/ 3991 w 1336302"/>
                <a:gd name="connsiteY3" fmla="*/ 1305167 h 3023542"/>
                <a:gd name="connsiteX4" fmla="*/ 153589 w 1336302"/>
                <a:gd name="connsiteY4" fmla="*/ 1786420 h 3023542"/>
                <a:gd name="connsiteX5" fmla="*/ 915995 w 1336302"/>
                <a:gd name="connsiteY5" fmla="*/ 2399175 h 3023542"/>
                <a:gd name="connsiteX6" fmla="*/ 1308898 w 1336302"/>
                <a:gd name="connsiteY6" fmla="*/ 2699213 h 3023542"/>
                <a:gd name="connsiteX7" fmla="*/ 1304137 w 1336302"/>
                <a:gd name="connsiteY7" fmla="*/ 2834943 h 3023542"/>
                <a:gd name="connsiteX8" fmla="*/ 1313629 w 1336302"/>
                <a:gd name="connsiteY8" fmla="*/ 3023542 h 3023542"/>
                <a:gd name="connsiteX0" fmla="*/ 1274210 w 1338063"/>
                <a:gd name="connsiteY0" fmla="*/ 0 h 3023542"/>
                <a:gd name="connsiteX1" fmla="*/ 797104 w 1338063"/>
                <a:gd name="connsiteY1" fmla="*/ 214746 h 3023542"/>
                <a:gd name="connsiteX2" fmla="*/ 230665 w 1338063"/>
                <a:gd name="connsiteY2" fmla="*/ 857668 h 3023542"/>
                <a:gd name="connsiteX3" fmla="*/ 3991 w 1338063"/>
                <a:gd name="connsiteY3" fmla="*/ 1305167 h 3023542"/>
                <a:gd name="connsiteX4" fmla="*/ 153589 w 1338063"/>
                <a:gd name="connsiteY4" fmla="*/ 1786420 h 3023542"/>
                <a:gd name="connsiteX5" fmla="*/ 892182 w 1338063"/>
                <a:gd name="connsiteY5" fmla="*/ 2418225 h 3023542"/>
                <a:gd name="connsiteX6" fmla="*/ 1308898 w 1338063"/>
                <a:gd name="connsiteY6" fmla="*/ 2699213 h 3023542"/>
                <a:gd name="connsiteX7" fmla="*/ 1304137 w 1338063"/>
                <a:gd name="connsiteY7" fmla="*/ 2834943 h 3023542"/>
                <a:gd name="connsiteX8" fmla="*/ 1313629 w 1338063"/>
                <a:gd name="connsiteY8" fmla="*/ 3023542 h 3023542"/>
                <a:gd name="connsiteX0" fmla="*/ 1274210 w 1318057"/>
                <a:gd name="connsiteY0" fmla="*/ 0 h 3023542"/>
                <a:gd name="connsiteX1" fmla="*/ 797104 w 1318057"/>
                <a:gd name="connsiteY1" fmla="*/ 214746 h 3023542"/>
                <a:gd name="connsiteX2" fmla="*/ 230665 w 1318057"/>
                <a:gd name="connsiteY2" fmla="*/ 857668 h 3023542"/>
                <a:gd name="connsiteX3" fmla="*/ 3991 w 1318057"/>
                <a:gd name="connsiteY3" fmla="*/ 1305167 h 3023542"/>
                <a:gd name="connsiteX4" fmla="*/ 153589 w 1318057"/>
                <a:gd name="connsiteY4" fmla="*/ 1786420 h 3023542"/>
                <a:gd name="connsiteX5" fmla="*/ 892182 w 1318057"/>
                <a:gd name="connsiteY5" fmla="*/ 2418225 h 3023542"/>
                <a:gd name="connsiteX6" fmla="*/ 1308898 w 1318057"/>
                <a:gd name="connsiteY6" fmla="*/ 2699213 h 3023542"/>
                <a:gd name="connsiteX7" fmla="*/ 1304137 w 1318057"/>
                <a:gd name="connsiteY7" fmla="*/ 2834943 h 3023542"/>
                <a:gd name="connsiteX8" fmla="*/ 1313629 w 1318057"/>
                <a:gd name="connsiteY8" fmla="*/ 3023542 h 3023542"/>
                <a:gd name="connsiteX0" fmla="*/ 1274210 w 1313629"/>
                <a:gd name="connsiteY0" fmla="*/ 0 h 3023542"/>
                <a:gd name="connsiteX1" fmla="*/ 797104 w 1313629"/>
                <a:gd name="connsiteY1" fmla="*/ 214746 h 3023542"/>
                <a:gd name="connsiteX2" fmla="*/ 230665 w 1313629"/>
                <a:gd name="connsiteY2" fmla="*/ 857668 h 3023542"/>
                <a:gd name="connsiteX3" fmla="*/ 3991 w 1313629"/>
                <a:gd name="connsiteY3" fmla="*/ 1305167 h 3023542"/>
                <a:gd name="connsiteX4" fmla="*/ 153589 w 1313629"/>
                <a:gd name="connsiteY4" fmla="*/ 1786420 h 3023542"/>
                <a:gd name="connsiteX5" fmla="*/ 892182 w 1313629"/>
                <a:gd name="connsiteY5" fmla="*/ 2418225 h 3023542"/>
                <a:gd name="connsiteX6" fmla="*/ 1301754 w 1313629"/>
                <a:gd name="connsiteY6" fmla="*/ 2706356 h 3023542"/>
                <a:gd name="connsiteX7" fmla="*/ 1304137 w 1313629"/>
                <a:gd name="connsiteY7" fmla="*/ 2834943 h 3023542"/>
                <a:gd name="connsiteX8" fmla="*/ 1313629 w 1313629"/>
                <a:gd name="connsiteY8" fmla="*/ 3023542 h 3023542"/>
                <a:gd name="connsiteX0" fmla="*/ 1285438 w 1324857"/>
                <a:gd name="connsiteY0" fmla="*/ 0 h 3023542"/>
                <a:gd name="connsiteX1" fmla="*/ 808332 w 1324857"/>
                <a:gd name="connsiteY1" fmla="*/ 214746 h 3023542"/>
                <a:gd name="connsiteX2" fmla="*/ 241893 w 1324857"/>
                <a:gd name="connsiteY2" fmla="*/ 857668 h 3023542"/>
                <a:gd name="connsiteX3" fmla="*/ 15219 w 1324857"/>
                <a:gd name="connsiteY3" fmla="*/ 1305167 h 3023542"/>
                <a:gd name="connsiteX4" fmla="*/ 36634 w 1324857"/>
                <a:gd name="connsiteY4" fmla="*/ 1553831 h 3023542"/>
                <a:gd name="connsiteX5" fmla="*/ 164817 w 1324857"/>
                <a:gd name="connsiteY5" fmla="*/ 1786420 h 3023542"/>
                <a:gd name="connsiteX6" fmla="*/ 903410 w 1324857"/>
                <a:gd name="connsiteY6" fmla="*/ 2418225 h 3023542"/>
                <a:gd name="connsiteX7" fmla="*/ 1312982 w 1324857"/>
                <a:gd name="connsiteY7" fmla="*/ 2706356 h 3023542"/>
                <a:gd name="connsiteX8" fmla="*/ 1315365 w 1324857"/>
                <a:gd name="connsiteY8" fmla="*/ 2834943 h 3023542"/>
                <a:gd name="connsiteX9" fmla="*/ 1324857 w 132485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75827 w 1335867"/>
                <a:gd name="connsiteY5" fmla="*/ 1786420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75827 w 1335867"/>
                <a:gd name="connsiteY5" fmla="*/ 1786420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296448 w 1335867"/>
                <a:gd name="connsiteY0" fmla="*/ 0 h 3023542"/>
                <a:gd name="connsiteX1" fmla="*/ 819342 w 1335867"/>
                <a:gd name="connsiteY1" fmla="*/ 214746 h 3023542"/>
                <a:gd name="connsiteX2" fmla="*/ 252903 w 1335867"/>
                <a:gd name="connsiteY2" fmla="*/ 857668 h 3023542"/>
                <a:gd name="connsiteX3" fmla="*/ 26229 w 1335867"/>
                <a:gd name="connsiteY3" fmla="*/ 1305167 h 3023542"/>
                <a:gd name="connsiteX4" fmla="*/ 21451 w 1335867"/>
                <a:gd name="connsiteY4" fmla="*/ 1556213 h 3023542"/>
                <a:gd name="connsiteX5" fmla="*/ 161539 w 1335867"/>
                <a:gd name="connsiteY5" fmla="*/ 1788802 h 3023542"/>
                <a:gd name="connsiteX6" fmla="*/ 914420 w 1335867"/>
                <a:gd name="connsiteY6" fmla="*/ 2418225 h 3023542"/>
                <a:gd name="connsiteX7" fmla="*/ 1323992 w 1335867"/>
                <a:gd name="connsiteY7" fmla="*/ 2706356 h 3023542"/>
                <a:gd name="connsiteX8" fmla="*/ 1326375 w 1335867"/>
                <a:gd name="connsiteY8" fmla="*/ 2834943 h 3023542"/>
                <a:gd name="connsiteX9" fmla="*/ 1335867 w 1335867"/>
                <a:gd name="connsiteY9" fmla="*/ 3023542 h 3023542"/>
                <a:gd name="connsiteX0" fmla="*/ 1300560 w 1339979"/>
                <a:gd name="connsiteY0" fmla="*/ 0 h 3023542"/>
                <a:gd name="connsiteX1" fmla="*/ 823454 w 1339979"/>
                <a:gd name="connsiteY1" fmla="*/ 214746 h 3023542"/>
                <a:gd name="connsiteX2" fmla="*/ 257015 w 1339979"/>
                <a:gd name="connsiteY2" fmla="*/ 857668 h 3023542"/>
                <a:gd name="connsiteX3" fmla="*/ 30341 w 1339979"/>
                <a:gd name="connsiteY3" fmla="*/ 1305167 h 3023542"/>
                <a:gd name="connsiteX4" fmla="*/ 18419 w 1339979"/>
                <a:gd name="connsiteY4" fmla="*/ 1556213 h 3023542"/>
                <a:gd name="connsiteX5" fmla="*/ 165651 w 1339979"/>
                <a:gd name="connsiteY5" fmla="*/ 1788802 h 3023542"/>
                <a:gd name="connsiteX6" fmla="*/ 918532 w 1339979"/>
                <a:gd name="connsiteY6" fmla="*/ 2418225 h 3023542"/>
                <a:gd name="connsiteX7" fmla="*/ 1328104 w 1339979"/>
                <a:gd name="connsiteY7" fmla="*/ 2706356 h 3023542"/>
                <a:gd name="connsiteX8" fmla="*/ 1330487 w 1339979"/>
                <a:gd name="connsiteY8" fmla="*/ 2834943 h 3023542"/>
                <a:gd name="connsiteX9" fmla="*/ 1339979 w 1339979"/>
                <a:gd name="connsiteY9" fmla="*/ 3023542 h 3023542"/>
                <a:gd name="connsiteX0" fmla="*/ 24966 w 1503544"/>
                <a:gd name="connsiteY0" fmla="*/ 932178 h 2811934"/>
                <a:gd name="connsiteX1" fmla="*/ 987019 w 1503544"/>
                <a:gd name="connsiteY1" fmla="*/ 3138 h 2811934"/>
                <a:gd name="connsiteX2" fmla="*/ 420580 w 1503544"/>
                <a:gd name="connsiteY2" fmla="*/ 646060 h 2811934"/>
                <a:gd name="connsiteX3" fmla="*/ 193906 w 1503544"/>
                <a:gd name="connsiteY3" fmla="*/ 1093559 h 2811934"/>
                <a:gd name="connsiteX4" fmla="*/ 181984 w 1503544"/>
                <a:gd name="connsiteY4" fmla="*/ 1344605 h 2811934"/>
                <a:gd name="connsiteX5" fmla="*/ 329216 w 1503544"/>
                <a:gd name="connsiteY5" fmla="*/ 1577194 h 2811934"/>
                <a:gd name="connsiteX6" fmla="*/ 1082097 w 1503544"/>
                <a:gd name="connsiteY6" fmla="*/ 2206617 h 2811934"/>
                <a:gd name="connsiteX7" fmla="*/ 1491669 w 1503544"/>
                <a:gd name="connsiteY7" fmla="*/ 2494748 h 2811934"/>
                <a:gd name="connsiteX8" fmla="*/ 1494052 w 1503544"/>
                <a:gd name="connsiteY8" fmla="*/ 2623335 h 2811934"/>
                <a:gd name="connsiteX9" fmla="*/ 1503544 w 1503544"/>
                <a:gd name="connsiteY9" fmla="*/ 2811934 h 2811934"/>
                <a:gd name="connsiteX0" fmla="*/ 27638 w 1506216"/>
                <a:gd name="connsiteY0" fmla="*/ 930058 h 2809814"/>
                <a:gd name="connsiteX1" fmla="*/ 989691 w 1506216"/>
                <a:gd name="connsiteY1" fmla="*/ 1018 h 2809814"/>
                <a:gd name="connsiteX2" fmla="*/ 1167970 w 1506216"/>
                <a:gd name="connsiteY2" fmla="*/ 1156130 h 2809814"/>
                <a:gd name="connsiteX3" fmla="*/ 196578 w 1506216"/>
                <a:gd name="connsiteY3" fmla="*/ 1091439 h 2809814"/>
                <a:gd name="connsiteX4" fmla="*/ 184656 w 1506216"/>
                <a:gd name="connsiteY4" fmla="*/ 1342485 h 2809814"/>
                <a:gd name="connsiteX5" fmla="*/ 331888 w 1506216"/>
                <a:gd name="connsiteY5" fmla="*/ 1575074 h 2809814"/>
                <a:gd name="connsiteX6" fmla="*/ 1084769 w 1506216"/>
                <a:gd name="connsiteY6" fmla="*/ 2204497 h 2809814"/>
                <a:gd name="connsiteX7" fmla="*/ 1494341 w 1506216"/>
                <a:gd name="connsiteY7" fmla="*/ 2492628 h 2809814"/>
                <a:gd name="connsiteX8" fmla="*/ 1496724 w 1506216"/>
                <a:gd name="connsiteY8" fmla="*/ 2621215 h 2809814"/>
                <a:gd name="connsiteX9" fmla="*/ 1506216 w 1506216"/>
                <a:gd name="connsiteY9" fmla="*/ 2809814 h 2809814"/>
                <a:gd name="connsiteX0" fmla="*/ 36207 w 1514785"/>
                <a:gd name="connsiteY0" fmla="*/ 153764 h 2033520"/>
                <a:gd name="connsiteX1" fmla="*/ 731167 w 1514785"/>
                <a:gd name="connsiteY1" fmla="*/ 4006 h 2033520"/>
                <a:gd name="connsiteX2" fmla="*/ 1176539 w 1514785"/>
                <a:gd name="connsiteY2" fmla="*/ 379836 h 2033520"/>
                <a:gd name="connsiteX3" fmla="*/ 205147 w 1514785"/>
                <a:gd name="connsiteY3" fmla="*/ 315145 h 2033520"/>
                <a:gd name="connsiteX4" fmla="*/ 193225 w 1514785"/>
                <a:gd name="connsiteY4" fmla="*/ 566191 h 2033520"/>
                <a:gd name="connsiteX5" fmla="*/ 340457 w 1514785"/>
                <a:gd name="connsiteY5" fmla="*/ 798780 h 2033520"/>
                <a:gd name="connsiteX6" fmla="*/ 1093338 w 1514785"/>
                <a:gd name="connsiteY6" fmla="*/ 1428203 h 2033520"/>
                <a:gd name="connsiteX7" fmla="*/ 1502910 w 1514785"/>
                <a:gd name="connsiteY7" fmla="*/ 1716334 h 2033520"/>
                <a:gd name="connsiteX8" fmla="*/ 1505293 w 1514785"/>
                <a:gd name="connsiteY8" fmla="*/ 1844921 h 2033520"/>
                <a:gd name="connsiteX9" fmla="*/ 1514785 w 1514785"/>
                <a:gd name="connsiteY9" fmla="*/ 2033520 h 2033520"/>
                <a:gd name="connsiteX0" fmla="*/ 32173 w 1639584"/>
                <a:gd name="connsiteY0" fmla="*/ 141812 h 2034137"/>
                <a:gd name="connsiteX1" fmla="*/ 855966 w 1639584"/>
                <a:gd name="connsiteY1" fmla="*/ 4623 h 2034137"/>
                <a:gd name="connsiteX2" fmla="*/ 1301338 w 1639584"/>
                <a:gd name="connsiteY2" fmla="*/ 380453 h 2034137"/>
                <a:gd name="connsiteX3" fmla="*/ 329946 w 1639584"/>
                <a:gd name="connsiteY3" fmla="*/ 315762 h 2034137"/>
                <a:gd name="connsiteX4" fmla="*/ 318024 w 1639584"/>
                <a:gd name="connsiteY4" fmla="*/ 566808 h 2034137"/>
                <a:gd name="connsiteX5" fmla="*/ 465256 w 1639584"/>
                <a:gd name="connsiteY5" fmla="*/ 799397 h 2034137"/>
                <a:gd name="connsiteX6" fmla="*/ 1218137 w 1639584"/>
                <a:gd name="connsiteY6" fmla="*/ 1428820 h 2034137"/>
                <a:gd name="connsiteX7" fmla="*/ 1627709 w 1639584"/>
                <a:gd name="connsiteY7" fmla="*/ 1716951 h 2034137"/>
                <a:gd name="connsiteX8" fmla="*/ 1630092 w 1639584"/>
                <a:gd name="connsiteY8" fmla="*/ 1845538 h 2034137"/>
                <a:gd name="connsiteX9" fmla="*/ 1639584 w 1639584"/>
                <a:gd name="connsiteY9" fmla="*/ 2034137 h 2034137"/>
                <a:gd name="connsiteX0" fmla="*/ 0 w 1607411"/>
                <a:gd name="connsiteY0" fmla="*/ 145196 h 2037521"/>
                <a:gd name="connsiteX1" fmla="*/ 823793 w 1607411"/>
                <a:gd name="connsiteY1" fmla="*/ 8007 h 2037521"/>
                <a:gd name="connsiteX2" fmla="*/ 1269165 w 1607411"/>
                <a:gd name="connsiteY2" fmla="*/ 383837 h 2037521"/>
                <a:gd name="connsiteX3" fmla="*/ 297773 w 1607411"/>
                <a:gd name="connsiteY3" fmla="*/ 319146 h 2037521"/>
                <a:gd name="connsiteX4" fmla="*/ 285851 w 1607411"/>
                <a:gd name="connsiteY4" fmla="*/ 570192 h 2037521"/>
                <a:gd name="connsiteX5" fmla="*/ 433083 w 1607411"/>
                <a:gd name="connsiteY5" fmla="*/ 802781 h 2037521"/>
                <a:gd name="connsiteX6" fmla="*/ 1185964 w 1607411"/>
                <a:gd name="connsiteY6" fmla="*/ 1432204 h 2037521"/>
                <a:gd name="connsiteX7" fmla="*/ 1595536 w 1607411"/>
                <a:gd name="connsiteY7" fmla="*/ 1720335 h 2037521"/>
                <a:gd name="connsiteX8" fmla="*/ 1597919 w 1607411"/>
                <a:gd name="connsiteY8" fmla="*/ 1848922 h 2037521"/>
                <a:gd name="connsiteX9" fmla="*/ 1607411 w 1607411"/>
                <a:gd name="connsiteY9" fmla="*/ 2037521 h 2037521"/>
                <a:gd name="connsiteX0" fmla="*/ 0 w 1541424"/>
                <a:gd name="connsiteY0" fmla="*/ 153693 h 2036591"/>
                <a:gd name="connsiteX1" fmla="*/ 757806 w 1541424"/>
                <a:gd name="connsiteY1" fmla="*/ 7077 h 2036591"/>
                <a:gd name="connsiteX2" fmla="*/ 1203178 w 1541424"/>
                <a:gd name="connsiteY2" fmla="*/ 382907 h 2036591"/>
                <a:gd name="connsiteX3" fmla="*/ 231786 w 1541424"/>
                <a:gd name="connsiteY3" fmla="*/ 318216 h 2036591"/>
                <a:gd name="connsiteX4" fmla="*/ 219864 w 1541424"/>
                <a:gd name="connsiteY4" fmla="*/ 569262 h 2036591"/>
                <a:gd name="connsiteX5" fmla="*/ 367096 w 1541424"/>
                <a:gd name="connsiteY5" fmla="*/ 801851 h 2036591"/>
                <a:gd name="connsiteX6" fmla="*/ 1119977 w 1541424"/>
                <a:gd name="connsiteY6" fmla="*/ 1431274 h 2036591"/>
                <a:gd name="connsiteX7" fmla="*/ 1529549 w 1541424"/>
                <a:gd name="connsiteY7" fmla="*/ 1719405 h 2036591"/>
                <a:gd name="connsiteX8" fmla="*/ 1531932 w 1541424"/>
                <a:gd name="connsiteY8" fmla="*/ 1847992 h 2036591"/>
                <a:gd name="connsiteX9" fmla="*/ 1541424 w 1541424"/>
                <a:gd name="connsiteY9" fmla="*/ 2036591 h 2036591"/>
                <a:gd name="connsiteX0" fmla="*/ 0 w 1541424"/>
                <a:gd name="connsiteY0" fmla="*/ 138761 h 2021659"/>
                <a:gd name="connsiteX1" fmla="*/ 811225 w 1541424"/>
                <a:gd name="connsiteY1" fmla="*/ 7856 h 2021659"/>
                <a:gd name="connsiteX2" fmla="*/ 1203178 w 1541424"/>
                <a:gd name="connsiteY2" fmla="*/ 367975 h 2021659"/>
                <a:gd name="connsiteX3" fmla="*/ 231786 w 1541424"/>
                <a:gd name="connsiteY3" fmla="*/ 303284 h 2021659"/>
                <a:gd name="connsiteX4" fmla="*/ 219864 w 1541424"/>
                <a:gd name="connsiteY4" fmla="*/ 554330 h 2021659"/>
                <a:gd name="connsiteX5" fmla="*/ 367096 w 1541424"/>
                <a:gd name="connsiteY5" fmla="*/ 786919 h 2021659"/>
                <a:gd name="connsiteX6" fmla="*/ 1119977 w 1541424"/>
                <a:gd name="connsiteY6" fmla="*/ 1416342 h 2021659"/>
                <a:gd name="connsiteX7" fmla="*/ 1529549 w 1541424"/>
                <a:gd name="connsiteY7" fmla="*/ 1704473 h 2021659"/>
                <a:gd name="connsiteX8" fmla="*/ 1531932 w 1541424"/>
                <a:gd name="connsiteY8" fmla="*/ 1833060 h 2021659"/>
                <a:gd name="connsiteX9" fmla="*/ 1541424 w 1541424"/>
                <a:gd name="connsiteY9" fmla="*/ 2021659 h 2021659"/>
                <a:gd name="connsiteX0" fmla="*/ 0 w 1973782"/>
                <a:gd name="connsiteY0" fmla="*/ 137162 h 2020060"/>
                <a:gd name="connsiteX1" fmla="*/ 811225 w 1973782"/>
                <a:gd name="connsiteY1" fmla="*/ 6257 h 2020060"/>
                <a:gd name="connsiteX2" fmla="*/ 1966749 w 1973782"/>
                <a:gd name="connsiteY2" fmla="*/ 334953 h 2020060"/>
                <a:gd name="connsiteX3" fmla="*/ 231786 w 1973782"/>
                <a:gd name="connsiteY3" fmla="*/ 301685 h 2020060"/>
                <a:gd name="connsiteX4" fmla="*/ 219864 w 1973782"/>
                <a:gd name="connsiteY4" fmla="*/ 552731 h 2020060"/>
                <a:gd name="connsiteX5" fmla="*/ 367096 w 1973782"/>
                <a:gd name="connsiteY5" fmla="*/ 785320 h 2020060"/>
                <a:gd name="connsiteX6" fmla="*/ 1119977 w 1973782"/>
                <a:gd name="connsiteY6" fmla="*/ 1414743 h 2020060"/>
                <a:gd name="connsiteX7" fmla="*/ 1529549 w 1973782"/>
                <a:gd name="connsiteY7" fmla="*/ 1702874 h 2020060"/>
                <a:gd name="connsiteX8" fmla="*/ 1531932 w 1973782"/>
                <a:gd name="connsiteY8" fmla="*/ 1831461 h 2020060"/>
                <a:gd name="connsiteX9" fmla="*/ 1541424 w 1973782"/>
                <a:gd name="connsiteY9" fmla="*/ 2020060 h 2020060"/>
                <a:gd name="connsiteX0" fmla="*/ 0 w 1973782"/>
                <a:gd name="connsiteY0" fmla="*/ 137162 h 2020060"/>
                <a:gd name="connsiteX1" fmla="*/ 811225 w 1973782"/>
                <a:gd name="connsiteY1" fmla="*/ 6257 h 2020060"/>
                <a:gd name="connsiteX2" fmla="*/ 1966749 w 1973782"/>
                <a:gd name="connsiteY2" fmla="*/ 334953 h 2020060"/>
                <a:gd name="connsiteX3" fmla="*/ 231786 w 1973782"/>
                <a:gd name="connsiteY3" fmla="*/ 301685 h 2020060"/>
                <a:gd name="connsiteX4" fmla="*/ 367096 w 1973782"/>
                <a:gd name="connsiteY4" fmla="*/ 785320 h 2020060"/>
                <a:gd name="connsiteX5" fmla="*/ 1119977 w 1973782"/>
                <a:gd name="connsiteY5" fmla="*/ 1414743 h 2020060"/>
                <a:gd name="connsiteX6" fmla="*/ 1529549 w 1973782"/>
                <a:gd name="connsiteY6" fmla="*/ 1702874 h 2020060"/>
                <a:gd name="connsiteX7" fmla="*/ 1531932 w 1973782"/>
                <a:gd name="connsiteY7" fmla="*/ 1831461 h 2020060"/>
                <a:gd name="connsiteX8" fmla="*/ 1541424 w 1973782"/>
                <a:gd name="connsiteY8" fmla="*/ 2020060 h 2020060"/>
                <a:gd name="connsiteX0" fmla="*/ 0 w 1973782"/>
                <a:gd name="connsiteY0" fmla="*/ 137162 h 2020060"/>
                <a:gd name="connsiteX1" fmla="*/ 811225 w 1973782"/>
                <a:gd name="connsiteY1" fmla="*/ 6257 h 2020060"/>
                <a:gd name="connsiteX2" fmla="*/ 1966749 w 1973782"/>
                <a:gd name="connsiteY2" fmla="*/ 334953 h 2020060"/>
                <a:gd name="connsiteX3" fmla="*/ 231786 w 1973782"/>
                <a:gd name="connsiteY3" fmla="*/ 301685 h 2020060"/>
                <a:gd name="connsiteX4" fmla="*/ 1119977 w 1973782"/>
                <a:gd name="connsiteY4" fmla="*/ 1414743 h 2020060"/>
                <a:gd name="connsiteX5" fmla="*/ 1529549 w 1973782"/>
                <a:gd name="connsiteY5" fmla="*/ 1702874 h 2020060"/>
                <a:gd name="connsiteX6" fmla="*/ 1531932 w 1973782"/>
                <a:gd name="connsiteY6" fmla="*/ 1831461 h 2020060"/>
                <a:gd name="connsiteX7" fmla="*/ 1541424 w 1973782"/>
                <a:gd name="connsiteY7" fmla="*/ 2020060 h 2020060"/>
                <a:gd name="connsiteX0" fmla="*/ 0 w 1973782"/>
                <a:gd name="connsiteY0" fmla="*/ 137162 h 1831461"/>
                <a:gd name="connsiteX1" fmla="*/ 811225 w 1973782"/>
                <a:gd name="connsiteY1" fmla="*/ 6257 h 1831461"/>
                <a:gd name="connsiteX2" fmla="*/ 1966749 w 1973782"/>
                <a:gd name="connsiteY2" fmla="*/ 334953 h 1831461"/>
                <a:gd name="connsiteX3" fmla="*/ 231786 w 1973782"/>
                <a:gd name="connsiteY3" fmla="*/ 301685 h 1831461"/>
                <a:gd name="connsiteX4" fmla="*/ 1119977 w 1973782"/>
                <a:gd name="connsiteY4" fmla="*/ 1414743 h 1831461"/>
                <a:gd name="connsiteX5" fmla="*/ 1529549 w 1973782"/>
                <a:gd name="connsiteY5" fmla="*/ 1702874 h 1831461"/>
                <a:gd name="connsiteX6" fmla="*/ 1531932 w 1973782"/>
                <a:gd name="connsiteY6" fmla="*/ 1831461 h 1831461"/>
                <a:gd name="connsiteX0" fmla="*/ 0 w 1973782"/>
                <a:gd name="connsiteY0" fmla="*/ 137162 h 1702874"/>
                <a:gd name="connsiteX1" fmla="*/ 811225 w 1973782"/>
                <a:gd name="connsiteY1" fmla="*/ 6257 h 1702874"/>
                <a:gd name="connsiteX2" fmla="*/ 1966749 w 1973782"/>
                <a:gd name="connsiteY2" fmla="*/ 334953 h 1702874"/>
                <a:gd name="connsiteX3" fmla="*/ 231786 w 1973782"/>
                <a:gd name="connsiteY3" fmla="*/ 301685 h 1702874"/>
                <a:gd name="connsiteX4" fmla="*/ 1119977 w 1973782"/>
                <a:gd name="connsiteY4" fmla="*/ 1414743 h 1702874"/>
                <a:gd name="connsiteX5" fmla="*/ 1529549 w 1973782"/>
                <a:gd name="connsiteY5" fmla="*/ 1702874 h 1702874"/>
                <a:gd name="connsiteX0" fmla="*/ 0 w 1973782"/>
                <a:gd name="connsiteY0" fmla="*/ 137162 h 1414743"/>
                <a:gd name="connsiteX1" fmla="*/ 811225 w 1973782"/>
                <a:gd name="connsiteY1" fmla="*/ 6257 h 1414743"/>
                <a:gd name="connsiteX2" fmla="*/ 1966749 w 1973782"/>
                <a:gd name="connsiteY2" fmla="*/ 334953 h 1414743"/>
                <a:gd name="connsiteX3" fmla="*/ 231786 w 1973782"/>
                <a:gd name="connsiteY3" fmla="*/ 301685 h 1414743"/>
                <a:gd name="connsiteX4" fmla="*/ 1119977 w 1973782"/>
                <a:gd name="connsiteY4" fmla="*/ 1414743 h 1414743"/>
                <a:gd name="connsiteX0" fmla="*/ 0 w 2358030"/>
                <a:gd name="connsiteY0" fmla="*/ 137162 h 481490"/>
                <a:gd name="connsiteX1" fmla="*/ 811225 w 2358030"/>
                <a:gd name="connsiteY1" fmla="*/ 6257 h 481490"/>
                <a:gd name="connsiteX2" fmla="*/ 1966749 w 2358030"/>
                <a:gd name="connsiteY2" fmla="*/ 334953 h 481490"/>
                <a:gd name="connsiteX3" fmla="*/ 231786 w 2358030"/>
                <a:gd name="connsiteY3" fmla="*/ 301685 h 481490"/>
                <a:gd name="connsiteX4" fmla="*/ 2358030 w 2358030"/>
                <a:gd name="connsiteY4" fmla="*/ 481490 h 481490"/>
                <a:gd name="connsiteX0" fmla="*/ 0 w 2358030"/>
                <a:gd name="connsiteY0" fmla="*/ 137162 h 481490"/>
                <a:gd name="connsiteX1" fmla="*/ 811225 w 2358030"/>
                <a:gd name="connsiteY1" fmla="*/ 6257 h 481490"/>
                <a:gd name="connsiteX2" fmla="*/ 1966749 w 2358030"/>
                <a:gd name="connsiteY2" fmla="*/ 334953 h 481490"/>
                <a:gd name="connsiteX3" fmla="*/ 2358030 w 2358030"/>
                <a:gd name="connsiteY3" fmla="*/ 481490 h 481490"/>
                <a:gd name="connsiteX0" fmla="*/ 0 w 2358030"/>
                <a:gd name="connsiteY0" fmla="*/ 137162 h 525481"/>
                <a:gd name="connsiteX1" fmla="*/ 811225 w 2358030"/>
                <a:gd name="connsiteY1" fmla="*/ 6257 h 525481"/>
                <a:gd name="connsiteX2" fmla="*/ 1966749 w 2358030"/>
                <a:gd name="connsiteY2" fmla="*/ 334953 h 525481"/>
                <a:gd name="connsiteX3" fmla="*/ 2358030 w 2358030"/>
                <a:gd name="connsiteY3" fmla="*/ 525481 h 525481"/>
                <a:gd name="connsiteX0" fmla="*/ 0 w 2367457"/>
                <a:gd name="connsiteY0" fmla="*/ 137162 h 525481"/>
                <a:gd name="connsiteX1" fmla="*/ 811225 w 2367457"/>
                <a:gd name="connsiteY1" fmla="*/ 6257 h 525481"/>
                <a:gd name="connsiteX2" fmla="*/ 1966749 w 2367457"/>
                <a:gd name="connsiteY2" fmla="*/ 334953 h 525481"/>
                <a:gd name="connsiteX3" fmla="*/ 2367457 w 2367457"/>
                <a:gd name="connsiteY3" fmla="*/ 525481 h 525481"/>
              </a:gdLst>
              <a:ahLst/>
              <a:cxnLst>
                <a:cxn ang="0">
                  <a:pos x="connsiteX0" y="connsiteY0"/>
                </a:cxn>
                <a:cxn ang="0">
                  <a:pos x="connsiteX1" y="connsiteY1"/>
                </a:cxn>
                <a:cxn ang="0">
                  <a:pos x="connsiteX2" y="connsiteY2"/>
                </a:cxn>
                <a:cxn ang="0">
                  <a:pos x="connsiteX3" y="connsiteY3"/>
                </a:cxn>
              </a:cxnLst>
              <a:rect l="l" t="t" r="r" b="b"/>
              <a:pathLst>
                <a:path w="2367457" h="525481">
                  <a:moveTo>
                    <a:pt x="0" y="137162"/>
                  </a:moveTo>
                  <a:cubicBezTo>
                    <a:pt x="284105" y="78514"/>
                    <a:pt x="483434" y="-26708"/>
                    <a:pt x="811225" y="6257"/>
                  </a:cubicBezTo>
                  <a:cubicBezTo>
                    <a:pt x="1139016" y="39222"/>
                    <a:pt x="1707377" y="248416"/>
                    <a:pt x="1966749" y="334953"/>
                  </a:cubicBezTo>
                  <a:cubicBezTo>
                    <a:pt x="2226121" y="421490"/>
                    <a:pt x="2285940" y="494953"/>
                    <a:pt x="2367457" y="525481"/>
                  </a:cubicBezTo>
                </a:path>
              </a:pathLst>
            </a:cu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5E4B5E2F-EC1C-E494-947C-B82A37D50365}"/>
                </a:ext>
              </a:extLst>
            </p:cNvPr>
            <p:cNvSpPr/>
            <p:nvPr/>
          </p:nvSpPr>
          <p:spPr>
            <a:xfrm flipH="1">
              <a:off x="6386685" y="3973776"/>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23D1CB4-DA0D-72E4-98EF-A9DC126C3226}"/>
                </a:ext>
              </a:extLst>
            </p:cNvPr>
            <p:cNvSpPr/>
            <p:nvPr/>
          </p:nvSpPr>
          <p:spPr>
            <a:xfrm flipH="1">
              <a:off x="6385240" y="4019352"/>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C6BFBB4B-BAFB-E02C-DC74-16BAC2E5EE07}"/>
                </a:ext>
              </a:extLst>
            </p:cNvPr>
            <p:cNvSpPr/>
            <p:nvPr/>
          </p:nvSpPr>
          <p:spPr>
            <a:xfrm>
              <a:off x="8340415" y="3444819"/>
              <a:ext cx="14400" cy="144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49343C3B-6FF8-1CF3-BB0B-195510A23E3F}"/>
                </a:ext>
              </a:extLst>
            </p:cNvPr>
            <p:cNvSpPr/>
            <p:nvPr/>
          </p:nvSpPr>
          <p:spPr>
            <a:xfrm>
              <a:off x="8354815" y="3561624"/>
              <a:ext cx="14400" cy="144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CF3277C-85FE-4736-39A4-642A311F5E47}"/>
                </a:ext>
              </a:extLst>
            </p:cNvPr>
            <p:cNvSpPr/>
            <p:nvPr/>
          </p:nvSpPr>
          <p:spPr>
            <a:xfrm>
              <a:off x="8424584" y="3462630"/>
              <a:ext cx="14400" cy="144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95CABA13-23B3-73C2-485F-FD501DC7D0B7}"/>
                </a:ext>
              </a:extLst>
            </p:cNvPr>
            <p:cNvCxnSpPr>
              <a:stCxn id="53" idx="4"/>
            </p:cNvCxnSpPr>
            <p:nvPr/>
          </p:nvCxnSpPr>
          <p:spPr>
            <a:xfrm flipH="1">
              <a:off x="8340415" y="3459219"/>
              <a:ext cx="7200" cy="3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3FE84F6-DF7A-6666-6B21-576868F52DB4}"/>
                </a:ext>
              </a:extLst>
            </p:cNvPr>
            <p:cNvCxnSpPr/>
            <p:nvPr/>
          </p:nvCxnSpPr>
          <p:spPr>
            <a:xfrm flipH="1">
              <a:off x="8424584" y="3473245"/>
              <a:ext cx="7200" cy="3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3482EEE-6575-8B93-69E6-E207709653F0}"/>
                </a:ext>
              </a:extLst>
            </p:cNvPr>
            <p:cNvCxnSpPr/>
            <p:nvPr/>
          </p:nvCxnSpPr>
          <p:spPr>
            <a:xfrm flipH="1">
              <a:off x="8365615" y="3536486"/>
              <a:ext cx="7200" cy="3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94E3ABFA-D878-2E80-2045-189A91311406}"/>
                </a:ext>
              </a:extLst>
            </p:cNvPr>
            <p:cNvSpPr/>
            <p:nvPr/>
          </p:nvSpPr>
          <p:spPr>
            <a:xfrm>
              <a:off x="4611818" y="3799715"/>
              <a:ext cx="1624909" cy="184369"/>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460951"/>
                <a:gd name="connsiteY0" fmla="*/ 0 h 2501096"/>
                <a:gd name="connsiteX1" fmla="*/ 662960 w 1460951"/>
                <a:gd name="connsiteY1" fmla="*/ 339047 h 2501096"/>
                <a:gd name="connsiteX2" fmla="*/ 118429 w 1460951"/>
                <a:gd name="connsiteY2" fmla="*/ 1037690 h 2501096"/>
                <a:gd name="connsiteX3" fmla="*/ 4626 w 1460951"/>
                <a:gd name="connsiteY3" fmla="*/ 1476141 h 2501096"/>
                <a:gd name="connsiteX4" fmla="*/ 210897 w 1460951"/>
                <a:gd name="connsiteY4" fmla="*/ 1900719 h 2501096"/>
                <a:gd name="connsiteX5" fmla="*/ 1460951 w 1460951"/>
                <a:gd name="connsiteY5" fmla="*/ 2501096 h 2501096"/>
                <a:gd name="connsiteX0" fmla="*/ 1199509 w 1463244"/>
                <a:gd name="connsiteY0" fmla="*/ 0 h 2501096"/>
                <a:gd name="connsiteX1" fmla="*/ 665253 w 1463244"/>
                <a:gd name="connsiteY1" fmla="*/ 339047 h 2501096"/>
                <a:gd name="connsiteX2" fmla="*/ 120722 w 1463244"/>
                <a:gd name="connsiteY2" fmla="*/ 1037690 h 2501096"/>
                <a:gd name="connsiteX3" fmla="*/ 6919 w 1463244"/>
                <a:gd name="connsiteY3" fmla="*/ 1476141 h 2501096"/>
                <a:gd name="connsiteX4" fmla="*/ 248909 w 1463244"/>
                <a:gd name="connsiteY4" fmla="*/ 1879288 h 2501096"/>
                <a:gd name="connsiteX5" fmla="*/ 1463244 w 1463244"/>
                <a:gd name="connsiteY5" fmla="*/ 2501096 h 2501096"/>
                <a:gd name="connsiteX0" fmla="*/ 1199509 w 1444194"/>
                <a:gd name="connsiteY0" fmla="*/ 0 h 2489190"/>
                <a:gd name="connsiteX1" fmla="*/ 665253 w 1444194"/>
                <a:gd name="connsiteY1" fmla="*/ 339047 h 2489190"/>
                <a:gd name="connsiteX2" fmla="*/ 120722 w 1444194"/>
                <a:gd name="connsiteY2" fmla="*/ 1037690 h 2489190"/>
                <a:gd name="connsiteX3" fmla="*/ 6919 w 1444194"/>
                <a:gd name="connsiteY3" fmla="*/ 1476141 h 2489190"/>
                <a:gd name="connsiteX4" fmla="*/ 248909 w 1444194"/>
                <a:gd name="connsiteY4" fmla="*/ 1879288 h 2489190"/>
                <a:gd name="connsiteX5" fmla="*/ 1444194 w 1444194"/>
                <a:gd name="connsiteY5" fmla="*/ 2489190 h 2489190"/>
                <a:gd name="connsiteX0" fmla="*/ 1199509 w 1446575"/>
                <a:gd name="connsiteY0" fmla="*/ 0 h 2496334"/>
                <a:gd name="connsiteX1" fmla="*/ 665253 w 1446575"/>
                <a:gd name="connsiteY1" fmla="*/ 339047 h 2496334"/>
                <a:gd name="connsiteX2" fmla="*/ 120722 w 1446575"/>
                <a:gd name="connsiteY2" fmla="*/ 1037690 h 2496334"/>
                <a:gd name="connsiteX3" fmla="*/ 6919 w 1446575"/>
                <a:gd name="connsiteY3" fmla="*/ 1476141 h 2496334"/>
                <a:gd name="connsiteX4" fmla="*/ 248909 w 1446575"/>
                <a:gd name="connsiteY4" fmla="*/ 1879288 h 2496334"/>
                <a:gd name="connsiteX5" fmla="*/ 1446575 w 1446575"/>
                <a:gd name="connsiteY5" fmla="*/ 2496334 h 2496334"/>
                <a:gd name="connsiteX0" fmla="*/ 1199509 w 1352278"/>
                <a:gd name="connsiteY0" fmla="*/ 0 h 2496334"/>
                <a:gd name="connsiteX1" fmla="*/ 665253 w 1352278"/>
                <a:gd name="connsiteY1" fmla="*/ 339047 h 2496334"/>
                <a:gd name="connsiteX2" fmla="*/ 120722 w 1352278"/>
                <a:gd name="connsiteY2" fmla="*/ 1037690 h 2496334"/>
                <a:gd name="connsiteX3" fmla="*/ 6919 w 1352278"/>
                <a:gd name="connsiteY3" fmla="*/ 1476141 h 2496334"/>
                <a:gd name="connsiteX4" fmla="*/ 248909 w 1352278"/>
                <a:gd name="connsiteY4" fmla="*/ 1879288 h 2496334"/>
                <a:gd name="connsiteX5" fmla="*/ 1352278 w 1352278"/>
                <a:gd name="connsiteY5" fmla="*/ 2496334 h 2496334"/>
                <a:gd name="connsiteX0" fmla="*/ 1199509 w 1343706"/>
                <a:gd name="connsiteY0" fmla="*/ 0 h 2496334"/>
                <a:gd name="connsiteX1" fmla="*/ 665253 w 1343706"/>
                <a:gd name="connsiteY1" fmla="*/ 339047 h 2496334"/>
                <a:gd name="connsiteX2" fmla="*/ 120722 w 1343706"/>
                <a:gd name="connsiteY2" fmla="*/ 1037690 h 2496334"/>
                <a:gd name="connsiteX3" fmla="*/ 6919 w 1343706"/>
                <a:gd name="connsiteY3" fmla="*/ 1476141 h 2496334"/>
                <a:gd name="connsiteX4" fmla="*/ 248909 w 1343706"/>
                <a:gd name="connsiteY4" fmla="*/ 1879288 h 2496334"/>
                <a:gd name="connsiteX5" fmla="*/ 1343706 w 1343706"/>
                <a:gd name="connsiteY5" fmla="*/ 2496334 h 2496334"/>
                <a:gd name="connsiteX0" fmla="*/ 18957 w 1721898"/>
                <a:gd name="connsiteY0" fmla="*/ 1625664 h 2179490"/>
                <a:gd name="connsiteX1" fmla="*/ 1043445 w 1721898"/>
                <a:gd name="connsiteY1" fmla="*/ 22203 h 2179490"/>
                <a:gd name="connsiteX2" fmla="*/ 498914 w 1721898"/>
                <a:gd name="connsiteY2" fmla="*/ 720846 h 2179490"/>
                <a:gd name="connsiteX3" fmla="*/ 385111 w 1721898"/>
                <a:gd name="connsiteY3" fmla="*/ 1159297 h 2179490"/>
                <a:gd name="connsiteX4" fmla="*/ 627101 w 1721898"/>
                <a:gd name="connsiteY4" fmla="*/ 1562444 h 2179490"/>
                <a:gd name="connsiteX5" fmla="*/ 1721898 w 1721898"/>
                <a:gd name="connsiteY5" fmla="*/ 2179490 h 2179490"/>
                <a:gd name="connsiteX0" fmla="*/ 0 w 1702941"/>
                <a:gd name="connsiteY0" fmla="*/ 1625664 h 2179490"/>
                <a:gd name="connsiteX1" fmla="*/ 1024488 w 1702941"/>
                <a:gd name="connsiteY1" fmla="*/ 22203 h 2179490"/>
                <a:gd name="connsiteX2" fmla="*/ 479957 w 1702941"/>
                <a:gd name="connsiteY2" fmla="*/ 720846 h 2179490"/>
                <a:gd name="connsiteX3" fmla="*/ 366154 w 1702941"/>
                <a:gd name="connsiteY3" fmla="*/ 1159297 h 2179490"/>
                <a:gd name="connsiteX4" fmla="*/ 608144 w 1702941"/>
                <a:gd name="connsiteY4" fmla="*/ 1562444 h 2179490"/>
                <a:gd name="connsiteX5" fmla="*/ 1702941 w 1702941"/>
                <a:gd name="connsiteY5" fmla="*/ 2179490 h 2179490"/>
                <a:gd name="connsiteX0" fmla="*/ 0 w 1702941"/>
                <a:gd name="connsiteY0" fmla="*/ 922064 h 1475890"/>
                <a:gd name="connsiteX1" fmla="*/ 1427203 w 1702941"/>
                <a:gd name="connsiteY1" fmla="*/ 1085811 h 1475890"/>
                <a:gd name="connsiteX2" fmla="*/ 479957 w 1702941"/>
                <a:gd name="connsiteY2" fmla="*/ 17246 h 1475890"/>
                <a:gd name="connsiteX3" fmla="*/ 366154 w 1702941"/>
                <a:gd name="connsiteY3" fmla="*/ 455697 h 1475890"/>
                <a:gd name="connsiteX4" fmla="*/ 608144 w 1702941"/>
                <a:gd name="connsiteY4" fmla="*/ 858844 h 1475890"/>
                <a:gd name="connsiteX5" fmla="*/ 1702941 w 1702941"/>
                <a:gd name="connsiteY5" fmla="*/ 1475890 h 1475890"/>
                <a:gd name="connsiteX0" fmla="*/ 0 w 1702941"/>
                <a:gd name="connsiteY0" fmla="*/ 926359 h 1480185"/>
                <a:gd name="connsiteX1" fmla="*/ 1427203 w 1702941"/>
                <a:gd name="connsiteY1" fmla="*/ 1090106 h 1480185"/>
                <a:gd name="connsiteX2" fmla="*/ 479957 w 1702941"/>
                <a:gd name="connsiteY2" fmla="*/ 21541 h 1480185"/>
                <a:gd name="connsiteX3" fmla="*/ 366154 w 1702941"/>
                <a:gd name="connsiteY3" fmla="*/ 459992 h 1480185"/>
                <a:gd name="connsiteX4" fmla="*/ 1702941 w 1702941"/>
                <a:gd name="connsiteY4" fmla="*/ 1480185 h 1480185"/>
                <a:gd name="connsiteX0" fmla="*/ 0 w 1579758"/>
                <a:gd name="connsiteY0" fmla="*/ 923363 h 1134102"/>
                <a:gd name="connsiteX1" fmla="*/ 1427203 w 1579758"/>
                <a:gd name="connsiteY1" fmla="*/ 1087110 h 1134102"/>
                <a:gd name="connsiteX2" fmla="*/ 479957 w 1579758"/>
                <a:gd name="connsiteY2" fmla="*/ 18545 h 1134102"/>
                <a:gd name="connsiteX3" fmla="*/ 366154 w 1579758"/>
                <a:gd name="connsiteY3" fmla="*/ 456996 h 1134102"/>
                <a:gd name="connsiteX4" fmla="*/ 1579758 w 1579758"/>
                <a:gd name="connsiteY4" fmla="*/ 1074474 h 1134102"/>
                <a:gd name="connsiteX0" fmla="*/ 0 w 1579758"/>
                <a:gd name="connsiteY0" fmla="*/ 923363 h 1074474"/>
                <a:gd name="connsiteX1" fmla="*/ 479957 w 1579758"/>
                <a:gd name="connsiteY1" fmla="*/ 18545 h 1074474"/>
                <a:gd name="connsiteX2" fmla="*/ 366154 w 1579758"/>
                <a:gd name="connsiteY2" fmla="*/ 456996 h 1074474"/>
                <a:gd name="connsiteX3" fmla="*/ 1579758 w 1579758"/>
                <a:gd name="connsiteY3" fmla="*/ 1074474 h 1074474"/>
                <a:gd name="connsiteX0" fmla="*/ 0 w 1579758"/>
                <a:gd name="connsiteY0" fmla="*/ 904818 h 1055929"/>
                <a:gd name="connsiteX1" fmla="*/ 479957 w 1579758"/>
                <a:gd name="connsiteY1" fmla="*/ 0 h 1055929"/>
                <a:gd name="connsiteX2" fmla="*/ 1579758 w 1579758"/>
                <a:gd name="connsiteY2" fmla="*/ 1055929 h 1055929"/>
                <a:gd name="connsiteX0" fmla="*/ 0 w 1579758"/>
                <a:gd name="connsiteY0" fmla="*/ 0 h 151111"/>
                <a:gd name="connsiteX1" fmla="*/ 1579758 w 1579758"/>
                <a:gd name="connsiteY1" fmla="*/ 151111 h 151111"/>
                <a:gd name="connsiteX0" fmla="*/ 0 w 1579758"/>
                <a:gd name="connsiteY0" fmla="*/ 0 h 151111"/>
                <a:gd name="connsiteX1" fmla="*/ 744149 w 1579758"/>
                <a:gd name="connsiteY1" fmla="*/ 70993 h 151111"/>
                <a:gd name="connsiteX2" fmla="*/ 1579758 w 1579758"/>
                <a:gd name="connsiteY2" fmla="*/ 151111 h 151111"/>
                <a:gd name="connsiteX0" fmla="*/ 0 w 1579758"/>
                <a:gd name="connsiteY0" fmla="*/ 0 h 151111"/>
                <a:gd name="connsiteX1" fmla="*/ 753624 w 1579758"/>
                <a:gd name="connsiteY1" fmla="*/ 9401 h 151111"/>
                <a:gd name="connsiteX2" fmla="*/ 1579758 w 1579758"/>
                <a:gd name="connsiteY2" fmla="*/ 151111 h 151111"/>
                <a:gd name="connsiteX0" fmla="*/ 0 w 1556069"/>
                <a:gd name="connsiteY0" fmla="*/ 0 h 151111"/>
                <a:gd name="connsiteX1" fmla="*/ 753624 w 1556069"/>
                <a:gd name="connsiteY1" fmla="*/ 9401 h 151111"/>
                <a:gd name="connsiteX2" fmla="*/ 1556069 w 1556069"/>
                <a:gd name="connsiteY2" fmla="*/ 151111 h 151111"/>
                <a:gd name="connsiteX0" fmla="*/ 0 w 1556069"/>
                <a:gd name="connsiteY0" fmla="*/ 0 h 151111"/>
                <a:gd name="connsiteX1" fmla="*/ 753624 w 1556069"/>
                <a:gd name="connsiteY1" fmla="*/ 9401 h 151111"/>
                <a:gd name="connsiteX2" fmla="*/ 1556069 w 1556069"/>
                <a:gd name="connsiteY2" fmla="*/ 151111 h 151111"/>
                <a:gd name="connsiteX0" fmla="*/ 0 w 1556069"/>
                <a:gd name="connsiteY0" fmla="*/ 0 h 151111"/>
                <a:gd name="connsiteX1" fmla="*/ 753624 w 1556069"/>
                <a:gd name="connsiteY1" fmla="*/ 9401 h 151111"/>
                <a:gd name="connsiteX2" fmla="*/ 1556069 w 1556069"/>
                <a:gd name="connsiteY2" fmla="*/ 151111 h 151111"/>
                <a:gd name="connsiteX0" fmla="*/ 0 w 1556069"/>
                <a:gd name="connsiteY0" fmla="*/ 33239 h 184350"/>
                <a:gd name="connsiteX1" fmla="*/ 578324 w 1556069"/>
                <a:gd name="connsiteY1" fmla="*/ 0 h 184350"/>
                <a:gd name="connsiteX2" fmla="*/ 1556069 w 1556069"/>
                <a:gd name="connsiteY2" fmla="*/ 184350 h 184350"/>
                <a:gd name="connsiteX0" fmla="*/ 0 w 1556069"/>
                <a:gd name="connsiteY0" fmla="*/ 33239 h 184350"/>
                <a:gd name="connsiteX1" fmla="*/ 578324 w 1556069"/>
                <a:gd name="connsiteY1" fmla="*/ 0 h 184350"/>
                <a:gd name="connsiteX2" fmla="*/ 1100682 w 1556069"/>
                <a:gd name="connsiteY2" fmla="*/ 75805 h 184350"/>
                <a:gd name="connsiteX3" fmla="*/ 1556069 w 1556069"/>
                <a:gd name="connsiteY3" fmla="*/ 184350 h 184350"/>
                <a:gd name="connsiteX0" fmla="*/ 0 w 1556069"/>
                <a:gd name="connsiteY0" fmla="*/ 33258 h 184369"/>
                <a:gd name="connsiteX1" fmla="*/ 578324 w 1556069"/>
                <a:gd name="connsiteY1" fmla="*/ 19 h 184369"/>
                <a:gd name="connsiteX2" fmla="*/ 1087071 w 1556069"/>
                <a:gd name="connsiteY2" fmla="*/ 37921 h 184369"/>
                <a:gd name="connsiteX3" fmla="*/ 1556069 w 1556069"/>
                <a:gd name="connsiteY3" fmla="*/ 184369 h 184369"/>
              </a:gdLst>
              <a:ahLst/>
              <a:cxnLst>
                <a:cxn ang="0">
                  <a:pos x="connsiteX0" y="connsiteY0"/>
                </a:cxn>
                <a:cxn ang="0">
                  <a:pos x="connsiteX1" y="connsiteY1"/>
                </a:cxn>
                <a:cxn ang="0">
                  <a:pos x="connsiteX2" y="connsiteY2"/>
                </a:cxn>
                <a:cxn ang="0">
                  <a:pos x="connsiteX3" y="connsiteY3"/>
                </a:cxn>
              </a:cxnLst>
              <a:rect l="l" t="t" r="r" b="b"/>
              <a:pathLst>
                <a:path w="1556069" h="184369">
                  <a:moveTo>
                    <a:pt x="0" y="33258"/>
                  </a:moveTo>
                  <a:cubicBezTo>
                    <a:pt x="192775" y="22178"/>
                    <a:pt x="397146" y="-758"/>
                    <a:pt x="578324" y="19"/>
                  </a:cubicBezTo>
                  <a:cubicBezTo>
                    <a:pt x="759502" y="796"/>
                    <a:pt x="924114" y="7196"/>
                    <a:pt x="1087071" y="37921"/>
                  </a:cubicBezTo>
                  <a:cubicBezTo>
                    <a:pt x="1250028" y="68646"/>
                    <a:pt x="1480171" y="166278"/>
                    <a:pt x="1556069" y="184369"/>
                  </a:cubicBezTo>
                </a:path>
              </a:pathLst>
            </a:cu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B7315306-5323-402E-13C8-D3F086DD3391}"/>
                </a:ext>
              </a:extLst>
            </p:cNvPr>
            <p:cNvSpPr/>
            <p:nvPr/>
          </p:nvSpPr>
          <p:spPr>
            <a:xfrm>
              <a:off x="4652130" y="3843145"/>
              <a:ext cx="1676583" cy="1134467"/>
            </a:xfrm>
            <a:custGeom>
              <a:avLst/>
              <a:gdLst>
                <a:gd name="connsiteX0" fmla="*/ 1225575 w 1631070"/>
                <a:gd name="connsiteY0" fmla="*/ 0 h 3134596"/>
                <a:gd name="connsiteX1" fmla="*/ 691319 w 1631070"/>
                <a:gd name="connsiteY1" fmla="*/ 339047 h 3134596"/>
                <a:gd name="connsiteX2" fmla="*/ 146788 w 1631070"/>
                <a:gd name="connsiteY2" fmla="*/ 1037690 h 3134596"/>
                <a:gd name="connsiteX3" fmla="*/ 2950 w 1631070"/>
                <a:gd name="connsiteY3" fmla="*/ 1479479 h 3134596"/>
                <a:gd name="connsiteX4" fmla="*/ 239256 w 1631070"/>
                <a:gd name="connsiteY4" fmla="*/ 1900719 h 3134596"/>
                <a:gd name="connsiteX5" fmla="*/ 1061188 w 1631070"/>
                <a:gd name="connsiteY5" fmla="*/ 2198670 h 3134596"/>
                <a:gd name="connsiteX6" fmla="*/ 1574896 w 1631070"/>
                <a:gd name="connsiteY6" fmla="*/ 2445250 h 3134596"/>
                <a:gd name="connsiteX7" fmla="*/ 1574896 w 1631070"/>
                <a:gd name="connsiteY7" fmla="*/ 2989780 h 3134596"/>
                <a:gd name="connsiteX8" fmla="*/ 1194752 w 1631070"/>
                <a:gd name="connsiteY8" fmla="*/ 3133618 h 3134596"/>
                <a:gd name="connsiteX9" fmla="*/ 742689 w 1631070"/>
                <a:gd name="connsiteY9" fmla="*/ 3051425 h 3134596"/>
                <a:gd name="connsiteX10" fmla="*/ 393368 w 1631070"/>
                <a:gd name="connsiteY10" fmla="*/ 3020603 h 3134596"/>
                <a:gd name="connsiteX0" fmla="*/ 1197216 w 1602711"/>
                <a:gd name="connsiteY0" fmla="*/ 0 h 3134596"/>
                <a:gd name="connsiteX1" fmla="*/ 662960 w 1602711"/>
                <a:gd name="connsiteY1" fmla="*/ 339047 h 3134596"/>
                <a:gd name="connsiteX2" fmla="*/ 118429 w 1602711"/>
                <a:gd name="connsiteY2" fmla="*/ 1037690 h 3134596"/>
                <a:gd name="connsiteX3" fmla="*/ 4626 w 1602711"/>
                <a:gd name="connsiteY3" fmla="*/ 1476141 h 3134596"/>
                <a:gd name="connsiteX4" fmla="*/ 210897 w 1602711"/>
                <a:gd name="connsiteY4" fmla="*/ 1900719 h 3134596"/>
                <a:gd name="connsiteX5" fmla="*/ 1032829 w 1602711"/>
                <a:gd name="connsiteY5" fmla="*/ 2198670 h 3134596"/>
                <a:gd name="connsiteX6" fmla="*/ 1546537 w 1602711"/>
                <a:gd name="connsiteY6" fmla="*/ 2445250 h 3134596"/>
                <a:gd name="connsiteX7" fmla="*/ 1546537 w 1602711"/>
                <a:gd name="connsiteY7" fmla="*/ 2989780 h 3134596"/>
                <a:gd name="connsiteX8" fmla="*/ 1166393 w 1602711"/>
                <a:gd name="connsiteY8" fmla="*/ 3133618 h 3134596"/>
                <a:gd name="connsiteX9" fmla="*/ 714330 w 1602711"/>
                <a:gd name="connsiteY9" fmla="*/ 3051425 h 3134596"/>
                <a:gd name="connsiteX10" fmla="*/ 365009 w 1602711"/>
                <a:gd name="connsiteY10" fmla="*/ 3020603 h 3134596"/>
                <a:gd name="connsiteX0" fmla="*/ 1197216 w 1577450"/>
                <a:gd name="connsiteY0" fmla="*/ 0 h 3134596"/>
                <a:gd name="connsiteX1" fmla="*/ 662960 w 1577450"/>
                <a:gd name="connsiteY1" fmla="*/ 339047 h 3134596"/>
                <a:gd name="connsiteX2" fmla="*/ 118429 w 1577450"/>
                <a:gd name="connsiteY2" fmla="*/ 1037690 h 3134596"/>
                <a:gd name="connsiteX3" fmla="*/ 4626 w 1577450"/>
                <a:gd name="connsiteY3" fmla="*/ 1476141 h 3134596"/>
                <a:gd name="connsiteX4" fmla="*/ 210897 w 1577450"/>
                <a:gd name="connsiteY4" fmla="*/ 1900719 h 3134596"/>
                <a:gd name="connsiteX5" fmla="*/ 1032829 w 1577450"/>
                <a:gd name="connsiteY5" fmla="*/ 2198670 h 3134596"/>
                <a:gd name="connsiteX6" fmla="*/ 1496479 w 1577450"/>
                <a:gd name="connsiteY6" fmla="*/ 2445250 h 3134596"/>
                <a:gd name="connsiteX7" fmla="*/ 1546537 w 1577450"/>
                <a:gd name="connsiteY7" fmla="*/ 2989780 h 3134596"/>
                <a:gd name="connsiteX8" fmla="*/ 1166393 w 1577450"/>
                <a:gd name="connsiteY8" fmla="*/ 3133618 h 3134596"/>
                <a:gd name="connsiteX9" fmla="*/ 714330 w 1577450"/>
                <a:gd name="connsiteY9" fmla="*/ 3051425 h 3134596"/>
                <a:gd name="connsiteX10" fmla="*/ 365009 w 1577450"/>
                <a:gd name="connsiteY10" fmla="*/ 3020603 h 3134596"/>
                <a:gd name="connsiteX0" fmla="*/ 1197216 w 1568643"/>
                <a:gd name="connsiteY0" fmla="*/ 0 h 3134596"/>
                <a:gd name="connsiteX1" fmla="*/ 662960 w 1568643"/>
                <a:gd name="connsiteY1" fmla="*/ 339047 h 3134596"/>
                <a:gd name="connsiteX2" fmla="*/ 118429 w 1568643"/>
                <a:gd name="connsiteY2" fmla="*/ 1037690 h 3134596"/>
                <a:gd name="connsiteX3" fmla="*/ 4626 w 1568643"/>
                <a:gd name="connsiteY3" fmla="*/ 1476141 h 3134596"/>
                <a:gd name="connsiteX4" fmla="*/ 210897 w 1568643"/>
                <a:gd name="connsiteY4" fmla="*/ 1900719 h 3134596"/>
                <a:gd name="connsiteX5" fmla="*/ 1032829 w 1568643"/>
                <a:gd name="connsiteY5" fmla="*/ 2198670 h 3134596"/>
                <a:gd name="connsiteX6" fmla="*/ 1496479 w 1568643"/>
                <a:gd name="connsiteY6" fmla="*/ 2445250 h 3134596"/>
                <a:gd name="connsiteX7" fmla="*/ 1546537 w 1568643"/>
                <a:gd name="connsiteY7" fmla="*/ 2989780 h 3134596"/>
                <a:gd name="connsiteX8" fmla="*/ 1166393 w 1568643"/>
                <a:gd name="connsiteY8" fmla="*/ 3133618 h 3134596"/>
                <a:gd name="connsiteX9" fmla="*/ 714330 w 1568643"/>
                <a:gd name="connsiteY9" fmla="*/ 3051425 h 3134596"/>
                <a:gd name="connsiteX10" fmla="*/ 365009 w 1568643"/>
                <a:gd name="connsiteY10" fmla="*/ 3020603 h 3134596"/>
                <a:gd name="connsiteX0" fmla="*/ 1197216 w 1627073"/>
                <a:gd name="connsiteY0" fmla="*/ 0 h 3134596"/>
                <a:gd name="connsiteX1" fmla="*/ 662960 w 1627073"/>
                <a:gd name="connsiteY1" fmla="*/ 339047 h 3134596"/>
                <a:gd name="connsiteX2" fmla="*/ 118429 w 1627073"/>
                <a:gd name="connsiteY2" fmla="*/ 1037690 h 3134596"/>
                <a:gd name="connsiteX3" fmla="*/ 4626 w 1627073"/>
                <a:gd name="connsiteY3" fmla="*/ 1476141 h 3134596"/>
                <a:gd name="connsiteX4" fmla="*/ 210897 w 1627073"/>
                <a:gd name="connsiteY4" fmla="*/ 1900719 h 3134596"/>
                <a:gd name="connsiteX5" fmla="*/ 1496479 w 1627073"/>
                <a:gd name="connsiteY5" fmla="*/ 2445250 h 3134596"/>
                <a:gd name="connsiteX6" fmla="*/ 1546537 w 1627073"/>
                <a:gd name="connsiteY6" fmla="*/ 2989780 h 3134596"/>
                <a:gd name="connsiteX7" fmla="*/ 1166393 w 1627073"/>
                <a:gd name="connsiteY7" fmla="*/ 3133618 h 3134596"/>
                <a:gd name="connsiteX8" fmla="*/ 714330 w 1627073"/>
                <a:gd name="connsiteY8" fmla="*/ 3051425 h 3134596"/>
                <a:gd name="connsiteX9" fmla="*/ 365009 w 1627073"/>
                <a:gd name="connsiteY9" fmla="*/ 3020603 h 3134596"/>
                <a:gd name="connsiteX0" fmla="*/ 1197216 w 1584296"/>
                <a:gd name="connsiteY0" fmla="*/ 0 h 3134596"/>
                <a:gd name="connsiteX1" fmla="*/ 662960 w 1584296"/>
                <a:gd name="connsiteY1" fmla="*/ 339047 h 3134596"/>
                <a:gd name="connsiteX2" fmla="*/ 118429 w 1584296"/>
                <a:gd name="connsiteY2" fmla="*/ 1037690 h 3134596"/>
                <a:gd name="connsiteX3" fmla="*/ 4626 w 1584296"/>
                <a:gd name="connsiteY3" fmla="*/ 1476141 h 3134596"/>
                <a:gd name="connsiteX4" fmla="*/ 210897 w 1584296"/>
                <a:gd name="connsiteY4" fmla="*/ 1900719 h 3134596"/>
                <a:gd name="connsiteX5" fmla="*/ 1496479 w 1584296"/>
                <a:gd name="connsiteY5" fmla="*/ 2445250 h 3134596"/>
                <a:gd name="connsiteX6" fmla="*/ 1546537 w 1584296"/>
                <a:gd name="connsiteY6" fmla="*/ 2989780 h 3134596"/>
                <a:gd name="connsiteX7" fmla="*/ 1166393 w 1584296"/>
                <a:gd name="connsiteY7" fmla="*/ 3133618 h 3134596"/>
                <a:gd name="connsiteX8" fmla="*/ 714330 w 1584296"/>
                <a:gd name="connsiteY8" fmla="*/ 3051425 h 3134596"/>
                <a:gd name="connsiteX9" fmla="*/ 365009 w 1584296"/>
                <a:gd name="connsiteY9" fmla="*/ 3020603 h 3134596"/>
                <a:gd name="connsiteX0" fmla="*/ 1197216 w 1555155"/>
                <a:gd name="connsiteY0" fmla="*/ 0 h 3134596"/>
                <a:gd name="connsiteX1" fmla="*/ 662960 w 1555155"/>
                <a:gd name="connsiteY1" fmla="*/ 339047 h 3134596"/>
                <a:gd name="connsiteX2" fmla="*/ 118429 w 1555155"/>
                <a:gd name="connsiteY2" fmla="*/ 1037690 h 3134596"/>
                <a:gd name="connsiteX3" fmla="*/ 4626 w 1555155"/>
                <a:gd name="connsiteY3" fmla="*/ 1476141 h 3134596"/>
                <a:gd name="connsiteX4" fmla="*/ 210897 w 1555155"/>
                <a:gd name="connsiteY4" fmla="*/ 1900719 h 3134596"/>
                <a:gd name="connsiteX5" fmla="*/ 1496479 w 1555155"/>
                <a:gd name="connsiteY5" fmla="*/ 2445250 h 3134596"/>
                <a:gd name="connsiteX6" fmla="*/ 1546537 w 1555155"/>
                <a:gd name="connsiteY6" fmla="*/ 2989780 h 3134596"/>
                <a:gd name="connsiteX7" fmla="*/ 1166393 w 1555155"/>
                <a:gd name="connsiteY7" fmla="*/ 3133618 h 3134596"/>
                <a:gd name="connsiteX8" fmla="*/ 714330 w 1555155"/>
                <a:gd name="connsiteY8" fmla="*/ 3051425 h 3134596"/>
                <a:gd name="connsiteX9" fmla="*/ 365009 w 1555155"/>
                <a:gd name="connsiteY9" fmla="*/ 3020603 h 3134596"/>
                <a:gd name="connsiteX0" fmla="*/ 1197216 w 1550200"/>
                <a:gd name="connsiteY0" fmla="*/ 0 h 3134596"/>
                <a:gd name="connsiteX1" fmla="*/ 662960 w 1550200"/>
                <a:gd name="connsiteY1" fmla="*/ 339047 h 3134596"/>
                <a:gd name="connsiteX2" fmla="*/ 118429 w 1550200"/>
                <a:gd name="connsiteY2" fmla="*/ 1037690 h 3134596"/>
                <a:gd name="connsiteX3" fmla="*/ 4626 w 1550200"/>
                <a:gd name="connsiteY3" fmla="*/ 1476141 h 3134596"/>
                <a:gd name="connsiteX4" fmla="*/ 210897 w 1550200"/>
                <a:gd name="connsiteY4" fmla="*/ 1900719 h 3134596"/>
                <a:gd name="connsiteX5" fmla="*/ 1496479 w 1550200"/>
                <a:gd name="connsiteY5" fmla="*/ 2445250 h 3134596"/>
                <a:gd name="connsiteX6" fmla="*/ 1546537 w 1550200"/>
                <a:gd name="connsiteY6" fmla="*/ 2989780 h 3134596"/>
                <a:gd name="connsiteX7" fmla="*/ 1166393 w 1550200"/>
                <a:gd name="connsiteY7" fmla="*/ 3133618 h 3134596"/>
                <a:gd name="connsiteX8" fmla="*/ 714330 w 1550200"/>
                <a:gd name="connsiteY8" fmla="*/ 3051425 h 3134596"/>
                <a:gd name="connsiteX9" fmla="*/ 365009 w 1550200"/>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50124"/>
                <a:gd name="connsiteY0" fmla="*/ 0 h 3134596"/>
                <a:gd name="connsiteX1" fmla="*/ 662960 w 1550124"/>
                <a:gd name="connsiteY1" fmla="*/ 339047 h 3134596"/>
                <a:gd name="connsiteX2" fmla="*/ 118429 w 1550124"/>
                <a:gd name="connsiteY2" fmla="*/ 1037690 h 3134596"/>
                <a:gd name="connsiteX3" fmla="*/ 4626 w 1550124"/>
                <a:gd name="connsiteY3" fmla="*/ 1476141 h 3134596"/>
                <a:gd name="connsiteX4" fmla="*/ 210897 w 1550124"/>
                <a:gd name="connsiteY4" fmla="*/ 1900719 h 3134596"/>
                <a:gd name="connsiteX5" fmla="*/ 1496479 w 1550124"/>
                <a:gd name="connsiteY5" fmla="*/ 2445250 h 3134596"/>
                <a:gd name="connsiteX6" fmla="*/ 1546537 w 1550124"/>
                <a:gd name="connsiteY6" fmla="*/ 2989780 h 3134596"/>
                <a:gd name="connsiteX7" fmla="*/ 1166393 w 1550124"/>
                <a:gd name="connsiteY7" fmla="*/ 3133618 h 3134596"/>
                <a:gd name="connsiteX8" fmla="*/ 714330 w 1550124"/>
                <a:gd name="connsiteY8" fmla="*/ 3051425 h 3134596"/>
                <a:gd name="connsiteX9" fmla="*/ 365009 w 1550124"/>
                <a:gd name="connsiteY9" fmla="*/ 3020603 h 3134596"/>
                <a:gd name="connsiteX0" fmla="*/ 1197216 w 1570044"/>
                <a:gd name="connsiteY0" fmla="*/ 0 h 3167683"/>
                <a:gd name="connsiteX1" fmla="*/ 662960 w 1570044"/>
                <a:gd name="connsiteY1" fmla="*/ 339047 h 3167683"/>
                <a:gd name="connsiteX2" fmla="*/ 118429 w 1570044"/>
                <a:gd name="connsiteY2" fmla="*/ 1037690 h 3167683"/>
                <a:gd name="connsiteX3" fmla="*/ 4626 w 1570044"/>
                <a:gd name="connsiteY3" fmla="*/ 1476141 h 3167683"/>
                <a:gd name="connsiteX4" fmla="*/ 210897 w 1570044"/>
                <a:gd name="connsiteY4" fmla="*/ 1900719 h 3167683"/>
                <a:gd name="connsiteX5" fmla="*/ 1496479 w 1570044"/>
                <a:gd name="connsiteY5" fmla="*/ 2445250 h 3167683"/>
                <a:gd name="connsiteX6" fmla="*/ 1546537 w 1570044"/>
                <a:gd name="connsiteY6" fmla="*/ 2989780 h 3167683"/>
                <a:gd name="connsiteX7" fmla="*/ 1173068 w 1570044"/>
                <a:gd name="connsiteY7" fmla="*/ 3166990 h 3167683"/>
                <a:gd name="connsiteX8" fmla="*/ 714330 w 1570044"/>
                <a:gd name="connsiteY8" fmla="*/ 3051425 h 3167683"/>
                <a:gd name="connsiteX9" fmla="*/ 365009 w 1570044"/>
                <a:gd name="connsiteY9" fmla="*/ 3020603 h 3167683"/>
                <a:gd name="connsiteX0" fmla="*/ 1197216 w 1570044"/>
                <a:gd name="connsiteY0" fmla="*/ 0 h 3167148"/>
                <a:gd name="connsiteX1" fmla="*/ 662960 w 1570044"/>
                <a:gd name="connsiteY1" fmla="*/ 339047 h 3167148"/>
                <a:gd name="connsiteX2" fmla="*/ 118429 w 1570044"/>
                <a:gd name="connsiteY2" fmla="*/ 1037690 h 3167148"/>
                <a:gd name="connsiteX3" fmla="*/ 4626 w 1570044"/>
                <a:gd name="connsiteY3" fmla="*/ 1476141 h 3167148"/>
                <a:gd name="connsiteX4" fmla="*/ 210897 w 1570044"/>
                <a:gd name="connsiteY4" fmla="*/ 1900719 h 3167148"/>
                <a:gd name="connsiteX5" fmla="*/ 1496479 w 1570044"/>
                <a:gd name="connsiteY5" fmla="*/ 2445250 h 3167148"/>
                <a:gd name="connsiteX6" fmla="*/ 1546537 w 1570044"/>
                <a:gd name="connsiteY6" fmla="*/ 2989780 h 3167148"/>
                <a:gd name="connsiteX7" fmla="*/ 1173068 w 1570044"/>
                <a:gd name="connsiteY7" fmla="*/ 3166990 h 3167148"/>
                <a:gd name="connsiteX8" fmla="*/ 365009 w 1570044"/>
                <a:gd name="connsiteY8" fmla="*/ 3020603 h 3167148"/>
                <a:gd name="connsiteX0" fmla="*/ 1197216 w 1570044"/>
                <a:gd name="connsiteY0" fmla="*/ 0 h 3166990"/>
                <a:gd name="connsiteX1" fmla="*/ 662960 w 1570044"/>
                <a:gd name="connsiteY1" fmla="*/ 339047 h 3166990"/>
                <a:gd name="connsiteX2" fmla="*/ 118429 w 1570044"/>
                <a:gd name="connsiteY2" fmla="*/ 1037690 h 3166990"/>
                <a:gd name="connsiteX3" fmla="*/ 4626 w 1570044"/>
                <a:gd name="connsiteY3" fmla="*/ 1476141 h 3166990"/>
                <a:gd name="connsiteX4" fmla="*/ 210897 w 1570044"/>
                <a:gd name="connsiteY4" fmla="*/ 1900719 h 3166990"/>
                <a:gd name="connsiteX5" fmla="*/ 1496479 w 1570044"/>
                <a:gd name="connsiteY5" fmla="*/ 2445250 h 3166990"/>
                <a:gd name="connsiteX6" fmla="*/ 1546537 w 1570044"/>
                <a:gd name="connsiteY6" fmla="*/ 2989780 h 3166990"/>
                <a:gd name="connsiteX7" fmla="*/ 1173068 w 1570044"/>
                <a:gd name="connsiteY7" fmla="*/ 3166990 h 3166990"/>
                <a:gd name="connsiteX0" fmla="*/ 1197216 w 1617786"/>
                <a:gd name="connsiteY0" fmla="*/ 0 h 3166990"/>
                <a:gd name="connsiteX1" fmla="*/ 662960 w 1617786"/>
                <a:gd name="connsiteY1" fmla="*/ 339047 h 3166990"/>
                <a:gd name="connsiteX2" fmla="*/ 118429 w 1617786"/>
                <a:gd name="connsiteY2" fmla="*/ 1037690 h 3166990"/>
                <a:gd name="connsiteX3" fmla="*/ 4626 w 1617786"/>
                <a:gd name="connsiteY3" fmla="*/ 1476141 h 3166990"/>
                <a:gd name="connsiteX4" fmla="*/ 210897 w 1617786"/>
                <a:gd name="connsiteY4" fmla="*/ 1900719 h 3166990"/>
                <a:gd name="connsiteX5" fmla="*/ 1496479 w 1617786"/>
                <a:gd name="connsiteY5" fmla="*/ 2445250 h 3166990"/>
                <a:gd name="connsiteX6" fmla="*/ 1569637 w 1617786"/>
                <a:gd name="connsiteY6" fmla="*/ 2842867 h 3166990"/>
                <a:gd name="connsiteX7" fmla="*/ 1546537 w 1617786"/>
                <a:gd name="connsiteY7" fmla="*/ 2989780 h 3166990"/>
                <a:gd name="connsiteX8" fmla="*/ 1173068 w 1617786"/>
                <a:gd name="connsiteY8" fmla="*/ 3166990 h 3166990"/>
                <a:gd name="connsiteX0" fmla="*/ 1197216 w 1597756"/>
                <a:gd name="connsiteY0" fmla="*/ 0 h 3166990"/>
                <a:gd name="connsiteX1" fmla="*/ 662960 w 1597756"/>
                <a:gd name="connsiteY1" fmla="*/ 339047 h 3166990"/>
                <a:gd name="connsiteX2" fmla="*/ 118429 w 1597756"/>
                <a:gd name="connsiteY2" fmla="*/ 1037690 h 3166990"/>
                <a:gd name="connsiteX3" fmla="*/ 4626 w 1597756"/>
                <a:gd name="connsiteY3" fmla="*/ 1476141 h 3166990"/>
                <a:gd name="connsiteX4" fmla="*/ 210897 w 1597756"/>
                <a:gd name="connsiteY4" fmla="*/ 1900719 h 3166990"/>
                <a:gd name="connsiteX5" fmla="*/ 1496479 w 1597756"/>
                <a:gd name="connsiteY5" fmla="*/ 2445250 h 3166990"/>
                <a:gd name="connsiteX6" fmla="*/ 1519579 w 1597756"/>
                <a:gd name="connsiteY6" fmla="*/ 2849542 h 3166990"/>
                <a:gd name="connsiteX7" fmla="*/ 1546537 w 1597756"/>
                <a:gd name="connsiteY7" fmla="*/ 2989780 h 3166990"/>
                <a:gd name="connsiteX8" fmla="*/ 1173068 w 1597756"/>
                <a:gd name="connsiteY8" fmla="*/ 3166990 h 3166990"/>
                <a:gd name="connsiteX0" fmla="*/ 1197216 w 1567963"/>
                <a:gd name="connsiteY0" fmla="*/ 0 h 3166990"/>
                <a:gd name="connsiteX1" fmla="*/ 662960 w 1567963"/>
                <a:gd name="connsiteY1" fmla="*/ 339047 h 3166990"/>
                <a:gd name="connsiteX2" fmla="*/ 118429 w 1567963"/>
                <a:gd name="connsiteY2" fmla="*/ 1037690 h 3166990"/>
                <a:gd name="connsiteX3" fmla="*/ 4626 w 1567963"/>
                <a:gd name="connsiteY3" fmla="*/ 1476141 h 3166990"/>
                <a:gd name="connsiteX4" fmla="*/ 210897 w 1567963"/>
                <a:gd name="connsiteY4" fmla="*/ 1900719 h 3166990"/>
                <a:gd name="connsiteX5" fmla="*/ 1496479 w 1567963"/>
                <a:gd name="connsiteY5" fmla="*/ 2445250 h 3166990"/>
                <a:gd name="connsiteX6" fmla="*/ 1519579 w 1567963"/>
                <a:gd name="connsiteY6" fmla="*/ 2849542 h 3166990"/>
                <a:gd name="connsiteX7" fmla="*/ 1546537 w 1567963"/>
                <a:gd name="connsiteY7" fmla="*/ 2989780 h 3166990"/>
                <a:gd name="connsiteX8" fmla="*/ 1173068 w 1567963"/>
                <a:gd name="connsiteY8" fmla="*/ 3166990 h 3166990"/>
                <a:gd name="connsiteX0" fmla="*/ 1197216 w 1546559"/>
                <a:gd name="connsiteY0" fmla="*/ 0 h 3166990"/>
                <a:gd name="connsiteX1" fmla="*/ 662960 w 1546559"/>
                <a:gd name="connsiteY1" fmla="*/ 339047 h 3166990"/>
                <a:gd name="connsiteX2" fmla="*/ 118429 w 1546559"/>
                <a:gd name="connsiteY2" fmla="*/ 1037690 h 3166990"/>
                <a:gd name="connsiteX3" fmla="*/ 4626 w 1546559"/>
                <a:gd name="connsiteY3" fmla="*/ 1476141 h 3166990"/>
                <a:gd name="connsiteX4" fmla="*/ 210897 w 1546559"/>
                <a:gd name="connsiteY4" fmla="*/ 1900719 h 3166990"/>
                <a:gd name="connsiteX5" fmla="*/ 1496479 w 1546559"/>
                <a:gd name="connsiteY5" fmla="*/ 2445250 h 3166990"/>
                <a:gd name="connsiteX6" fmla="*/ 1519579 w 1546559"/>
                <a:gd name="connsiteY6" fmla="*/ 2849542 h 3166990"/>
                <a:gd name="connsiteX7" fmla="*/ 1546537 w 1546559"/>
                <a:gd name="connsiteY7" fmla="*/ 2989780 h 3166990"/>
                <a:gd name="connsiteX8" fmla="*/ 1173068 w 1546559"/>
                <a:gd name="connsiteY8" fmla="*/ 3166990 h 3166990"/>
                <a:gd name="connsiteX0" fmla="*/ 1197216 w 1532998"/>
                <a:gd name="connsiteY0" fmla="*/ 0 h 3166990"/>
                <a:gd name="connsiteX1" fmla="*/ 662960 w 1532998"/>
                <a:gd name="connsiteY1" fmla="*/ 339047 h 3166990"/>
                <a:gd name="connsiteX2" fmla="*/ 118429 w 1532998"/>
                <a:gd name="connsiteY2" fmla="*/ 1037690 h 3166990"/>
                <a:gd name="connsiteX3" fmla="*/ 4626 w 1532998"/>
                <a:gd name="connsiteY3" fmla="*/ 1476141 h 3166990"/>
                <a:gd name="connsiteX4" fmla="*/ 210897 w 1532998"/>
                <a:gd name="connsiteY4" fmla="*/ 1900719 h 3166990"/>
                <a:gd name="connsiteX5" fmla="*/ 1496479 w 1532998"/>
                <a:gd name="connsiteY5" fmla="*/ 2445250 h 3166990"/>
                <a:gd name="connsiteX6" fmla="*/ 1519579 w 1532998"/>
                <a:gd name="connsiteY6" fmla="*/ 2849542 h 3166990"/>
                <a:gd name="connsiteX7" fmla="*/ 1526514 w 1532998"/>
                <a:gd name="connsiteY7" fmla="*/ 2993117 h 3166990"/>
                <a:gd name="connsiteX8" fmla="*/ 1173068 w 1532998"/>
                <a:gd name="connsiteY8" fmla="*/ 3166990 h 3166990"/>
                <a:gd name="connsiteX0" fmla="*/ 1197216 w 1529437"/>
                <a:gd name="connsiteY0" fmla="*/ 0 h 3166990"/>
                <a:gd name="connsiteX1" fmla="*/ 662960 w 1529437"/>
                <a:gd name="connsiteY1" fmla="*/ 339047 h 3166990"/>
                <a:gd name="connsiteX2" fmla="*/ 118429 w 1529437"/>
                <a:gd name="connsiteY2" fmla="*/ 1037690 h 3166990"/>
                <a:gd name="connsiteX3" fmla="*/ 4626 w 1529437"/>
                <a:gd name="connsiteY3" fmla="*/ 1476141 h 3166990"/>
                <a:gd name="connsiteX4" fmla="*/ 210897 w 1529437"/>
                <a:gd name="connsiteY4" fmla="*/ 1900719 h 3166990"/>
                <a:gd name="connsiteX5" fmla="*/ 1496479 w 1529437"/>
                <a:gd name="connsiteY5" fmla="*/ 2445250 h 3166990"/>
                <a:gd name="connsiteX6" fmla="*/ 1519579 w 1529437"/>
                <a:gd name="connsiteY6" fmla="*/ 2849542 h 3166990"/>
                <a:gd name="connsiteX7" fmla="*/ 1526514 w 1529437"/>
                <a:gd name="connsiteY7" fmla="*/ 2993117 h 3166990"/>
                <a:gd name="connsiteX8" fmla="*/ 1173068 w 1529437"/>
                <a:gd name="connsiteY8" fmla="*/ 3166990 h 3166990"/>
                <a:gd name="connsiteX0" fmla="*/ 1197216 w 1526539"/>
                <a:gd name="connsiteY0" fmla="*/ 0 h 3166990"/>
                <a:gd name="connsiteX1" fmla="*/ 662960 w 1526539"/>
                <a:gd name="connsiteY1" fmla="*/ 339047 h 3166990"/>
                <a:gd name="connsiteX2" fmla="*/ 118429 w 1526539"/>
                <a:gd name="connsiteY2" fmla="*/ 1037690 h 3166990"/>
                <a:gd name="connsiteX3" fmla="*/ 4626 w 1526539"/>
                <a:gd name="connsiteY3" fmla="*/ 1476141 h 3166990"/>
                <a:gd name="connsiteX4" fmla="*/ 210897 w 1526539"/>
                <a:gd name="connsiteY4" fmla="*/ 1900719 h 3166990"/>
                <a:gd name="connsiteX5" fmla="*/ 1496479 w 1526539"/>
                <a:gd name="connsiteY5" fmla="*/ 2445250 h 3166990"/>
                <a:gd name="connsiteX6" fmla="*/ 1519579 w 1526539"/>
                <a:gd name="connsiteY6" fmla="*/ 2849542 h 3166990"/>
                <a:gd name="connsiteX7" fmla="*/ 1526514 w 1526539"/>
                <a:gd name="connsiteY7" fmla="*/ 2993117 h 3166990"/>
                <a:gd name="connsiteX8" fmla="*/ 1173068 w 1526539"/>
                <a:gd name="connsiteY8" fmla="*/ 3166990 h 3166990"/>
                <a:gd name="connsiteX0" fmla="*/ 1197216 w 1593482"/>
                <a:gd name="connsiteY0" fmla="*/ 0 h 3166990"/>
                <a:gd name="connsiteX1" fmla="*/ 662960 w 1593482"/>
                <a:gd name="connsiteY1" fmla="*/ 339047 h 3166990"/>
                <a:gd name="connsiteX2" fmla="*/ 118429 w 1593482"/>
                <a:gd name="connsiteY2" fmla="*/ 1037690 h 3166990"/>
                <a:gd name="connsiteX3" fmla="*/ 4626 w 1593482"/>
                <a:gd name="connsiteY3" fmla="*/ 1476141 h 3166990"/>
                <a:gd name="connsiteX4" fmla="*/ 210897 w 1593482"/>
                <a:gd name="connsiteY4" fmla="*/ 1900719 h 3166990"/>
                <a:gd name="connsiteX5" fmla="*/ 1496479 w 1593482"/>
                <a:gd name="connsiteY5" fmla="*/ 2445250 h 3166990"/>
                <a:gd name="connsiteX6" fmla="*/ 1516242 w 1593482"/>
                <a:gd name="connsiteY6" fmla="*/ 2759437 h 3166990"/>
                <a:gd name="connsiteX7" fmla="*/ 1526514 w 1593482"/>
                <a:gd name="connsiteY7" fmla="*/ 2993117 h 3166990"/>
                <a:gd name="connsiteX8" fmla="*/ 1173068 w 1593482"/>
                <a:gd name="connsiteY8" fmla="*/ 3166990 h 3166990"/>
                <a:gd name="connsiteX0" fmla="*/ 1197216 w 1597365"/>
                <a:gd name="connsiteY0" fmla="*/ 0 h 3166990"/>
                <a:gd name="connsiteX1" fmla="*/ 662960 w 1597365"/>
                <a:gd name="connsiteY1" fmla="*/ 339047 h 3166990"/>
                <a:gd name="connsiteX2" fmla="*/ 118429 w 1597365"/>
                <a:gd name="connsiteY2" fmla="*/ 1037690 h 3166990"/>
                <a:gd name="connsiteX3" fmla="*/ 4626 w 1597365"/>
                <a:gd name="connsiteY3" fmla="*/ 1476141 h 3166990"/>
                <a:gd name="connsiteX4" fmla="*/ 210897 w 1597365"/>
                <a:gd name="connsiteY4" fmla="*/ 1900719 h 3166990"/>
                <a:gd name="connsiteX5" fmla="*/ 1496479 w 1597365"/>
                <a:gd name="connsiteY5" fmla="*/ 2445250 h 3166990"/>
                <a:gd name="connsiteX6" fmla="*/ 1516242 w 1597365"/>
                <a:gd name="connsiteY6" fmla="*/ 2759437 h 3166990"/>
                <a:gd name="connsiteX7" fmla="*/ 1526514 w 1597365"/>
                <a:gd name="connsiteY7" fmla="*/ 2993117 h 3166990"/>
                <a:gd name="connsiteX8" fmla="*/ 1173068 w 1597365"/>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96431"/>
                <a:gd name="connsiteY0" fmla="*/ 0 h 3166990"/>
                <a:gd name="connsiteX1" fmla="*/ 662960 w 1596431"/>
                <a:gd name="connsiteY1" fmla="*/ 339047 h 3166990"/>
                <a:gd name="connsiteX2" fmla="*/ 118429 w 1596431"/>
                <a:gd name="connsiteY2" fmla="*/ 1037690 h 3166990"/>
                <a:gd name="connsiteX3" fmla="*/ 4626 w 1596431"/>
                <a:gd name="connsiteY3" fmla="*/ 1476141 h 3166990"/>
                <a:gd name="connsiteX4" fmla="*/ 210897 w 1596431"/>
                <a:gd name="connsiteY4" fmla="*/ 1900719 h 3166990"/>
                <a:gd name="connsiteX5" fmla="*/ 1496479 w 1596431"/>
                <a:gd name="connsiteY5" fmla="*/ 2445250 h 3166990"/>
                <a:gd name="connsiteX6" fmla="*/ 1516242 w 1596431"/>
                <a:gd name="connsiteY6" fmla="*/ 2759437 h 3166990"/>
                <a:gd name="connsiteX7" fmla="*/ 1526514 w 1596431"/>
                <a:gd name="connsiteY7" fmla="*/ 2993117 h 3166990"/>
                <a:gd name="connsiteX8" fmla="*/ 1173068 w 1596431"/>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31977"/>
                <a:gd name="connsiteY0" fmla="*/ 0 h 3166990"/>
                <a:gd name="connsiteX1" fmla="*/ 662960 w 1531977"/>
                <a:gd name="connsiteY1" fmla="*/ 339047 h 3166990"/>
                <a:gd name="connsiteX2" fmla="*/ 118429 w 1531977"/>
                <a:gd name="connsiteY2" fmla="*/ 1037690 h 3166990"/>
                <a:gd name="connsiteX3" fmla="*/ 4626 w 1531977"/>
                <a:gd name="connsiteY3" fmla="*/ 1476141 h 3166990"/>
                <a:gd name="connsiteX4" fmla="*/ 210897 w 1531977"/>
                <a:gd name="connsiteY4" fmla="*/ 1900719 h 3166990"/>
                <a:gd name="connsiteX5" fmla="*/ 1496479 w 1531977"/>
                <a:gd name="connsiteY5" fmla="*/ 2445250 h 3166990"/>
                <a:gd name="connsiteX6" fmla="*/ 1516242 w 1531977"/>
                <a:gd name="connsiteY6" fmla="*/ 2759437 h 3166990"/>
                <a:gd name="connsiteX7" fmla="*/ 1526514 w 1531977"/>
                <a:gd name="connsiteY7" fmla="*/ 2993117 h 3166990"/>
                <a:gd name="connsiteX8" fmla="*/ 1173068 w 1531977"/>
                <a:gd name="connsiteY8" fmla="*/ 3166990 h 3166990"/>
                <a:gd name="connsiteX0" fmla="*/ 1197216 w 1598959"/>
                <a:gd name="connsiteY0" fmla="*/ 0 h 3166990"/>
                <a:gd name="connsiteX1" fmla="*/ 662960 w 1598959"/>
                <a:gd name="connsiteY1" fmla="*/ 339047 h 3166990"/>
                <a:gd name="connsiteX2" fmla="*/ 118429 w 1598959"/>
                <a:gd name="connsiteY2" fmla="*/ 1037690 h 3166990"/>
                <a:gd name="connsiteX3" fmla="*/ 4626 w 1598959"/>
                <a:gd name="connsiteY3" fmla="*/ 1476141 h 3166990"/>
                <a:gd name="connsiteX4" fmla="*/ 210897 w 1598959"/>
                <a:gd name="connsiteY4" fmla="*/ 1900719 h 3166990"/>
                <a:gd name="connsiteX5" fmla="*/ 1496479 w 1598959"/>
                <a:gd name="connsiteY5" fmla="*/ 2445250 h 3166990"/>
                <a:gd name="connsiteX6" fmla="*/ 1522917 w 1598959"/>
                <a:gd name="connsiteY6" fmla="*/ 2762774 h 3166990"/>
                <a:gd name="connsiteX7" fmla="*/ 1526514 w 1598959"/>
                <a:gd name="connsiteY7" fmla="*/ 2993117 h 3166990"/>
                <a:gd name="connsiteX8" fmla="*/ 1173068 w 1598959"/>
                <a:gd name="connsiteY8"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3367"/>
                <a:gd name="connsiteY0" fmla="*/ 0 h 3166990"/>
                <a:gd name="connsiteX1" fmla="*/ 662960 w 1553367"/>
                <a:gd name="connsiteY1" fmla="*/ 339047 h 3166990"/>
                <a:gd name="connsiteX2" fmla="*/ 118429 w 1553367"/>
                <a:gd name="connsiteY2" fmla="*/ 1037690 h 3166990"/>
                <a:gd name="connsiteX3" fmla="*/ 4626 w 1553367"/>
                <a:gd name="connsiteY3" fmla="*/ 1476141 h 3166990"/>
                <a:gd name="connsiteX4" fmla="*/ 210897 w 1553367"/>
                <a:gd name="connsiteY4" fmla="*/ 1900719 h 3166990"/>
                <a:gd name="connsiteX5" fmla="*/ 1205881 w 1553367"/>
                <a:gd name="connsiteY5" fmla="*/ 2305574 h 3166990"/>
                <a:gd name="connsiteX6" fmla="*/ 1496479 w 1553367"/>
                <a:gd name="connsiteY6" fmla="*/ 2445250 h 3166990"/>
                <a:gd name="connsiteX7" fmla="*/ 1522917 w 1553367"/>
                <a:gd name="connsiteY7" fmla="*/ 2762774 h 3166990"/>
                <a:gd name="connsiteX8" fmla="*/ 1526514 w 1553367"/>
                <a:gd name="connsiteY8" fmla="*/ 2993117 h 3166990"/>
                <a:gd name="connsiteX9" fmla="*/ 1173068 w 1553367"/>
                <a:gd name="connsiteY9" fmla="*/ 3166990 h 3166990"/>
                <a:gd name="connsiteX0" fmla="*/ 1197216 w 1554795"/>
                <a:gd name="connsiteY0" fmla="*/ 0 h 3166990"/>
                <a:gd name="connsiteX1" fmla="*/ 662960 w 1554795"/>
                <a:gd name="connsiteY1" fmla="*/ 339047 h 3166990"/>
                <a:gd name="connsiteX2" fmla="*/ 118429 w 1554795"/>
                <a:gd name="connsiteY2" fmla="*/ 1037690 h 3166990"/>
                <a:gd name="connsiteX3" fmla="*/ 4626 w 1554795"/>
                <a:gd name="connsiteY3" fmla="*/ 1476141 h 3166990"/>
                <a:gd name="connsiteX4" fmla="*/ 210897 w 1554795"/>
                <a:gd name="connsiteY4" fmla="*/ 1900719 h 3166990"/>
                <a:gd name="connsiteX5" fmla="*/ 1205881 w 1554795"/>
                <a:gd name="connsiteY5" fmla="*/ 2305574 h 3166990"/>
                <a:gd name="connsiteX6" fmla="*/ 1496479 w 1554795"/>
                <a:gd name="connsiteY6" fmla="*/ 2445250 h 3166990"/>
                <a:gd name="connsiteX7" fmla="*/ 1526514 w 1554795"/>
                <a:gd name="connsiteY7" fmla="*/ 2993117 h 3166990"/>
                <a:gd name="connsiteX8" fmla="*/ 1173068 w 1554795"/>
                <a:gd name="connsiteY8" fmla="*/ 3166990 h 3166990"/>
                <a:gd name="connsiteX0" fmla="*/ 1197216 w 1566879"/>
                <a:gd name="connsiteY0" fmla="*/ 0 h 3166990"/>
                <a:gd name="connsiteX1" fmla="*/ 662960 w 1566879"/>
                <a:gd name="connsiteY1" fmla="*/ 339047 h 3166990"/>
                <a:gd name="connsiteX2" fmla="*/ 118429 w 1566879"/>
                <a:gd name="connsiteY2" fmla="*/ 1037690 h 3166990"/>
                <a:gd name="connsiteX3" fmla="*/ 4626 w 1566879"/>
                <a:gd name="connsiteY3" fmla="*/ 1476141 h 3166990"/>
                <a:gd name="connsiteX4" fmla="*/ 210897 w 1566879"/>
                <a:gd name="connsiteY4" fmla="*/ 1900719 h 3166990"/>
                <a:gd name="connsiteX5" fmla="*/ 1205881 w 1566879"/>
                <a:gd name="connsiteY5" fmla="*/ 2305574 h 3166990"/>
                <a:gd name="connsiteX6" fmla="*/ 1523177 w 1566879"/>
                <a:gd name="connsiteY6" fmla="*/ 2455262 h 3166990"/>
                <a:gd name="connsiteX7" fmla="*/ 1526514 w 1566879"/>
                <a:gd name="connsiteY7" fmla="*/ 2993117 h 3166990"/>
                <a:gd name="connsiteX8" fmla="*/ 1173068 w 1566879"/>
                <a:gd name="connsiteY8" fmla="*/ 3166990 h 3166990"/>
                <a:gd name="connsiteX0" fmla="*/ 1197216 w 1559400"/>
                <a:gd name="connsiteY0" fmla="*/ 0 h 3166990"/>
                <a:gd name="connsiteX1" fmla="*/ 662960 w 1559400"/>
                <a:gd name="connsiteY1" fmla="*/ 339047 h 3166990"/>
                <a:gd name="connsiteX2" fmla="*/ 118429 w 1559400"/>
                <a:gd name="connsiteY2" fmla="*/ 1037690 h 3166990"/>
                <a:gd name="connsiteX3" fmla="*/ 4626 w 1559400"/>
                <a:gd name="connsiteY3" fmla="*/ 1476141 h 3166990"/>
                <a:gd name="connsiteX4" fmla="*/ 210897 w 1559400"/>
                <a:gd name="connsiteY4" fmla="*/ 1900719 h 3166990"/>
                <a:gd name="connsiteX5" fmla="*/ 1205881 w 1559400"/>
                <a:gd name="connsiteY5" fmla="*/ 2305574 h 3166990"/>
                <a:gd name="connsiteX6" fmla="*/ 1523177 w 1559400"/>
                <a:gd name="connsiteY6" fmla="*/ 2455262 h 3166990"/>
                <a:gd name="connsiteX7" fmla="*/ 1513165 w 1559400"/>
                <a:gd name="connsiteY7" fmla="*/ 3043175 h 3166990"/>
                <a:gd name="connsiteX8" fmla="*/ 1173068 w 1559400"/>
                <a:gd name="connsiteY8" fmla="*/ 3166990 h 3166990"/>
                <a:gd name="connsiteX0" fmla="*/ 1197216 w 1609990"/>
                <a:gd name="connsiteY0" fmla="*/ 0 h 3166990"/>
                <a:gd name="connsiteX1" fmla="*/ 662960 w 1609990"/>
                <a:gd name="connsiteY1" fmla="*/ 339047 h 3166990"/>
                <a:gd name="connsiteX2" fmla="*/ 118429 w 1609990"/>
                <a:gd name="connsiteY2" fmla="*/ 1037690 h 3166990"/>
                <a:gd name="connsiteX3" fmla="*/ 4626 w 1609990"/>
                <a:gd name="connsiteY3" fmla="*/ 1476141 h 3166990"/>
                <a:gd name="connsiteX4" fmla="*/ 210897 w 1609990"/>
                <a:gd name="connsiteY4" fmla="*/ 1900719 h 3166990"/>
                <a:gd name="connsiteX5" fmla="*/ 1205881 w 1609990"/>
                <a:gd name="connsiteY5" fmla="*/ 2305574 h 3166990"/>
                <a:gd name="connsiteX6" fmla="*/ 1523177 w 1609990"/>
                <a:gd name="connsiteY6" fmla="*/ 2455262 h 3166990"/>
                <a:gd name="connsiteX7" fmla="*/ 1513165 w 1609990"/>
                <a:gd name="connsiteY7" fmla="*/ 3043175 h 3166990"/>
                <a:gd name="connsiteX8" fmla="*/ 1173068 w 1609990"/>
                <a:gd name="connsiteY8" fmla="*/ 3166990 h 3166990"/>
                <a:gd name="connsiteX0" fmla="*/ 1197216 w 1623038"/>
                <a:gd name="connsiteY0" fmla="*/ 0 h 3166990"/>
                <a:gd name="connsiteX1" fmla="*/ 662960 w 1623038"/>
                <a:gd name="connsiteY1" fmla="*/ 339047 h 3166990"/>
                <a:gd name="connsiteX2" fmla="*/ 118429 w 1623038"/>
                <a:gd name="connsiteY2" fmla="*/ 1037690 h 3166990"/>
                <a:gd name="connsiteX3" fmla="*/ 4626 w 1623038"/>
                <a:gd name="connsiteY3" fmla="*/ 1476141 h 3166990"/>
                <a:gd name="connsiteX4" fmla="*/ 210897 w 1623038"/>
                <a:gd name="connsiteY4" fmla="*/ 1900719 h 3166990"/>
                <a:gd name="connsiteX5" fmla="*/ 1205881 w 1623038"/>
                <a:gd name="connsiteY5" fmla="*/ 2305574 h 3166990"/>
                <a:gd name="connsiteX6" fmla="*/ 1523177 w 1623038"/>
                <a:gd name="connsiteY6" fmla="*/ 2455262 h 3166990"/>
                <a:gd name="connsiteX7" fmla="*/ 1513165 w 1623038"/>
                <a:gd name="connsiteY7" fmla="*/ 3043175 h 3166990"/>
                <a:gd name="connsiteX8" fmla="*/ 1173068 w 1623038"/>
                <a:gd name="connsiteY8" fmla="*/ 3166990 h 3166990"/>
                <a:gd name="connsiteX0" fmla="*/ 1197216 w 1619764"/>
                <a:gd name="connsiteY0" fmla="*/ 0 h 3166990"/>
                <a:gd name="connsiteX1" fmla="*/ 662960 w 1619764"/>
                <a:gd name="connsiteY1" fmla="*/ 339047 h 3166990"/>
                <a:gd name="connsiteX2" fmla="*/ 118429 w 1619764"/>
                <a:gd name="connsiteY2" fmla="*/ 1037690 h 3166990"/>
                <a:gd name="connsiteX3" fmla="*/ 4626 w 1619764"/>
                <a:gd name="connsiteY3" fmla="*/ 1476141 h 3166990"/>
                <a:gd name="connsiteX4" fmla="*/ 210897 w 1619764"/>
                <a:gd name="connsiteY4" fmla="*/ 1900719 h 3166990"/>
                <a:gd name="connsiteX5" fmla="*/ 1205881 w 1619764"/>
                <a:gd name="connsiteY5" fmla="*/ 2305574 h 3166990"/>
                <a:gd name="connsiteX6" fmla="*/ 1523177 w 1619764"/>
                <a:gd name="connsiteY6" fmla="*/ 2455262 h 3166990"/>
                <a:gd name="connsiteX7" fmla="*/ 1619697 w 1619764"/>
                <a:gd name="connsiteY7" fmla="*/ 2842867 h 3166990"/>
                <a:gd name="connsiteX8" fmla="*/ 1513165 w 1619764"/>
                <a:gd name="connsiteY8" fmla="*/ 3043175 h 3166990"/>
                <a:gd name="connsiteX9" fmla="*/ 1173068 w 1619764"/>
                <a:gd name="connsiteY9" fmla="*/ 3166990 h 3166990"/>
                <a:gd name="connsiteX0" fmla="*/ 1197216 w 1553524"/>
                <a:gd name="connsiteY0" fmla="*/ 0 h 3166990"/>
                <a:gd name="connsiteX1" fmla="*/ 662960 w 1553524"/>
                <a:gd name="connsiteY1" fmla="*/ 339047 h 3166990"/>
                <a:gd name="connsiteX2" fmla="*/ 118429 w 1553524"/>
                <a:gd name="connsiteY2" fmla="*/ 1037690 h 3166990"/>
                <a:gd name="connsiteX3" fmla="*/ 4626 w 1553524"/>
                <a:gd name="connsiteY3" fmla="*/ 1476141 h 3166990"/>
                <a:gd name="connsiteX4" fmla="*/ 210897 w 1553524"/>
                <a:gd name="connsiteY4" fmla="*/ 1900719 h 3166990"/>
                <a:gd name="connsiteX5" fmla="*/ 1205881 w 1553524"/>
                <a:gd name="connsiteY5" fmla="*/ 2305574 h 3166990"/>
                <a:gd name="connsiteX6" fmla="*/ 1523177 w 1553524"/>
                <a:gd name="connsiteY6" fmla="*/ 2455262 h 3166990"/>
                <a:gd name="connsiteX7" fmla="*/ 1539604 w 1553524"/>
                <a:gd name="connsiteY7" fmla="*/ 2842867 h 3166990"/>
                <a:gd name="connsiteX8" fmla="*/ 1513165 w 1553524"/>
                <a:gd name="connsiteY8" fmla="*/ 3043175 h 3166990"/>
                <a:gd name="connsiteX9" fmla="*/ 1173068 w 1553524"/>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205881 w 1548812"/>
                <a:gd name="connsiteY5" fmla="*/ 2305574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8812"/>
                <a:gd name="connsiteY0" fmla="*/ 0 h 3166990"/>
                <a:gd name="connsiteX1" fmla="*/ 662960 w 1548812"/>
                <a:gd name="connsiteY1" fmla="*/ 339047 h 3166990"/>
                <a:gd name="connsiteX2" fmla="*/ 118429 w 1548812"/>
                <a:gd name="connsiteY2" fmla="*/ 1037690 h 3166990"/>
                <a:gd name="connsiteX3" fmla="*/ 4626 w 1548812"/>
                <a:gd name="connsiteY3" fmla="*/ 1476141 h 3166990"/>
                <a:gd name="connsiteX4" fmla="*/ 210897 w 1548812"/>
                <a:gd name="connsiteY4" fmla="*/ 1900719 h 3166990"/>
                <a:gd name="connsiteX5" fmla="*/ 1139136 w 1548812"/>
                <a:gd name="connsiteY5" fmla="*/ 2272201 h 3166990"/>
                <a:gd name="connsiteX6" fmla="*/ 1486468 w 1548812"/>
                <a:gd name="connsiteY6" fmla="*/ 2428565 h 3166990"/>
                <a:gd name="connsiteX7" fmla="*/ 1539604 w 1548812"/>
                <a:gd name="connsiteY7" fmla="*/ 2842867 h 3166990"/>
                <a:gd name="connsiteX8" fmla="*/ 1513165 w 1548812"/>
                <a:gd name="connsiteY8" fmla="*/ 3043175 h 3166990"/>
                <a:gd name="connsiteX9" fmla="*/ 1173068 w 1548812"/>
                <a:gd name="connsiteY9" fmla="*/ 3166990 h 3166990"/>
                <a:gd name="connsiteX0" fmla="*/ 1197216 w 1544295"/>
                <a:gd name="connsiteY0" fmla="*/ 0 h 3166990"/>
                <a:gd name="connsiteX1" fmla="*/ 662960 w 1544295"/>
                <a:gd name="connsiteY1" fmla="*/ 339047 h 3166990"/>
                <a:gd name="connsiteX2" fmla="*/ 118429 w 1544295"/>
                <a:gd name="connsiteY2" fmla="*/ 1037690 h 3166990"/>
                <a:gd name="connsiteX3" fmla="*/ 4626 w 1544295"/>
                <a:gd name="connsiteY3" fmla="*/ 1476141 h 3166990"/>
                <a:gd name="connsiteX4" fmla="*/ 210897 w 1544295"/>
                <a:gd name="connsiteY4" fmla="*/ 1900719 h 3166990"/>
                <a:gd name="connsiteX5" fmla="*/ 1139136 w 1544295"/>
                <a:gd name="connsiteY5" fmla="*/ 2272201 h 3166990"/>
                <a:gd name="connsiteX6" fmla="*/ 1486468 w 1544295"/>
                <a:gd name="connsiteY6" fmla="*/ 2428565 h 3166990"/>
                <a:gd name="connsiteX7" fmla="*/ 1513165 w 1544295"/>
                <a:gd name="connsiteY7" fmla="*/ 3043175 h 3166990"/>
                <a:gd name="connsiteX8" fmla="*/ 1173068 w 1544295"/>
                <a:gd name="connsiteY8" fmla="*/ 3166990 h 3166990"/>
                <a:gd name="connsiteX0" fmla="*/ 1197216 w 1486561"/>
                <a:gd name="connsiteY0" fmla="*/ 0 h 3166990"/>
                <a:gd name="connsiteX1" fmla="*/ 662960 w 1486561"/>
                <a:gd name="connsiteY1" fmla="*/ 339047 h 3166990"/>
                <a:gd name="connsiteX2" fmla="*/ 118429 w 1486561"/>
                <a:gd name="connsiteY2" fmla="*/ 1037690 h 3166990"/>
                <a:gd name="connsiteX3" fmla="*/ 4626 w 1486561"/>
                <a:gd name="connsiteY3" fmla="*/ 1476141 h 3166990"/>
                <a:gd name="connsiteX4" fmla="*/ 210897 w 1486561"/>
                <a:gd name="connsiteY4" fmla="*/ 1900719 h 3166990"/>
                <a:gd name="connsiteX5" fmla="*/ 1139136 w 1486561"/>
                <a:gd name="connsiteY5" fmla="*/ 2272201 h 3166990"/>
                <a:gd name="connsiteX6" fmla="*/ 1486468 w 1486561"/>
                <a:gd name="connsiteY6" fmla="*/ 2428565 h 3166990"/>
                <a:gd name="connsiteX7" fmla="*/ 1173068 w 1486561"/>
                <a:gd name="connsiteY7" fmla="*/ 3166990 h 3166990"/>
                <a:gd name="connsiteX0" fmla="*/ 1197216 w 1486468"/>
                <a:gd name="connsiteY0" fmla="*/ 0 h 2428565"/>
                <a:gd name="connsiteX1" fmla="*/ 662960 w 1486468"/>
                <a:gd name="connsiteY1" fmla="*/ 339047 h 2428565"/>
                <a:gd name="connsiteX2" fmla="*/ 118429 w 1486468"/>
                <a:gd name="connsiteY2" fmla="*/ 1037690 h 2428565"/>
                <a:gd name="connsiteX3" fmla="*/ 4626 w 1486468"/>
                <a:gd name="connsiteY3" fmla="*/ 1476141 h 2428565"/>
                <a:gd name="connsiteX4" fmla="*/ 210897 w 1486468"/>
                <a:gd name="connsiteY4" fmla="*/ 1900719 h 2428565"/>
                <a:gd name="connsiteX5" fmla="*/ 1139136 w 1486468"/>
                <a:gd name="connsiteY5" fmla="*/ 2272201 h 2428565"/>
                <a:gd name="connsiteX6" fmla="*/ 1486468 w 1486468"/>
                <a:gd name="connsiteY6" fmla="*/ 2428565 h 2428565"/>
                <a:gd name="connsiteX0" fmla="*/ 1197216 w 1197216"/>
                <a:gd name="connsiteY0" fmla="*/ 0 h 2272201"/>
                <a:gd name="connsiteX1" fmla="*/ 662960 w 1197216"/>
                <a:gd name="connsiteY1" fmla="*/ 339047 h 2272201"/>
                <a:gd name="connsiteX2" fmla="*/ 118429 w 1197216"/>
                <a:gd name="connsiteY2" fmla="*/ 1037690 h 2272201"/>
                <a:gd name="connsiteX3" fmla="*/ 4626 w 1197216"/>
                <a:gd name="connsiteY3" fmla="*/ 1476141 h 2272201"/>
                <a:gd name="connsiteX4" fmla="*/ 210897 w 1197216"/>
                <a:gd name="connsiteY4" fmla="*/ 1900719 h 2272201"/>
                <a:gd name="connsiteX5" fmla="*/ 1139136 w 1197216"/>
                <a:gd name="connsiteY5" fmla="*/ 2272201 h 2272201"/>
                <a:gd name="connsiteX0" fmla="*/ 1197216 w 1472858"/>
                <a:gd name="connsiteY0" fmla="*/ 0 h 2555865"/>
                <a:gd name="connsiteX1" fmla="*/ 662960 w 1472858"/>
                <a:gd name="connsiteY1" fmla="*/ 339047 h 2555865"/>
                <a:gd name="connsiteX2" fmla="*/ 118429 w 1472858"/>
                <a:gd name="connsiteY2" fmla="*/ 1037690 h 2555865"/>
                <a:gd name="connsiteX3" fmla="*/ 4626 w 1472858"/>
                <a:gd name="connsiteY3" fmla="*/ 1476141 h 2555865"/>
                <a:gd name="connsiteX4" fmla="*/ 210897 w 1472858"/>
                <a:gd name="connsiteY4" fmla="*/ 1900719 h 2555865"/>
                <a:gd name="connsiteX5" fmla="*/ 1472858 w 1472858"/>
                <a:gd name="connsiteY5" fmla="*/ 2555865 h 2555865"/>
                <a:gd name="connsiteX0" fmla="*/ 1197216 w 1458570"/>
                <a:gd name="connsiteY0" fmla="*/ 0 h 2558246"/>
                <a:gd name="connsiteX1" fmla="*/ 662960 w 1458570"/>
                <a:gd name="connsiteY1" fmla="*/ 339047 h 2558246"/>
                <a:gd name="connsiteX2" fmla="*/ 118429 w 1458570"/>
                <a:gd name="connsiteY2" fmla="*/ 1037690 h 2558246"/>
                <a:gd name="connsiteX3" fmla="*/ 4626 w 1458570"/>
                <a:gd name="connsiteY3" fmla="*/ 1476141 h 2558246"/>
                <a:gd name="connsiteX4" fmla="*/ 210897 w 1458570"/>
                <a:gd name="connsiteY4" fmla="*/ 1900719 h 2558246"/>
                <a:gd name="connsiteX5" fmla="*/ 1458570 w 1458570"/>
                <a:gd name="connsiteY5" fmla="*/ 2558246 h 2558246"/>
                <a:gd name="connsiteX0" fmla="*/ 1197216 w 1460951"/>
                <a:gd name="connsiteY0" fmla="*/ 0 h 2501096"/>
                <a:gd name="connsiteX1" fmla="*/ 662960 w 1460951"/>
                <a:gd name="connsiteY1" fmla="*/ 339047 h 2501096"/>
                <a:gd name="connsiteX2" fmla="*/ 118429 w 1460951"/>
                <a:gd name="connsiteY2" fmla="*/ 1037690 h 2501096"/>
                <a:gd name="connsiteX3" fmla="*/ 4626 w 1460951"/>
                <a:gd name="connsiteY3" fmla="*/ 1476141 h 2501096"/>
                <a:gd name="connsiteX4" fmla="*/ 210897 w 1460951"/>
                <a:gd name="connsiteY4" fmla="*/ 1900719 h 2501096"/>
                <a:gd name="connsiteX5" fmla="*/ 1460951 w 1460951"/>
                <a:gd name="connsiteY5" fmla="*/ 2501096 h 2501096"/>
                <a:gd name="connsiteX0" fmla="*/ 1199509 w 1463244"/>
                <a:gd name="connsiteY0" fmla="*/ 0 h 2501096"/>
                <a:gd name="connsiteX1" fmla="*/ 665253 w 1463244"/>
                <a:gd name="connsiteY1" fmla="*/ 339047 h 2501096"/>
                <a:gd name="connsiteX2" fmla="*/ 120722 w 1463244"/>
                <a:gd name="connsiteY2" fmla="*/ 1037690 h 2501096"/>
                <a:gd name="connsiteX3" fmla="*/ 6919 w 1463244"/>
                <a:gd name="connsiteY3" fmla="*/ 1476141 h 2501096"/>
                <a:gd name="connsiteX4" fmla="*/ 248909 w 1463244"/>
                <a:gd name="connsiteY4" fmla="*/ 1879288 h 2501096"/>
                <a:gd name="connsiteX5" fmla="*/ 1463244 w 1463244"/>
                <a:gd name="connsiteY5" fmla="*/ 2501096 h 2501096"/>
                <a:gd name="connsiteX0" fmla="*/ 1199509 w 1444194"/>
                <a:gd name="connsiteY0" fmla="*/ 0 h 2489190"/>
                <a:gd name="connsiteX1" fmla="*/ 665253 w 1444194"/>
                <a:gd name="connsiteY1" fmla="*/ 339047 h 2489190"/>
                <a:gd name="connsiteX2" fmla="*/ 120722 w 1444194"/>
                <a:gd name="connsiteY2" fmla="*/ 1037690 h 2489190"/>
                <a:gd name="connsiteX3" fmla="*/ 6919 w 1444194"/>
                <a:gd name="connsiteY3" fmla="*/ 1476141 h 2489190"/>
                <a:gd name="connsiteX4" fmla="*/ 248909 w 1444194"/>
                <a:gd name="connsiteY4" fmla="*/ 1879288 h 2489190"/>
                <a:gd name="connsiteX5" fmla="*/ 1444194 w 1444194"/>
                <a:gd name="connsiteY5" fmla="*/ 2489190 h 2489190"/>
                <a:gd name="connsiteX0" fmla="*/ 1199509 w 1446575"/>
                <a:gd name="connsiteY0" fmla="*/ 0 h 2496334"/>
                <a:gd name="connsiteX1" fmla="*/ 665253 w 1446575"/>
                <a:gd name="connsiteY1" fmla="*/ 339047 h 2496334"/>
                <a:gd name="connsiteX2" fmla="*/ 120722 w 1446575"/>
                <a:gd name="connsiteY2" fmla="*/ 1037690 h 2496334"/>
                <a:gd name="connsiteX3" fmla="*/ 6919 w 1446575"/>
                <a:gd name="connsiteY3" fmla="*/ 1476141 h 2496334"/>
                <a:gd name="connsiteX4" fmla="*/ 248909 w 1446575"/>
                <a:gd name="connsiteY4" fmla="*/ 1879288 h 2496334"/>
                <a:gd name="connsiteX5" fmla="*/ 1446575 w 1446575"/>
                <a:gd name="connsiteY5" fmla="*/ 2496334 h 2496334"/>
                <a:gd name="connsiteX0" fmla="*/ 1199509 w 1352278"/>
                <a:gd name="connsiteY0" fmla="*/ 0 h 2496334"/>
                <a:gd name="connsiteX1" fmla="*/ 665253 w 1352278"/>
                <a:gd name="connsiteY1" fmla="*/ 339047 h 2496334"/>
                <a:gd name="connsiteX2" fmla="*/ 120722 w 1352278"/>
                <a:gd name="connsiteY2" fmla="*/ 1037690 h 2496334"/>
                <a:gd name="connsiteX3" fmla="*/ 6919 w 1352278"/>
                <a:gd name="connsiteY3" fmla="*/ 1476141 h 2496334"/>
                <a:gd name="connsiteX4" fmla="*/ 248909 w 1352278"/>
                <a:gd name="connsiteY4" fmla="*/ 1879288 h 2496334"/>
                <a:gd name="connsiteX5" fmla="*/ 1352278 w 1352278"/>
                <a:gd name="connsiteY5" fmla="*/ 2496334 h 2496334"/>
                <a:gd name="connsiteX0" fmla="*/ 1199509 w 1343706"/>
                <a:gd name="connsiteY0" fmla="*/ 0 h 2496334"/>
                <a:gd name="connsiteX1" fmla="*/ 665253 w 1343706"/>
                <a:gd name="connsiteY1" fmla="*/ 339047 h 2496334"/>
                <a:gd name="connsiteX2" fmla="*/ 120722 w 1343706"/>
                <a:gd name="connsiteY2" fmla="*/ 1037690 h 2496334"/>
                <a:gd name="connsiteX3" fmla="*/ 6919 w 1343706"/>
                <a:gd name="connsiteY3" fmla="*/ 1476141 h 2496334"/>
                <a:gd name="connsiteX4" fmla="*/ 248909 w 1343706"/>
                <a:gd name="connsiteY4" fmla="*/ 1879288 h 2496334"/>
                <a:gd name="connsiteX5" fmla="*/ 1343706 w 1343706"/>
                <a:gd name="connsiteY5" fmla="*/ 2496334 h 2496334"/>
                <a:gd name="connsiteX0" fmla="*/ 18957 w 1721898"/>
                <a:gd name="connsiteY0" fmla="*/ 1625664 h 2179490"/>
                <a:gd name="connsiteX1" fmla="*/ 1043445 w 1721898"/>
                <a:gd name="connsiteY1" fmla="*/ 22203 h 2179490"/>
                <a:gd name="connsiteX2" fmla="*/ 498914 w 1721898"/>
                <a:gd name="connsiteY2" fmla="*/ 720846 h 2179490"/>
                <a:gd name="connsiteX3" fmla="*/ 385111 w 1721898"/>
                <a:gd name="connsiteY3" fmla="*/ 1159297 h 2179490"/>
                <a:gd name="connsiteX4" fmla="*/ 627101 w 1721898"/>
                <a:gd name="connsiteY4" fmla="*/ 1562444 h 2179490"/>
                <a:gd name="connsiteX5" fmla="*/ 1721898 w 1721898"/>
                <a:gd name="connsiteY5" fmla="*/ 2179490 h 2179490"/>
                <a:gd name="connsiteX0" fmla="*/ 0 w 1702941"/>
                <a:gd name="connsiteY0" fmla="*/ 1625664 h 2179490"/>
                <a:gd name="connsiteX1" fmla="*/ 1024488 w 1702941"/>
                <a:gd name="connsiteY1" fmla="*/ 22203 h 2179490"/>
                <a:gd name="connsiteX2" fmla="*/ 479957 w 1702941"/>
                <a:gd name="connsiteY2" fmla="*/ 720846 h 2179490"/>
                <a:gd name="connsiteX3" fmla="*/ 366154 w 1702941"/>
                <a:gd name="connsiteY3" fmla="*/ 1159297 h 2179490"/>
                <a:gd name="connsiteX4" fmla="*/ 608144 w 1702941"/>
                <a:gd name="connsiteY4" fmla="*/ 1562444 h 2179490"/>
                <a:gd name="connsiteX5" fmla="*/ 1702941 w 1702941"/>
                <a:gd name="connsiteY5" fmla="*/ 2179490 h 2179490"/>
                <a:gd name="connsiteX0" fmla="*/ 0 w 1702941"/>
                <a:gd name="connsiteY0" fmla="*/ 922064 h 1475890"/>
                <a:gd name="connsiteX1" fmla="*/ 1427203 w 1702941"/>
                <a:gd name="connsiteY1" fmla="*/ 1085811 h 1475890"/>
                <a:gd name="connsiteX2" fmla="*/ 479957 w 1702941"/>
                <a:gd name="connsiteY2" fmla="*/ 17246 h 1475890"/>
                <a:gd name="connsiteX3" fmla="*/ 366154 w 1702941"/>
                <a:gd name="connsiteY3" fmla="*/ 455697 h 1475890"/>
                <a:gd name="connsiteX4" fmla="*/ 608144 w 1702941"/>
                <a:gd name="connsiteY4" fmla="*/ 858844 h 1475890"/>
                <a:gd name="connsiteX5" fmla="*/ 1702941 w 1702941"/>
                <a:gd name="connsiteY5" fmla="*/ 1475890 h 1475890"/>
                <a:gd name="connsiteX0" fmla="*/ 0 w 1702941"/>
                <a:gd name="connsiteY0" fmla="*/ 926359 h 1480185"/>
                <a:gd name="connsiteX1" fmla="*/ 1427203 w 1702941"/>
                <a:gd name="connsiteY1" fmla="*/ 1090106 h 1480185"/>
                <a:gd name="connsiteX2" fmla="*/ 479957 w 1702941"/>
                <a:gd name="connsiteY2" fmla="*/ 21541 h 1480185"/>
                <a:gd name="connsiteX3" fmla="*/ 366154 w 1702941"/>
                <a:gd name="connsiteY3" fmla="*/ 459992 h 1480185"/>
                <a:gd name="connsiteX4" fmla="*/ 1702941 w 1702941"/>
                <a:gd name="connsiteY4" fmla="*/ 1480185 h 1480185"/>
                <a:gd name="connsiteX0" fmla="*/ 0 w 1579758"/>
                <a:gd name="connsiteY0" fmla="*/ 923363 h 1134102"/>
                <a:gd name="connsiteX1" fmla="*/ 1427203 w 1579758"/>
                <a:gd name="connsiteY1" fmla="*/ 1087110 h 1134102"/>
                <a:gd name="connsiteX2" fmla="*/ 479957 w 1579758"/>
                <a:gd name="connsiteY2" fmla="*/ 18545 h 1134102"/>
                <a:gd name="connsiteX3" fmla="*/ 366154 w 1579758"/>
                <a:gd name="connsiteY3" fmla="*/ 456996 h 1134102"/>
                <a:gd name="connsiteX4" fmla="*/ 1579758 w 1579758"/>
                <a:gd name="connsiteY4" fmla="*/ 1074474 h 1134102"/>
                <a:gd name="connsiteX0" fmla="*/ 0 w 1579758"/>
                <a:gd name="connsiteY0" fmla="*/ 923363 h 1074474"/>
                <a:gd name="connsiteX1" fmla="*/ 479957 w 1579758"/>
                <a:gd name="connsiteY1" fmla="*/ 18545 h 1074474"/>
                <a:gd name="connsiteX2" fmla="*/ 366154 w 1579758"/>
                <a:gd name="connsiteY2" fmla="*/ 456996 h 1074474"/>
                <a:gd name="connsiteX3" fmla="*/ 1579758 w 1579758"/>
                <a:gd name="connsiteY3" fmla="*/ 1074474 h 1074474"/>
                <a:gd name="connsiteX0" fmla="*/ 0 w 1579758"/>
                <a:gd name="connsiteY0" fmla="*/ 904818 h 1055929"/>
                <a:gd name="connsiteX1" fmla="*/ 479957 w 1579758"/>
                <a:gd name="connsiteY1" fmla="*/ 0 h 1055929"/>
                <a:gd name="connsiteX2" fmla="*/ 1579758 w 1579758"/>
                <a:gd name="connsiteY2" fmla="*/ 1055929 h 1055929"/>
                <a:gd name="connsiteX0" fmla="*/ 0 w 1579758"/>
                <a:gd name="connsiteY0" fmla="*/ 0 h 151111"/>
                <a:gd name="connsiteX1" fmla="*/ 1579758 w 1579758"/>
                <a:gd name="connsiteY1" fmla="*/ 151111 h 151111"/>
                <a:gd name="connsiteX0" fmla="*/ 0 w 1579758"/>
                <a:gd name="connsiteY0" fmla="*/ 0 h 151111"/>
                <a:gd name="connsiteX1" fmla="*/ 744149 w 1579758"/>
                <a:gd name="connsiteY1" fmla="*/ 70993 h 151111"/>
                <a:gd name="connsiteX2" fmla="*/ 1579758 w 1579758"/>
                <a:gd name="connsiteY2" fmla="*/ 151111 h 151111"/>
                <a:gd name="connsiteX0" fmla="*/ 0 w 1579758"/>
                <a:gd name="connsiteY0" fmla="*/ 0 h 151111"/>
                <a:gd name="connsiteX1" fmla="*/ 753624 w 1579758"/>
                <a:gd name="connsiteY1" fmla="*/ 9401 h 151111"/>
                <a:gd name="connsiteX2" fmla="*/ 1579758 w 1579758"/>
                <a:gd name="connsiteY2" fmla="*/ 151111 h 151111"/>
                <a:gd name="connsiteX0" fmla="*/ 0 w 1556069"/>
                <a:gd name="connsiteY0" fmla="*/ 0 h 151111"/>
                <a:gd name="connsiteX1" fmla="*/ 753624 w 1556069"/>
                <a:gd name="connsiteY1" fmla="*/ 9401 h 151111"/>
                <a:gd name="connsiteX2" fmla="*/ 1556069 w 1556069"/>
                <a:gd name="connsiteY2" fmla="*/ 151111 h 151111"/>
                <a:gd name="connsiteX0" fmla="*/ 0 w 1556069"/>
                <a:gd name="connsiteY0" fmla="*/ 0 h 151111"/>
                <a:gd name="connsiteX1" fmla="*/ 753624 w 1556069"/>
                <a:gd name="connsiteY1" fmla="*/ 9401 h 151111"/>
                <a:gd name="connsiteX2" fmla="*/ 1556069 w 1556069"/>
                <a:gd name="connsiteY2" fmla="*/ 151111 h 151111"/>
                <a:gd name="connsiteX0" fmla="*/ 0 w 1556069"/>
                <a:gd name="connsiteY0" fmla="*/ 0 h 151111"/>
                <a:gd name="connsiteX1" fmla="*/ 753624 w 1556069"/>
                <a:gd name="connsiteY1" fmla="*/ 9401 h 151111"/>
                <a:gd name="connsiteX2" fmla="*/ 1556069 w 1556069"/>
                <a:gd name="connsiteY2" fmla="*/ 151111 h 151111"/>
                <a:gd name="connsiteX0" fmla="*/ 0 w 1556069"/>
                <a:gd name="connsiteY0" fmla="*/ 33239 h 184350"/>
                <a:gd name="connsiteX1" fmla="*/ 578324 w 1556069"/>
                <a:gd name="connsiteY1" fmla="*/ 0 h 184350"/>
                <a:gd name="connsiteX2" fmla="*/ 1556069 w 1556069"/>
                <a:gd name="connsiteY2" fmla="*/ 184350 h 184350"/>
                <a:gd name="connsiteX0" fmla="*/ 0 w 1556069"/>
                <a:gd name="connsiteY0" fmla="*/ 33239 h 184350"/>
                <a:gd name="connsiteX1" fmla="*/ 578324 w 1556069"/>
                <a:gd name="connsiteY1" fmla="*/ 0 h 184350"/>
                <a:gd name="connsiteX2" fmla="*/ 1313560 w 1556069"/>
                <a:gd name="connsiteY2" fmla="*/ 128781 h 184350"/>
                <a:gd name="connsiteX3" fmla="*/ 1556069 w 1556069"/>
                <a:gd name="connsiteY3" fmla="*/ 184350 h 184350"/>
                <a:gd name="connsiteX0" fmla="*/ 0 w 1551656"/>
                <a:gd name="connsiteY0" fmla="*/ 33239 h 351037"/>
                <a:gd name="connsiteX1" fmla="*/ 578324 w 1551656"/>
                <a:gd name="connsiteY1" fmla="*/ 0 h 351037"/>
                <a:gd name="connsiteX2" fmla="*/ 1313560 w 1551656"/>
                <a:gd name="connsiteY2" fmla="*/ 128781 h 351037"/>
                <a:gd name="connsiteX3" fmla="*/ 1551656 w 1551656"/>
                <a:gd name="connsiteY3" fmla="*/ 351037 h 351037"/>
                <a:gd name="connsiteX0" fmla="*/ 0 w 1551656"/>
                <a:gd name="connsiteY0" fmla="*/ 33239 h 351037"/>
                <a:gd name="connsiteX1" fmla="*/ 578324 w 1551656"/>
                <a:gd name="connsiteY1" fmla="*/ 0 h 351037"/>
                <a:gd name="connsiteX2" fmla="*/ 1313560 w 1551656"/>
                <a:gd name="connsiteY2" fmla="*/ 128781 h 351037"/>
                <a:gd name="connsiteX3" fmla="*/ 1520959 w 1551656"/>
                <a:gd name="connsiteY3" fmla="*/ 312137 h 351037"/>
                <a:gd name="connsiteX4" fmla="*/ 1551656 w 1551656"/>
                <a:gd name="connsiteY4" fmla="*/ 351037 h 351037"/>
                <a:gd name="connsiteX0" fmla="*/ 0 w 1558274"/>
                <a:gd name="connsiteY0" fmla="*/ 33239 h 920156"/>
                <a:gd name="connsiteX1" fmla="*/ 578324 w 1558274"/>
                <a:gd name="connsiteY1" fmla="*/ 0 h 920156"/>
                <a:gd name="connsiteX2" fmla="*/ 1313560 w 1558274"/>
                <a:gd name="connsiteY2" fmla="*/ 128781 h 920156"/>
                <a:gd name="connsiteX3" fmla="*/ 1520959 w 1558274"/>
                <a:gd name="connsiteY3" fmla="*/ 312137 h 920156"/>
                <a:gd name="connsiteX4" fmla="*/ 1558274 w 1558274"/>
                <a:gd name="connsiteY4" fmla="*/ 920156 h 920156"/>
                <a:gd name="connsiteX0" fmla="*/ 0 w 1561188"/>
                <a:gd name="connsiteY0" fmla="*/ 33239 h 920156"/>
                <a:gd name="connsiteX1" fmla="*/ 578324 w 1561188"/>
                <a:gd name="connsiteY1" fmla="*/ 0 h 920156"/>
                <a:gd name="connsiteX2" fmla="*/ 1313560 w 1561188"/>
                <a:gd name="connsiteY2" fmla="*/ 128781 h 920156"/>
                <a:gd name="connsiteX3" fmla="*/ 1520959 w 1561188"/>
                <a:gd name="connsiteY3" fmla="*/ 312137 h 920156"/>
                <a:gd name="connsiteX4" fmla="*/ 1558467 w 1561188"/>
                <a:gd name="connsiteY4" fmla="*/ 826486 h 920156"/>
                <a:gd name="connsiteX5" fmla="*/ 1558274 w 1561188"/>
                <a:gd name="connsiteY5" fmla="*/ 920156 h 920156"/>
                <a:gd name="connsiteX0" fmla="*/ 0 w 1558789"/>
                <a:gd name="connsiteY0" fmla="*/ 33239 h 1039218"/>
                <a:gd name="connsiteX1" fmla="*/ 578324 w 1558789"/>
                <a:gd name="connsiteY1" fmla="*/ 0 h 1039218"/>
                <a:gd name="connsiteX2" fmla="*/ 1313560 w 1558789"/>
                <a:gd name="connsiteY2" fmla="*/ 128781 h 1039218"/>
                <a:gd name="connsiteX3" fmla="*/ 1520959 w 1558789"/>
                <a:gd name="connsiteY3" fmla="*/ 312137 h 1039218"/>
                <a:gd name="connsiteX4" fmla="*/ 1558467 w 1558789"/>
                <a:gd name="connsiteY4" fmla="*/ 826486 h 1039218"/>
                <a:gd name="connsiteX5" fmla="*/ 1478845 w 1558789"/>
                <a:gd name="connsiteY5" fmla="*/ 1039218 h 1039218"/>
                <a:gd name="connsiteX0" fmla="*/ 0 w 1549999"/>
                <a:gd name="connsiteY0" fmla="*/ 33239 h 1039218"/>
                <a:gd name="connsiteX1" fmla="*/ 578324 w 1549999"/>
                <a:gd name="connsiteY1" fmla="*/ 0 h 1039218"/>
                <a:gd name="connsiteX2" fmla="*/ 1313560 w 1549999"/>
                <a:gd name="connsiteY2" fmla="*/ 128781 h 1039218"/>
                <a:gd name="connsiteX3" fmla="*/ 1520959 w 1549999"/>
                <a:gd name="connsiteY3" fmla="*/ 312137 h 1039218"/>
                <a:gd name="connsiteX4" fmla="*/ 1549642 w 1549999"/>
                <a:gd name="connsiteY4" fmla="*/ 828868 h 1039218"/>
                <a:gd name="connsiteX5" fmla="*/ 1478845 w 1549999"/>
                <a:gd name="connsiteY5" fmla="*/ 1039218 h 1039218"/>
                <a:gd name="connsiteX0" fmla="*/ 0 w 1553452"/>
                <a:gd name="connsiteY0" fmla="*/ 33239 h 1039218"/>
                <a:gd name="connsiteX1" fmla="*/ 578324 w 1553452"/>
                <a:gd name="connsiteY1" fmla="*/ 0 h 1039218"/>
                <a:gd name="connsiteX2" fmla="*/ 1313560 w 1553452"/>
                <a:gd name="connsiteY2" fmla="*/ 128781 h 1039218"/>
                <a:gd name="connsiteX3" fmla="*/ 1520959 w 1553452"/>
                <a:gd name="connsiteY3" fmla="*/ 312137 h 1039218"/>
                <a:gd name="connsiteX4" fmla="*/ 1549642 w 1553452"/>
                <a:gd name="connsiteY4" fmla="*/ 828868 h 1039218"/>
                <a:gd name="connsiteX5" fmla="*/ 1478845 w 1553452"/>
                <a:gd name="connsiteY5" fmla="*/ 1039218 h 1039218"/>
                <a:gd name="connsiteX0" fmla="*/ 0 w 1553452"/>
                <a:gd name="connsiteY0" fmla="*/ 33239 h 996355"/>
                <a:gd name="connsiteX1" fmla="*/ 578324 w 1553452"/>
                <a:gd name="connsiteY1" fmla="*/ 0 h 996355"/>
                <a:gd name="connsiteX2" fmla="*/ 1313560 w 1553452"/>
                <a:gd name="connsiteY2" fmla="*/ 128781 h 996355"/>
                <a:gd name="connsiteX3" fmla="*/ 1520959 w 1553452"/>
                <a:gd name="connsiteY3" fmla="*/ 312137 h 996355"/>
                <a:gd name="connsiteX4" fmla="*/ 1549642 w 1553452"/>
                <a:gd name="connsiteY4" fmla="*/ 828868 h 996355"/>
                <a:gd name="connsiteX5" fmla="*/ 1483258 w 1553452"/>
                <a:gd name="connsiteY5" fmla="*/ 996355 h 996355"/>
                <a:gd name="connsiteX0" fmla="*/ 0 w 1553452"/>
                <a:gd name="connsiteY0" fmla="*/ 33239 h 996355"/>
                <a:gd name="connsiteX1" fmla="*/ 578324 w 1553452"/>
                <a:gd name="connsiteY1" fmla="*/ 0 h 996355"/>
                <a:gd name="connsiteX2" fmla="*/ 1313560 w 1553452"/>
                <a:gd name="connsiteY2" fmla="*/ 128781 h 996355"/>
                <a:gd name="connsiteX3" fmla="*/ 1520959 w 1553452"/>
                <a:gd name="connsiteY3" fmla="*/ 312137 h 996355"/>
                <a:gd name="connsiteX4" fmla="*/ 1549642 w 1553452"/>
                <a:gd name="connsiteY4" fmla="*/ 828868 h 996355"/>
                <a:gd name="connsiteX5" fmla="*/ 1523165 w 1553452"/>
                <a:gd name="connsiteY5" fmla="*/ 938406 h 996355"/>
                <a:gd name="connsiteX6" fmla="*/ 1483258 w 1553452"/>
                <a:gd name="connsiteY6" fmla="*/ 996355 h 996355"/>
                <a:gd name="connsiteX0" fmla="*/ 0 w 1553452"/>
                <a:gd name="connsiteY0" fmla="*/ 33239 h 996355"/>
                <a:gd name="connsiteX1" fmla="*/ 578324 w 1553452"/>
                <a:gd name="connsiteY1" fmla="*/ 0 h 996355"/>
                <a:gd name="connsiteX2" fmla="*/ 1313560 w 1553452"/>
                <a:gd name="connsiteY2" fmla="*/ 128781 h 996355"/>
                <a:gd name="connsiteX3" fmla="*/ 1520959 w 1553452"/>
                <a:gd name="connsiteY3" fmla="*/ 312137 h 996355"/>
                <a:gd name="connsiteX4" fmla="*/ 1549642 w 1553452"/>
                <a:gd name="connsiteY4" fmla="*/ 828868 h 996355"/>
                <a:gd name="connsiteX5" fmla="*/ 1536403 w 1553452"/>
                <a:gd name="connsiteY5" fmla="*/ 950313 h 996355"/>
                <a:gd name="connsiteX6" fmla="*/ 1483258 w 1553452"/>
                <a:gd name="connsiteY6" fmla="*/ 996355 h 996355"/>
                <a:gd name="connsiteX0" fmla="*/ 0 w 1553452"/>
                <a:gd name="connsiteY0" fmla="*/ 33239 h 1043980"/>
                <a:gd name="connsiteX1" fmla="*/ 578324 w 1553452"/>
                <a:gd name="connsiteY1" fmla="*/ 0 h 1043980"/>
                <a:gd name="connsiteX2" fmla="*/ 1313560 w 1553452"/>
                <a:gd name="connsiteY2" fmla="*/ 128781 h 1043980"/>
                <a:gd name="connsiteX3" fmla="*/ 1520959 w 1553452"/>
                <a:gd name="connsiteY3" fmla="*/ 312137 h 1043980"/>
                <a:gd name="connsiteX4" fmla="*/ 1549642 w 1553452"/>
                <a:gd name="connsiteY4" fmla="*/ 828868 h 1043980"/>
                <a:gd name="connsiteX5" fmla="*/ 1536403 w 1553452"/>
                <a:gd name="connsiteY5" fmla="*/ 950313 h 1043980"/>
                <a:gd name="connsiteX6" fmla="*/ 1335432 w 1553452"/>
                <a:gd name="connsiteY6" fmla="*/ 1043980 h 1043980"/>
                <a:gd name="connsiteX0" fmla="*/ 0 w 1553452"/>
                <a:gd name="connsiteY0" fmla="*/ 33239 h 1044109"/>
                <a:gd name="connsiteX1" fmla="*/ 578324 w 1553452"/>
                <a:gd name="connsiteY1" fmla="*/ 0 h 1044109"/>
                <a:gd name="connsiteX2" fmla="*/ 1313560 w 1553452"/>
                <a:gd name="connsiteY2" fmla="*/ 128781 h 1044109"/>
                <a:gd name="connsiteX3" fmla="*/ 1520959 w 1553452"/>
                <a:gd name="connsiteY3" fmla="*/ 312137 h 1044109"/>
                <a:gd name="connsiteX4" fmla="*/ 1549642 w 1553452"/>
                <a:gd name="connsiteY4" fmla="*/ 828868 h 1044109"/>
                <a:gd name="connsiteX5" fmla="*/ 1536403 w 1553452"/>
                <a:gd name="connsiteY5" fmla="*/ 950313 h 1044109"/>
                <a:gd name="connsiteX6" fmla="*/ 1366512 w 1553452"/>
                <a:gd name="connsiteY6" fmla="*/ 1033655 h 1044109"/>
                <a:gd name="connsiteX7" fmla="*/ 1335432 w 1553452"/>
                <a:gd name="connsiteY7" fmla="*/ 1043980 h 1044109"/>
                <a:gd name="connsiteX0" fmla="*/ 0 w 1553452"/>
                <a:gd name="connsiteY0" fmla="*/ 33239 h 1134467"/>
                <a:gd name="connsiteX1" fmla="*/ 578324 w 1553452"/>
                <a:gd name="connsiteY1" fmla="*/ 0 h 1134467"/>
                <a:gd name="connsiteX2" fmla="*/ 1313560 w 1553452"/>
                <a:gd name="connsiteY2" fmla="*/ 128781 h 1134467"/>
                <a:gd name="connsiteX3" fmla="*/ 1520959 w 1553452"/>
                <a:gd name="connsiteY3" fmla="*/ 312137 h 1134467"/>
                <a:gd name="connsiteX4" fmla="*/ 1549642 w 1553452"/>
                <a:gd name="connsiteY4" fmla="*/ 828868 h 1134467"/>
                <a:gd name="connsiteX5" fmla="*/ 1536403 w 1553452"/>
                <a:gd name="connsiteY5" fmla="*/ 950313 h 1134467"/>
                <a:gd name="connsiteX6" fmla="*/ 1366512 w 1553452"/>
                <a:gd name="connsiteY6" fmla="*/ 1033655 h 1134467"/>
                <a:gd name="connsiteX7" fmla="*/ 1244970 w 1553452"/>
                <a:gd name="connsiteY7" fmla="*/ 1134467 h 1134467"/>
                <a:gd name="connsiteX0" fmla="*/ 0 w 1553452"/>
                <a:gd name="connsiteY0" fmla="*/ 33239 h 1134467"/>
                <a:gd name="connsiteX1" fmla="*/ 578324 w 1553452"/>
                <a:gd name="connsiteY1" fmla="*/ 0 h 1134467"/>
                <a:gd name="connsiteX2" fmla="*/ 1313560 w 1553452"/>
                <a:gd name="connsiteY2" fmla="*/ 128781 h 1134467"/>
                <a:gd name="connsiteX3" fmla="*/ 1520959 w 1553452"/>
                <a:gd name="connsiteY3" fmla="*/ 312137 h 1134467"/>
                <a:gd name="connsiteX4" fmla="*/ 1549642 w 1553452"/>
                <a:gd name="connsiteY4" fmla="*/ 828868 h 1134467"/>
                <a:gd name="connsiteX5" fmla="*/ 1536403 w 1553452"/>
                <a:gd name="connsiteY5" fmla="*/ 950313 h 1134467"/>
                <a:gd name="connsiteX6" fmla="*/ 1353275 w 1553452"/>
                <a:gd name="connsiteY6" fmla="*/ 1036036 h 1134467"/>
                <a:gd name="connsiteX7" fmla="*/ 1244970 w 1553452"/>
                <a:gd name="connsiteY7" fmla="*/ 1134467 h 11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3452" h="1134467">
                  <a:moveTo>
                    <a:pt x="0" y="33239"/>
                  </a:moveTo>
                  <a:lnTo>
                    <a:pt x="578324" y="0"/>
                  </a:lnTo>
                  <a:cubicBezTo>
                    <a:pt x="797251" y="15924"/>
                    <a:pt x="1150603" y="98056"/>
                    <a:pt x="1313560" y="128781"/>
                  </a:cubicBezTo>
                  <a:cubicBezTo>
                    <a:pt x="1470666" y="180804"/>
                    <a:pt x="1481277" y="275095"/>
                    <a:pt x="1520959" y="312137"/>
                  </a:cubicBezTo>
                  <a:cubicBezTo>
                    <a:pt x="1561777" y="428421"/>
                    <a:pt x="1554455" y="727532"/>
                    <a:pt x="1549642" y="828868"/>
                  </a:cubicBezTo>
                  <a:cubicBezTo>
                    <a:pt x="1550010" y="933246"/>
                    <a:pt x="1547467" y="922399"/>
                    <a:pt x="1536403" y="950313"/>
                  </a:cubicBezTo>
                  <a:cubicBezTo>
                    <a:pt x="1505881" y="984444"/>
                    <a:pt x="1386770" y="1020425"/>
                    <a:pt x="1353275" y="1036036"/>
                  </a:cubicBezTo>
                  <a:cubicBezTo>
                    <a:pt x="1319780" y="1051647"/>
                    <a:pt x="1250150" y="1132746"/>
                    <a:pt x="1244970" y="1134467"/>
                  </a:cubicBezTo>
                </a:path>
              </a:pathLst>
            </a:cu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9D08CAD8-CB5C-9DD2-F2CA-F9F3B9636760}"/>
                </a:ext>
              </a:extLst>
            </p:cNvPr>
            <p:cNvSpPr/>
            <p:nvPr/>
          </p:nvSpPr>
          <p:spPr>
            <a:xfrm rot="8737461">
              <a:off x="5970360" y="4965326"/>
              <a:ext cx="25200" cy="25200"/>
            </a:xfrm>
            <a:custGeom>
              <a:avLst/>
              <a:gdLst>
                <a:gd name="connsiteX0" fmla="*/ 171450 w 171450"/>
                <a:gd name="connsiteY0" fmla="*/ 3020 h 303576"/>
                <a:gd name="connsiteX1" fmla="*/ 69056 w 171450"/>
                <a:gd name="connsiteY1" fmla="*/ 3020 h 303576"/>
                <a:gd name="connsiteX2" fmla="*/ 42862 w 171450"/>
                <a:gd name="connsiteY2" fmla="*/ 12545 h 303576"/>
                <a:gd name="connsiteX3" fmla="*/ 23812 w 171450"/>
                <a:gd name="connsiteY3" fmla="*/ 29213 h 303576"/>
                <a:gd name="connsiteX4" fmla="*/ 14287 w 171450"/>
                <a:gd name="connsiteY4" fmla="*/ 53026 h 303576"/>
                <a:gd name="connsiteX5" fmla="*/ 7144 w 171450"/>
                <a:gd name="connsiteY5" fmla="*/ 86363 h 303576"/>
                <a:gd name="connsiteX6" fmla="*/ 0 w 171450"/>
                <a:gd name="connsiteY6" fmla="*/ 114938 h 303576"/>
                <a:gd name="connsiteX7" fmla="*/ 4762 w 171450"/>
                <a:gd name="connsiteY7" fmla="*/ 212570 h 303576"/>
                <a:gd name="connsiteX8" fmla="*/ 19050 w 171450"/>
                <a:gd name="connsiteY8" fmla="*/ 236382 h 303576"/>
                <a:gd name="connsiteX9" fmla="*/ 42862 w 171450"/>
                <a:gd name="connsiteY9" fmla="*/ 267338 h 303576"/>
                <a:gd name="connsiteX10" fmla="*/ 71437 w 171450"/>
                <a:gd name="connsiteY10" fmla="*/ 286388 h 303576"/>
                <a:gd name="connsiteX11" fmla="*/ 85725 w 171450"/>
                <a:gd name="connsiteY11" fmla="*/ 288770 h 303576"/>
                <a:gd name="connsiteX12" fmla="*/ 107156 w 171450"/>
                <a:gd name="connsiteY12" fmla="*/ 295913 h 303576"/>
                <a:gd name="connsiteX13" fmla="*/ 116681 w 171450"/>
                <a:gd name="connsiteY13" fmla="*/ 298295 h 303576"/>
                <a:gd name="connsiteX14" fmla="*/ 130969 w 171450"/>
                <a:gd name="connsiteY14" fmla="*/ 303057 h 303576"/>
                <a:gd name="connsiteX15" fmla="*/ 171450 w 171450"/>
                <a:gd name="connsiteY15" fmla="*/ 303057 h 303576"/>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16681 w 171450"/>
                <a:gd name="connsiteY13" fmla="*/ 298295 h 303057"/>
                <a:gd name="connsiteX14" fmla="*/ 171450 w 171450"/>
                <a:gd name="connsiteY14"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85725 w 171450"/>
                <a:gd name="connsiteY11" fmla="*/ 288770 h 303057"/>
                <a:gd name="connsiteX12" fmla="*/ 107156 w 171450"/>
                <a:gd name="connsiteY12" fmla="*/ 295913 h 303057"/>
                <a:gd name="connsiteX13" fmla="*/ 171450 w 171450"/>
                <a:gd name="connsiteY13" fmla="*/ 303057 h 303057"/>
                <a:gd name="connsiteX0" fmla="*/ 171450 w 171450"/>
                <a:gd name="connsiteY0" fmla="*/ 3020 h 303057"/>
                <a:gd name="connsiteX1" fmla="*/ 69056 w 171450"/>
                <a:gd name="connsiteY1" fmla="*/ 3020 h 303057"/>
                <a:gd name="connsiteX2" fmla="*/ 42862 w 171450"/>
                <a:gd name="connsiteY2" fmla="*/ 12545 h 303057"/>
                <a:gd name="connsiteX3" fmla="*/ 23812 w 171450"/>
                <a:gd name="connsiteY3" fmla="*/ 29213 h 303057"/>
                <a:gd name="connsiteX4" fmla="*/ 14287 w 171450"/>
                <a:gd name="connsiteY4" fmla="*/ 53026 h 303057"/>
                <a:gd name="connsiteX5" fmla="*/ 7144 w 171450"/>
                <a:gd name="connsiteY5" fmla="*/ 86363 h 303057"/>
                <a:gd name="connsiteX6" fmla="*/ 0 w 171450"/>
                <a:gd name="connsiteY6" fmla="*/ 114938 h 303057"/>
                <a:gd name="connsiteX7" fmla="*/ 4762 w 171450"/>
                <a:gd name="connsiteY7" fmla="*/ 212570 h 303057"/>
                <a:gd name="connsiteX8" fmla="*/ 19050 w 171450"/>
                <a:gd name="connsiteY8" fmla="*/ 236382 h 303057"/>
                <a:gd name="connsiteX9" fmla="*/ 42862 w 171450"/>
                <a:gd name="connsiteY9" fmla="*/ 267338 h 303057"/>
                <a:gd name="connsiteX10" fmla="*/ 71437 w 171450"/>
                <a:gd name="connsiteY10" fmla="*/ 286388 h 303057"/>
                <a:gd name="connsiteX11" fmla="*/ 107156 w 171450"/>
                <a:gd name="connsiteY11" fmla="*/ 295913 h 303057"/>
                <a:gd name="connsiteX12" fmla="*/ 171450 w 171450"/>
                <a:gd name="connsiteY12" fmla="*/ 303057 h 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303057">
                  <a:moveTo>
                    <a:pt x="171450" y="3020"/>
                  </a:moveTo>
                  <a:cubicBezTo>
                    <a:pt x="133554" y="493"/>
                    <a:pt x="110357" y="-2275"/>
                    <a:pt x="69056" y="3020"/>
                  </a:cubicBezTo>
                  <a:cubicBezTo>
                    <a:pt x="59841" y="4202"/>
                    <a:pt x="51593" y="9370"/>
                    <a:pt x="42862" y="12545"/>
                  </a:cubicBezTo>
                  <a:cubicBezTo>
                    <a:pt x="36512" y="18101"/>
                    <a:pt x="28678" y="22320"/>
                    <a:pt x="23812" y="29213"/>
                  </a:cubicBezTo>
                  <a:cubicBezTo>
                    <a:pt x="18882" y="36197"/>
                    <a:pt x="16681" y="44819"/>
                    <a:pt x="14287" y="53026"/>
                  </a:cubicBezTo>
                  <a:cubicBezTo>
                    <a:pt x="11105" y="63936"/>
                    <a:pt x="9699" y="75289"/>
                    <a:pt x="7144" y="86363"/>
                  </a:cubicBezTo>
                  <a:cubicBezTo>
                    <a:pt x="4936" y="95930"/>
                    <a:pt x="2381" y="105413"/>
                    <a:pt x="0" y="114938"/>
                  </a:cubicBezTo>
                  <a:cubicBezTo>
                    <a:pt x="1587" y="147482"/>
                    <a:pt x="-287" y="180381"/>
                    <a:pt x="4762" y="212570"/>
                  </a:cubicBezTo>
                  <a:cubicBezTo>
                    <a:pt x="6196" y="221715"/>
                    <a:pt x="13764" y="228783"/>
                    <a:pt x="19050" y="236382"/>
                  </a:cubicBezTo>
                  <a:cubicBezTo>
                    <a:pt x="26484" y="247069"/>
                    <a:pt x="33909" y="257887"/>
                    <a:pt x="42862" y="267338"/>
                  </a:cubicBezTo>
                  <a:cubicBezTo>
                    <a:pt x="46062" y="270716"/>
                    <a:pt x="60721" y="281626"/>
                    <a:pt x="71437" y="286388"/>
                  </a:cubicBezTo>
                  <a:cubicBezTo>
                    <a:pt x="82153" y="291150"/>
                    <a:pt x="90487" y="293135"/>
                    <a:pt x="107156" y="295913"/>
                  </a:cubicBezTo>
                  <a:cubicBezTo>
                    <a:pt x="123825" y="298691"/>
                    <a:pt x="158056" y="301569"/>
                    <a:pt x="171450" y="303057"/>
                  </a:cubicBezTo>
                </a:path>
              </a:pathLst>
            </a:cu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1A89E237-52B3-F542-40FF-F00042F72B7B}"/>
                </a:ext>
              </a:extLst>
            </p:cNvPr>
            <p:cNvSpPr/>
            <p:nvPr/>
          </p:nvSpPr>
          <p:spPr>
            <a:xfrm>
              <a:off x="4645277" y="3867181"/>
              <a:ext cx="14400" cy="144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E2621BCA-6572-36A6-2D34-7D42BC742A30}"/>
                </a:ext>
              </a:extLst>
            </p:cNvPr>
            <p:cNvSpPr/>
            <p:nvPr/>
          </p:nvSpPr>
          <p:spPr>
            <a:xfrm>
              <a:off x="4597324" y="3824285"/>
              <a:ext cx="14400" cy="144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a:extLst>
                <a:ext uri="{FF2B5EF4-FFF2-40B4-BE49-F238E27FC236}">
                  <a16:creationId xmlns:a16="http://schemas.microsoft.com/office/drawing/2014/main" id="{6358310C-2AF4-AFA8-4431-A062F8BD53DC}"/>
                </a:ext>
              </a:extLst>
            </p:cNvPr>
            <p:cNvSpPr txBox="1"/>
            <p:nvPr/>
          </p:nvSpPr>
          <p:spPr>
            <a:xfrm>
              <a:off x="4030574" y="4406957"/>
              <a:ext cx="885179" cy="261610"/>
            </a:xfrm>
            <a:prstGeom prst="rect">
              <a:avLst/>
            </a:prstGeom>
            <a:noFill/>
          </p:spPr>
          <p:txBody>
            <a:bodyPr wrap="none" rtlCol="0">
              <a:spAutoFit/>
            </a:bodyPr>
            <a:lstStyle/>
            <a:p>
              <a:pPr algn="ctr"/>
              <a:r>
                <a:rPr lang="en-GB" sz="1100"/>
                <a:t>Oesophagus</a:t>
              </a:r>
            </a:p>
          </p:txBody>
        </p:sp>
        <p:sp>
          <p:nvSpPr>
            <p:cNvPr id="131" name="TextBox 130">
              <a:extLst>
                <a:ext uri="{FF2B5EF4-FFF2-40B4-BE49-F238E27FC236}">
                  <a16:creationId xmlns:a16="http://schemas.microsoft.com/office/drawing/2014/main" id="{E1015F25-5F8C-8684-1A3A-B4CB5B1375C8}"/>
                </a:ext>
              </a:extLst>
            </p:cNvPr>
            <p:cNvSpPr txBox="1"/>
            <p:nvPr/>
          </p:nvSpPr>
          <p:spPr>
            <a:xfrm>
              <a:off x="8602484" y="4356589"/>
              <a:ext cx="816249" cy="261610"/>
            </a:xfrm>
            <a:prstGeom prst="rect">
              <a:avLst/>
            </a:prstGeom>
            <a:noFill/>
          </p:spPr>
          <p:txBody>
            <a:bodyPr wrap="none" rtlCol="0">
              <a:spAutoFit/>
            </a:bodyPr>
            <a:lstStyle/>
            <a:p>
              <a:pPr algn="ctr"/>
              <a:r>
                <a:rPr lang="en-GB" sz="1100"/>
                <a:t>Spinal cord</a:t>
              </a:r>
            </a:p>
          </p:txBody>
        </p:sp>
        <p:sp>
          <p:nvSpPr>
            <p:cNvPr id="132" name="TextBox 131">
              <a:extLst>
                <a:ext uri="{FF2B5EF4-FFF2-40B4-BE49-F238E27FC236}">
                  <a16:creationId xmlns:a16="http://schemas.microsoft.com/office/drawing/2014/main" id="{E8C58827-2333-523E-9008-7817555241BF}"/>
                </a:ext>
              </a:extLst>
            </p:cNvPr>
            <p:cNvSpPr txBox="1"/>
            <p:nvPr/>
          </p:nvSpPr>
          <p:spPr>
            <a:xfrm>
              <a:off x="7381819" y="3580885"/>
              <a:ext cx="1340432" cy="261610"/>
            </a:xfrm>
            <a:prstGeom prst="rect">
              <a:avLst/>
            </a:prstGeom>
            <a:noFill/>
          </p:spPr>
          <p:txBody>
            <a:bodyPr wrap="none" rtlCol="0">
              <a:spAutoFit/>
            </a:bodyPr>
            <a:lstStyle/>
            <a:p>
              <a:pPr algn="ctr"/>
              <a:r>
                <a:rPr lang="en-GB" sz="1100"/>
                <a:t>Dorsal root ganglion</a:t>
              </a:r>
            </a:p>
          </p:txBody>
        </p:sp>
        <p:sp>
          <p:nvSpPr>
            <p:cNvPr id="133" name="TextBox 132">
              <a:extLst>
                <a:ext uri="{FF2B5EF4-FFF2-40B4-BE49-F238E27FC236}">
                  <a16:creationId xmlns:a16="http://schemas.microsoft.com/office/drawing/2014/main" id="{3B0BD54B-B836-84DB-5394-538E4223A0CA}"/>
                </a:ext>
              </a:extLst>
            </p:cNvPr>
            <p:cNvSpPr txBox="1"/>
            <p:nvPr/>
          </p:nvSpPr>
          <p:spPr>
            <a:xfrm>
              <a:off x="7655898" y="2892455"/>
              <a:ext cx="1011815" cy="430887"/>
            </a:xfrm>
            <a:prstGeom prst="rect">
              <a:avLst/>
            </a:prstGeom>
            <a:noFill/>
          </p:spPr>
          <p:txBody>
            <a:bodyPr wrap="none" rtlCol="0">
              <a:spAutoFit/>
            </a:bodyPr>
            <a:lstStyle/>
            <a:p>
              <a:pPr algn="ctr"/>
              <a:r>
                <a:rPr lang="en-GB" sz="1100" err="1"/>
                <a:t>Vagus</a:t>
              </a:r>
              <a:r>
                <a:rPr lang="en-GB" sz="1100"/>
                <a:t> nerve</a:t>
              </a:r>
              <a:br>
                <a:rPr lang="en-GB" sz="1100"/>
              </a:br>
              <a:r>
                <a:rPr lang="en-GB" sz="1100"/>
                <a:t>(afferent port)</a:t>
              </a:r>
            </a:p>
          </p:txBody>
        </p:sp>
        <p:sp>
          <p:nvSpPr>
            <p:cNvPr id="134" name="TextBox 133">
              <a:extLst>
                <a:ext uri="{FF2B5EF4-FFF2-40B4-BE49-F238E27FC236}">
                  <a16:creationId xmlns:a16="http://schemas.microsoft.com/office/drawing/2014/main" id="{C96D87F8-EDE0-F21B-A642-882F283FFFE7}"/>
                </a:ext>
              </a:extLst>
            </p:cNvPr>
            <p:cNvSpPr txBox="1"/>
            <p:nvPr/>
          </p:nvSpPr>
          <p:spPr>
            <a:xfrm>
              <a:off x="3829376" y="2994055"/>
              <a:ext cx="1011815" cy="430887"/>
            </a:xfrm>
            <a:prstGeom prst="rect">
              <a:avLst/>
            </a:prstGeom>
            <a:noFill/>
          </p:spPr>
          <p:txBody>
            <a:bodyPr wrap="none" rtlCol="0">
              <a:spAutoFit/>
            </a:bodyPr>
            <a:lstStyle/>
            <a:p>
              <a:pPr algn="ctr"/>
              <a:r>
                <a:rPr lang="en-GB" sz="1100" err="1"/>
                <a:t>Vagus</a:t>
              </a:r>
              <a:r>
                <a:rPr lang="en-GB" sz="1100"/>
                <a:t> nerve</a:t>
              </a:r>
              <a:br>
                <a:rPr lang="en-GB" sz="1100"/>
              </a:br>
              <a:r>
                <a:rPr lang="en-GB" sz="1100"/>
                <a:t>(efferent port)</a:t>
              </a:r>
            </a:p>
          </p:txBody>
        </p:sp>
        <p:sp>
          <p:nvSpPr>
            <p:cNvPr id="135" name="TextBox 134">
              <a:extLst>
                <a:ext uri="{FF2B5EF4-FFF2-40B4-BE49-F238E27FC236}">
                  <a16:creationId xmlns:a16="http://schemas.microsoft.com/office/drawing/2014/main" id="{D6ADE650-AE37-73EA-8B4E-560E41A304CB}"/>
                </a:ext>
              </a:extLst>
            </p:cNvPr>
            <p:cNvSpPr txBox="1"/>
            <p:nvPr/>
          </p:nvSpPr>
          <p:spPr>
            <a:xfrm>
              <a:off x="5646583" y="2576258"/>
              <a:ext cx="1314784" cy="430887"/>
            </a:xfrm>
            <a:prstGeom prst="rect">
              <a:avLst/>
            </a:prstGeom>
            <a:noFill/>
          </p:spPr>
          <p:txBody>
            <a:bodyPr wrap="none" rtlCol="0">
              <a:spAutoFit/>
            </a:bodyPr>
            <a:lstStyle/>
            <a:p>
              <a:pPr algn="ctr"/>
              <a:r>
                <a:rPr lang="en-GB" sz="1100"/>
                <a:t>Medulla oblongata/</a:t>
              </a:r>
              <a:br>
                <a:rPr lang="en-GB" sz="1100"/>
              </a:br>
              <a:r>
                <a:rPr lang="en-GB" sz="1100"/>
                <a:t>brainstem</a:t>
              </a:r>
            </a:p>
          </p:txBody>
        </p:sp>
        <p:sp>
          <p:nvSpPr>
            <p:cNvPr id="136" name="TextBox 135">
              <a:extLst>
                <a:ext uri="{FF2B5EF4-FFF2-40B4-BE49-F238E27FC236}">
                  <a16:creationId xmlns:a16="http://schemas.microsoft.com/office/drawing/2014/main" id="{88F3A0BF-3EA3-90C5-F195-32FABA82EB91}"/>
                </a:ext>
              </a:extLst>
            </p:cNvPr>
            <p:cNvSpPr txBox="1"/>
            <p:nvPr/>
          </p:nvSpPr>
          <p:spPr>
            <a:xfrm>
              <a:off x="7828463" y="2360814"/>
              <a:ext cx="1138453" cy="261610"/>
            </a:xfrm>
            <a:prstGeom prst="rect">
              <a:avLst/>
            </a:prstGeom>
            <a:noFill/>
          </p:spPr>
          <p:txBody>
            <a:bodyPr wrap="none" rtlCol="0">
              <a:spAutoFit/>
            </a:bodyPr>
            <a:lstStyle/>
            <a:p>
              <a:pPr algn="ctr"/>
              <a:r>
                <a:rPr lang="en-GB" sz="1100"/>
                <a:t>Nodose ganglion</a:t>
              </a:r>
            </a:p>
          </p:txBody>
        </p:sp>
        <p:sp>
          <p:nvSpPr>
            <p:cNvPr id="137" name="TextBox 136">
              <a:extLst>
                <a:ext uri="{FF2B5EF4-FFF2-40B4-BE49-F238E27FC236}">
                  <a16:creationId xmlns:a16="http://schemas.microsoft.com/office/drawing/2014/main" id="{4C902520-1D05-11A8-52BA-0794A5C355E6}"/>
                </a:ext>
              </a:extLst>
            </p:cNvPr>
            <p:cNvSpPr txBox="1"/>
            <p:nvPr/>
          </p:nvSpPr>
          <p:spPr>
            <a:xfrm>
              <a:off x="7304640" y="2015112"/>
              <a:ext cx="1107997" cy="261610"/>
            </a:xfrm>
            <a:prstGeom prst="rect">
              <a:avLst/>
            </a:prstGeom>
            <a:noFill/>
          </p:spPr>
          <p:txBody>
            <a:bodyPr wrap="none" rtlCol="0">
              <a:spAutoFit/>
            </a:bodyPr>
            <a:lstStyle/>
            <a:p>
              <a:pPr algn="ctr"/>
              <a:r>
                <a:rPr lang="en-GB" sz="1100"/>
                <a:t>Jugular ganglion</a:t>
              </a:r>
            </a:p>
          </p:txBody>
        </p:sp>
        <p:sp>
          <p:nvSpPr>
            <p:cNvPr id="139" name="Oval 138">
              <a:extLst>
                <a:ext uri="{FF2B5EF4-FFF2-40B4-BE49-F238E27FC236}">
                  <a16:creationId xmlns:a16="http://schemas.microsoft.com/office/drawing/2014/main" id="{9BCB5786-9EE8-E2B7-123B-464439E0F603}"/>
                </a:ext>
              </a:extLst>
            </p:cNvPr>
            <p:cNvSpPr/>
            <p:nvPr/>
          </p:nvSpPr>
          <p:spPr>
            <a:xfrm>
              <a:off x="7550879" y="2571001"/>
              <a:ext cx="14400" cy="144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0" name="Straight Connector 139">
              <a:extLst>
                <a:ext uri="{FF2B5EF4-FFF2-40B4-BE49-F238E27FC236}">
                  <a16:creationId xmlns:a16="http://schemas.microsoft.com/office/drawing/2014/main" id="{5EAFCC82-5DD5-9CC4-BC18-95CC04648F1A}"/>
                </a:ext>
              </a:extLst>
            </p:cNvPr>
            <p:cNvCxnSpPr>
              <a:cxnSpLocks/>
              <a:stCxn id="139" idx="3"/>
            </p:cNvCxnSpPr>
            <p:nvPr/>
          </p:nvCxnSpPr>
          <p:spPr>
            <a:xfrm flipH="1">
              <a:off x="7525435" y="2583292"/>
              <a:ext cx="27553" cy="2542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E95C2E6D-6169-82A9-572A-E3C7A6C32D36}"/>
                </a:ext>
              </a:extLst>
            </p:cNvPr>
            <p:cNvSpPr/>
            <p:nvPr/>
          </p:nvSpPr>
          <p:spPr>
            <a:xfrm>
              <a:off x="7518235" y="2525042"/>
              <a:ext cx="14400" cy="144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9" name="Straight Connector 148">
              <a:extLst>
                <a:ext uri="{FF2B5EF4-FFF2-40B4-BE49-F238E27FC236}">
                  <a16:creationId xmlns:a16="http://schemas.microsoft.com/office/drawing/2014/main" id="{AB5BCDD0-C9F0-D008-F2DE-C1CC69DE9119}"/>
                </a:ext>
              </a:extLst>
            </p:cNvPr>
            <p:cNvCxnSpPr>
              <a:cxnSpLocks/>
              <a:stCxn id="148" idx="3"/>
            </p:cNvCxnSpPr>
            <p:nvPr/>
          </p:nvCxnSpPr>
          <p:spPr>
            <a:xfrm flipH="1">
              <a:off x="7492791" y="2537333"/>
              <a:ext cx="27553" cy="2542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8BA153E4-6B18-0FD2-696E-6292A31CC8C0}"/>
                </a:ext>
              </a:extLst>
            </p:cNvPr>
            <p:cNvSpPr/>
            <p:nvPr/>
          </p:nvSpPr>
          <p:spPr>
            <a:xfrm>
              <a:off x="7159791" y="2313505"/>
              <a:ext cx="14400" cy="144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5" name="Straight Connector 164">
              <a:extLst>
                <a:ext uri="{FF2B5EF4-FFF2-40B4-BE49-F238E27FC236}">
                  <a16:creationId xmlns:a16="http://schemas.microsoft.com/office/drawing/2014/main" id="{96DF231B-6D21-5715-A164-7D62886DBC94}"/>
                </a:ext>
              </a:extLst>
            </p:cNvPr>
            <p:cNvCxnSpPr>
              <a:cxnSpLocks/>
              <a:stCxn id="152" idx="3"/>
            </p:cNvCxnSpPr>
            <p:nvPr/>
          </p:nvCxnSpPr>
          <p:spPr>
            <a:xfrm flipV="1">
              <a:off x="7161900" y="2298180"/>
              <a:ext cx="38782" cy="2761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8C25D2E6-F886-F1AD-B356-54D44350DCDE}"/>
                </a:ext>
              </a:extLst>
            </p:cNvPr>
            <p:cNvSpPr/>
            <p:nvPr/>
          </p:nvSpPr>
          <p:spPr>
            <a:xfrm>
              <a:off x="7120205" y="2272179"/>
              <a:ext cx="14400" cy="144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1" name="Straight Connector 170">
              <a:extLst>
                <a:ext uri="{FF2B5EF4-FFF2-40B4-BE49-F238E27FC236}">
                  <a16:creationId xmlns:a16="http://schemas.microsoft.com/office/drawing/2014/main" id="{E74D84AE-6489-14DE-F347-F74FB10BA394}"/>
                </a:ext>
              </a:extLst>
            </p:cNvPr>
            <p:cNvCxnSpPr>
              <a:cxnSpLocks/>
              <a:stCxn id="170" idx="3"/>
            </p:cNvCxnSpPr>
            <p:nvPr/>
          </p:nvCxnSpPr>
          <p:spPr>
            <a:xfrm flipV="1">
              <a:off x="7122314" y="2256854"/>
              <a:ext cx="38782" cy="2761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3923780C-414B-3601-7A39-56EB66BB65F0}"/>
                </a:ext>
              </a:extLst>
            </p:cNvPr>
            <p:cNvSpPr txBox="1"/>
            <p:nvPr/>
          </p:nvSpPr>
          <p:spPr>
            <a:xfrm>
              <a:off x="6092386" y="5730718"/>
              <a:ext cx="457177" cy="261610"/>
            </a:xfrm>
            <a:prstGeom prst="rect">
              <a:avLst/>
            </a:prstGeom>
            <a:noFill/>
          </p:spPr>
          <p:txBody>
            <a:bodyPr wrap="none" rtlCol="0">
              <a:spAutoFit/>
            </a:bodyPr>
            <a:lstStyle/>
            <a:p>
              <a:pPr algn="ctr"/>
              <a:r>
                <a:rPr lang="en-GB" sz="1100"/>
                <a:t>Lung</a:t>
              </a:r>
            </a:p>
          </p:txBody>
        </p:sp>
      </p:grpSp>
      <p:sp>
        <p:nvSpPr>
          <p:cNvPr id="207" name="TextBox 206">
            <a:extLst>
              <a:ext uri="{FF2B5EF4-FFF2-40B4-BE49-F238E27FC236}">
                <a16:creationId xmlns:a16="http://schemas.microsoft.com/office/drawing/2014/main" id="{3FEF0D03-1AF1-FB27-E8AD-6778EBEE40C4}"/>
              </a:ext>
            </a:extLst>
          </p:cNvPr>
          <p:cNvSpPr txBox="1"/>
          <p:nvPr/>
        </p:nvSpPr>
        <p:spPr>
          <a:xfrm>
            <a:off x="4006655" y="1297136"/>
            <a:ext cx="5356705" cy="369332"/>
          </a:xfrm>
          <a:prstGeom prst="rect">
            <a:avLst/>
          </a:prstGeom>
          <a:noFill/>
        </p:spPr>
        <p:txBody>
          <a:bodyPr wrap="square" rtlCol="0">
            <a:spAutoFit/>
          </a:bodyPr>
          <a:lstStyle/>
          <a:p>
            <a:pPr algn="ctr"/>
            <a:r>
              <a:rPr lang="en-GB" b="1">
                <a:solidFill>
                  <a:schemeClr val="bg2"/>
                </a:solidFill>
              </a:rPr>
              <a:t>Overview of airway innervation</a:t>
            </a:r>
            <a:r>
              <a:rPr lang="en-GB" b="1" baseline="30000">
                <a:solidFill>
                  <a:schemeClr val="bg2"/>
                </a:solidFill>
              </a:rPr>
              <a:t>2</a:t>
            </a:r>
          </a:p>
        </p:txBody>
      </p:sp>
      <p:sp>
        <p:nvSpPr>
          <p:cNvPr id="5" name="Footer Placeholder 8">
            <a:extLst>
              <a:ext uri="{FF2B5EF4-FFF2-40B4-BE49-F238E27FC236}">
                <a16:creationId xmlns:a16="http://schemas.microsoft.com/office/drawing/2014/main" id="{7392A3CF-80F8-D117-7AC5-8B6CFDE2FCAA}"/>
              </a:ext>
            </a:extLst>
          </p:cNvPr>
          <p:cNvSpPr txBox="1">
            <a:spLocks/>
          </p:cNvSpPr>
          <p:nvPr/>
        </p:nvSpPr>
        <p:spPr>
          <a:xfrm>
            <a:off x="548282" y="6051232"/>
            <a:ext cx="2548684"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en-GB" sz="800" dirty="0"/>
            </a:br>
            <a:r>
              <a:rPr lang="en-GB" sz="800" dirty="0"/>
              <a:t>F</a:t>
            </a:r>
            <a:r>
              <a:rPr lang="en-GB" dirty="0"/>
              <a:t>igure is adapted from </a:t>
            </a:r>
            <a:r>
              <a:rPr lang="en-GB" dirty="0" err="1"/>
              <a:t>Nassenstein</a:t>
            </a:r>
            <a:r>
              <a:rPr lang="en-GB" dirty="0"/>
              <a:t> et al. 2018</a:t>
            </a:r>
            <a:endParaRPr lang="en-GB" sz="800" spc="0" dirty="0">
              <a:ea typeface="Calibri"/>
              <a:cs typeface="Calibri"/>
            </a:endParaRPr>
          </a:p>
        </p:txBody>
      </p:sp>
    </p:spTree>
    <p:extLst>
      <p:ext uri="{BB962C8B-B14F-4D97-AF65-F5344CB8AC3E}">
        <p14:creationId xmlns:p14="http://schemas.microsoft.com/office/powerpoint/2010/main" val="308996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403F7-F0E8-048F-0A95-A390DA339F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2E5BC6-E70E-8D67-1C2E-855C811E70AA}"/>
              </a:ext>
            </a:extLst>
          </p:cNvPr>
          <p:cNvSpPr>
            <a:spLocks noGrp="1"/>
          </p:cNvSpPr>
          <p:nvPr>
            <p:ph type="title"/>
          </p:nvPr>
        </p:nvSpPr>
        <p:spPr/>
        <p:txBody>
          <a:bodyPr rIns="0"/>
          <a:lstStyle/>
          <a:p>
            <a:r>
              <a:rPr lang="en-GB" noProof="0"/>
              <a:t>The nervous system functions in a regulatory </a:t>
            </a:r>
            <a:br>
              <a:rPr lang="en-GB" noProof="0"/>
            </a:br>
            <a:r>
              <a:rPr lang="en-GB" noProof="0"/>
              <a:t>feedback loop</a:t>
            </a:r>
            <a:r>
              <a:rPr lang="en-GB" baseline="30000" noProof="0"/>
              <a:t>1,2</a:t>
            </a:r>
            <a:endParaRPr lang="en-GB" baseline="30000"/>
          </a:p>
        </p:txBody>
      </p:sp>
      <p:sp>
        <p:nvSpPr>
          <p:cNvPr id="6" name="Content Placeholder 5">
            <a:extLst>
              <a:ext uri="{FF2B5EF4-FFF2-40B4-BE49-F238E27FC236}">
                <a16:creationId xmlns:a16="http://schemas.microsoft.com/office/drawing/2014/main" id="{54A6785B-0186-B7E2-73C4-49B00640BCE7}"/>
              </a:ext>
            </a:extLst>
          </p:cNvPr>
          <p:cNvSpPr>
            <a:spLocks noGrp="1"/>
          </p:cNvSpPr>
          <p:nvPr>
            <p:ph idx="1"/>
          </p:nvPr>
        </p:nvSpPr>
        <p:spPr>
          <a:xfrm>
            <a:off x="548282" y="1404000"/>
            <a:ext cx="11095200" cy="630285"/>
          </a:xfrm>
        </p:spPr>
        <p:txBody>
          <a:bodyPr/>
          <a:lstStyle/>
          <a:p>
            <a:r>
              <a:rPr lang="en-GB"/>
              <a:t>This loop exists between the brain and other organs (e.g., lungs, gut, skin), and </a:t>
            </a:r>
            <a:r>
              <a:rPr lang="en-GB" b="1">
                <a:solidFill>
                  <a:schemeClr val="tx2"/>
                </a:solidFill>
              </a:rPr>
              <a:t>maintains homeostasis</a:t>
            </a:r>
            <a:r>
              <a:rPr lang="en-GB"/>
              <a:t> by constantly monitoring and adjusting to changes</a:t>
            </a:r>
            <a:r>
              <a:rPr lang="en-GB" baseline="30000"/>
              <a:t>1–3</a:t>
            </a:r>
          </a:p>
        </p:txBody>
      </p:sp>
      <p:sp>
        <p:nvSpPr>
          <p:cNvPr id="8" name="Footer Placeholder 8">
            <a:extLst>
              <a:ext uri="{FF2B5EF4-FFF2-40B4-BE49-F238E27FC236}">
                <a16:creationId xmlns:a16="http://schemas.microsoft.com/office/drawing/2014/main" id="{AE05F7CD-D1DF-5B83-C1AB-FECC364EE058}"/>
              </a:ext>
            </a:extLst>
          </p:cNvPr>
          <p:cNvSpPr>
            <a:spLocks noGrp="1"/>
          </p:cNvSpPr>
          <p:nvPr>
            <p:ph type="ftr" sz="quarter" idx="11"/>
          </p:nvPr>
        </p:nvSpPr>
        <p:spPr/>
        <p:txBody>
          <a:bodyPr/>
          <a:lstStyle/>
          <a:p>
            <a:br>
              <a:rPr lang="en-GB" sz="800" noProof="0"/>
            </a:br>
            <a:r>
              <a:rPr lang="en-GB" sz="800" noProof="0" err="1"/>
              <a:t>ACh</a:t>
            </a:r>
            <a:r>
              <a:rPr lang="en-GB" sz="800" noProof="0"/>
              <a:t>, acetylcholine; ASM, airway smooth muscle; CNS, central nervous system.</a:t>
            </a:r>
            <a:br>
              <a:rPr lang="en-GB" sz="800" noProof="0"/>
            </a:br>
            <a:r>
              <a:rPr lang="en-GB" sz="800" noProof="0"/>
              <a:t>1. </a:t>
            </a:r>
            <a:r>
              <a:rPr lang="en-GB" sz="800"/>
              <a:t>Hall JE and Hall ME. Guyton and Hall Textbook of Medical Physiology. 14th ed. Philadelphia: Elsevier; 2020; 2. Kandel ER, et al. Principles of Neural Science. 5th ed. New York: McGraw-Hill; 2013; 3. Voisin T, et al. </a:t>
            </a:r>
            <a:r>
              <a:rPr lang="en-GB" sz="800" i="1"/>
              <a:t>Int Immunol</a:t>
            </a:r>
            <a:r>
              <a:rPr lang="en-GB" sz="800"/>
              <a:t>. 2017;29(6):247–61; 4. </a:t>
            </a:r>
            <a:r>
              <a:rPr lang="en-GB" sz="800" err="1"/>
              <a:t>Audrit</a:t>
            </a:r>
            <a:r>
              <a:rPr lang="en-GB" sz="800"/>
              <a:t> KJ, et al. </a:t>
            </a:r>
            <a:r>
              <a:rPr lang="en-GB" sz="800" i="1"/>
              <a:t>Cell Tissue Res</a:t>
            </a:r>
            <a:r>
              <a:rPr lang="en-GB" sz="800"/>
              <a:t>. 2017;367(3):571–90; 5. </a:t>
            </a:r>
            <a:r>
              <a:rPr lang="en-GB" sz="800" err="1"/>
              <a:t>Piedimonte</a:t>
            </a:r>
            <a:r>
              <a:rPr lang="en-GB" sz="800"/>
              <a:t> G. </a:t>
            </a:r>
            <a:r>
              <a:rPr lang="en-GB" sz="800" i="1"/>
              <a:t>Respir Res</a:t>
            </a:r>
            <a:r>
              <a:rPr lang="en-GB" sz="800"/>
              <a:t>. 2002;3(Suppl. 1):S21–S25; 6. Widdicombe JG. </a:t>
            </a:r>
            <a:r>
              <a:rPr lang="en-GB" sz="800" i="1"/>
              <a:t>Respir Physiol</a:t>
            </a:r>
            <a:r>
              <a:rPr lang="en-GB" sz="800"/>
              <a:t>. 2001;125(1–2):3–15. </a:t>
            </a:r>
            <a:br>
              <a:rPr lang="en-GB" sz="800" noProof="0"/>
            </a:br>
            <a:r>
              <a:rPr lang="en-GB" sz="800" spc="0"/>
              <a:t>Z4-74891 | Date of preparation: September 2025</a:t>
            </a:r>
            <a:endParaRPr lang="en-GB" sz="800" spc="0">
              <a:ea typeface="Calibri"/>
              <a:cs typeface="Calibri"/>
            </a:endParaRPr>
          </a:p>
        </p:txBody>
      </p:sp>
      <p:sp>
        <p:nvSpPr>
          <p:cNvPr id="2" name="Slide Number Placeholder 1">
            <a:extLst>
              <a:ext uri="{FF2B5EF4-FFF2-40B4-BE49-F238E27FC236}">
                <a16:creationId xmlns:a16="http://schemas.microsoft.com/office/drawing/2014/main" id="{DB8C387C-0AD5-5303-E806-9DB3C521F151}"/>
              </a:ext>
            </a:extLst>
          </p:cNvPr>
          <p:cNvSpPr>
            <a:spLocks noGrp="1"/>
          </p:cNvSpPr>
          <p:nvPr>
            <p:ph type="sldNum" sz="quarter" idx="12"/>
          </p:nvPr>
        </p:nvSpPr>
        <p:spPr/>
        <p:txBody>
          <a:bodyPr/>
          <a:lstStyle/>
          <a:p>
            <a:fld id="{D38BAEAC-A895-4A01-AB9B-F6141799970D}" type="slidenum">
              <a:rPr lang="en-GB" smtClean="0"/>
              <a:pPr/>
              <a:t>3</a:t>
            </a:fld>
            <a:endParaRPr lang="en-GB"/>
          </a:p>
        </p:txBody>
      </p:sp>
      <p:sp>
        <p:nvSpPr>
          <p:cNvPr id="7" name="TextBox 6">
            <a:extLst>
              <a:ext uri="{FF2B5EF4-FFF2-40B4-BE49-F238E27FC236}">
                <a16:creationId xmlns:a16="http://schemas.microsoft.com/office/drawing/2014/main" id="{1091356A-B0D7-E6A1-630E-D8C253AC9741}"/>
              </a:ext>
            </a:extLst>
          </p:cNvPr>
          <p:cNvSpPr txBox="1"/>
          <p:nvPr/>
        </p:nvSpPr>
        <p:spPr>
          <a:xfrm>
            <a:off x="83879" y="2215164"/>
            <a:ext cx="5356705" cy="369332"/>
          </a:xfrm>
          <a:prstGeom prst="rect">
            <a:avLst/>
          </a:prstGeom>
          <a:noFill/>
        </p:spPr>
        <p:txBody>
          <a:bodyPr wrap="square" rtlCol="0">
            <a:spAutoFit/>
          </a:bodyPr>
          <a:lstStyle/>
          <a:p>
            <a:pPr algn="ctr"/>
            <a:r>
              <a:rPr lang="en-GB" b="1">
                <a:solidFill>
                  <a:schemeClr val="bg2"/>
                </a:solidFill>
              </a:rPr>
              <a:t>Neural feedback loop</a:t>
            </a:r>
            <a:r>
              <a:rPr lang="en-GB" b="1" baseline="30000">
                <a:solidFill>
                  <a:schemeClr val="bg2"/>
                </a:solidFill>
              </a:rPr>
              <a:t>1,2,4</a:t>
            </a:r>
          </a:p>
        </p:txBody>
      </p:sp>
      <p:sp>
        <p:nvSpPr>
          <p:cNvPr id="138" name="Arrow: Circular 137">
            <a:extLst>
              <a:ext uri="{FF2B5EF4-FFF2-40B4-BE49-F238E27FC236}">
                <a16:creationId xmlns:a16="http://schemas.microsoft.com/office/drawing/2014/main" id="{0A863C56-93D4-8C58-8534-9F87FDFE253B}"/>
              </a:ext>
            </a:extLst>
          </p:cNvPr>
          <p:cNvSpPr/>
          <p:nvPr/>
        </p:nvSpPr>
        <p:spPr>
          <a:xfrm rot="724780">
            <a:off x="1245492" y="3068532"/>
            <a:ext cx="2864273" cy="2864273"/>
          </a:xfrm>
          <a:prstGeom prst="circularArrow">
            <a:avLst>
              <a:gd name="adj1" fmla="val 6896"/>
              <a:gd name="adj2" fmla="val 454327"/>
              <a:gd name="adj3" fmla="val 4838966"/>
              <a:gd name="adj4" fmla="val 3178628"/>
              <a:gd name="adj5" fmla="val 8046"/>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147" name="Arrow: Circular 146">
            <a:extLst>
              <a:ext uri="{FF2B5EF4-FFF2-40B4-BE49-F238E27FC236}">
                <a16:creationId xmlns:a16="http://schemas.microsoft.com/office/drawing/2014/main" id="{A273D4F0-A7E6-C31E-4A97-DF55F07F22BF}"/>
              </a:ext>
            </a:extLst>
          </p:cNvPr>
          <p:cNvSpPr/>
          <p:nvPr/>
        </p:nvSpPr>
        <p:spPr>
          <a:xfrm rot="18601528" flipH="1">
            <a:off x="3739429" y="2485833"/>
            <a:ext cx="2864273" cy="2864273"/>
          </a:xfrm>
          <a:prstGeom prst="circularArrow">
            <a:avLst>
              <a:gd name="adj1" fmla="val 6896"/>
              <a:gd name="adj2" fmla="val 464907"/>
              <a:gd name="adj3" fmla="val 16751287"/>
              <a:gd name="adj4" fmla="val 15183806"/>
              <a:gd name="adj5" fmla="val 8046"/>
            </a:avLst>
          </a:prstGeom>
          <a:solidFill>
            <a:schemeClr val="tx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226" name="Rectangle: Rounded Corners 225">
            <a:extLst>
              <a:ext uri="{FF2B5EF4-FFF2-40B4-BE49-F238E27FC236}">
                <a16:creationId xmlns:a16="http://schemas.microsoft.com/office/drawing/2014/main" id="{87C8B4C7-837D-AD57-E68C-6522467CB65E}"/>
              </a:ext>
            </a:extLst>
          </p:cNvPr>
          <p:cNvSpPr/>
          <p:nvPr/>
        </p:nvSpPr>
        <p:spPr>
          <a:xfrm>
            <a:off x="5550408" y="2105571"/>
            <a:ext cx="6094485" cy="4035437"/>
          </a:xfrm>
          <a:prstGeom prst="roundRect">
            <a:avLst/>
          </a:prstGeom>
          <a:noFill/>
          <a:ln w="31750">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0" name="TextBox 149">
            <a:extLst>
              <a:ext uri="{FF2B5EF4-FFF2-40B4-BE49-F238E27FC236}">
                <a16:creationId xmlns:a16="http://schemas.microsoft.com/office/drawing/2014/main" id="{6B963FC5-CF66-83BE-4218-C8C5429D296E}"/>
              </a:ext>
            </a:extLst>
          </p:cNvPr>
          <p:cNvSpPr txBox="1"/>
          <p:nvPr/>
        </p:nvSpPr>
        <p:spPr>
          <a:xfrm>
            <a:off x="6042204" y="2207393"/>
            <a:ext cx="5356705" cy="369332"/>
          </a:xfrm>
          <a:prstGeom prst="rect">
            <a:avLst/>
          </a:prstGeom>
          <a:noFill/>
        </p:spPr>
        <p:txBody>
          <a:bodyPr wrap="square" rtlCol="0">
            <a:spAutoFit/>
          </a:bodyPr>
          <a:lstStyle/>
          <a:p>
            <a:pPr algn="ctr"/>
            <a:r>
              <a:rPr lang="en-GB" b="1">
                <a:solidFill>
                  <a:schemeClr val="bg2"/>
                </a:solidFill>
              </a:rPr>
              <a:t>Neural feedback loop in the airways</a:t>
            </a:r>
            <a:r>
              <a:rPr lang="en-GB" b="1" baseline="30000">
                <a:solidFill>
                  <a:schemeClr val="bg2"/>
                </a:solidFill>
              </a:rPr>
              <a:t>1–6</a:t>
            </a:r>
          </a:p>
        </p:txBody>
      </p:sp>
      <p:sp>
        <p:nvSpPr>
          <p:cNvPr id="223" name="Arrow: Circular 222">
            <a:extLst>
              <a:ext uri="{FF2B5EF4-FFF2-40B4-BE49-F238E27FC236}">
                <a16:creationId xmlns:a16="http://schemas.microsoft.com/office/drawing/2014/main" id="{B30CC72B-0867-95F7-3888-2F0310EB5773}"/>
              </a:ext>
            </a:extLst>
          </p:cNvPr>
          <p:cNvSpPr/>
          <p:nvPr/>
        </p:nvSpPr>
        <p:spPr>
          <a:xfrm rot="724780">
            <a:off x="6803930" y="3140846"/>
            <a:ext cx="2864273" cy="2864273"/>
          </a:xfrm>
          <a:prstGeom prst="circularArrow">
            <a:avLst>
              <a:gd name="adj1" fmla="val 6896"/>
              <a:gd name="adj2" fmla="val 464907"/>
              <a:gd name="adj3" fmla="val 4838966"/>
              <a:gd name="adj4" fmla="val 3189740"/>
              <a:gd name="adj5" fmla="val 8046"/>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sz="1400"/>
          </a:p>
        </p:txBody>
      </p:sp>
      <p:grpSp>
        <p:nvGrpSpPr>
          <p:cNvPr id="18" name="Group 17">
            <a:extLst>
              <a:ext uri="{FF2B5EF4-FFF2-40B4-BE49-F238E27FC236}">
                <a16:creationId xmlns:a16="http://schemas.microsoft.com/office/drawing/2014/main" id="{3C598247-326C-13A9-4F53-7D18E47EA2B9}"/>
              </a:ext>
            </a:extLst>
          </p:cNvPr>
          <p:cNvGrpSpPr/>
          <p:nvPr/>
        </p:nvGrpSpPr>
        <p:grpSpPr>
          <a:xfrm>
            <a:off x="1085785" y="2422982"/>
            <a:ext cx="4369771" cy="3564138"/>
            <a:chOff x="1085785" y="2422982"/>
            <a:chExt cx="4369771" cy="3564138"/>
          </a:xfrm>
        </p:grpSpPr>
        <p:sp>
          <p:nvSpPr>
            <p:cNvPr id="39" name="Free-form: Shape 38">
              <a:extLst>
                <a:ext uri="{FF2B5EF4-FFF2-40B4-BE49-F238E27FC236}">
                  <a16:creationId xmlns:a16="http://schemas.microsoft.com/office/drawing/2014/main" id="{1409C894-EC64-DB21-2060-4064B9BF6E33}"/>
                </a:ext>
              </a:extLst>
            </p:cNvPr>
            <p:cNvSpPr/>
            <p:nvPr/>
          </p:nvSpPr>
          <p:spPr>
            <a:xfrm>
              <a:off x="3114843" y="3354891"/>
              <a:ext cx="1012992"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Sensor (receptor)</a:t>
              </a:r>
            </a:p>
          </p:txBody>
        </p:sp>
        <p:sp>
          <p:nvSpPr>
            <p:cNvPr id="56" name="Arrow: Circular 55">
              <a:extLst>
                <a:ext uri="{FF2B5EF4-FFF2-40B4-BE49-F238E27FC236}">
                  <a16:creationId xmlns:a16="http://schemas.microsoft.com/office/drawing/2014/main" id="{238E16F1-8DD4-F6AE-1971-CF3956A673E0}"/>
                </a:ext>
              </a:extLst>
            </p:cNvPr>
            <p:cNvSpPr/>
            <p:nvPr/>
          </p:nvSpPr>
          <p:spPr>
            <a:xfrm>
              <a:off x="1311252" y="3058561"/>
              <a:ext cx="2864273" cy="2864273"/>
            </a:xfrm>
            <a:prstGeom prst="circularArrow">
              <a:avLst>
                <a:gd name="adj1" fmla="val 6896"/>
                <a:gd name="adj2" fmla="val 464907"/>
                <a:gd name="adj3" fmla="val 551287"/>
                <a:gd name="adj4" fmla="val 20583806"/>
                <a:gd name="adj5" fmla="val 8046"/>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62" name="Free-form: Shape 61">
              <a:extLst>
                <a:ext uri="{FF2B5EF4-FFF2-40B4-BE49-F238E27FC236}">
                  <a16:creationId xmlns:a16="http://schemas.microsoft.com/office/drawing/2014/main" id="{02909ECE-0B54-582B-DBE1-312780F3998F}"/>
                </a:ext>
              </a:extLst>
            </p:cNvPr>
            <p:cNvSpPr/>
            <p:nvPr/>
          </p:nvSpPr>
          <p:spPr>
            <a:xfrm>
              <a:off x="3184070" y="4909843"/>
              <a:ext cx="1012992"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Control centre (CNS)</a:t>
              </a:r>
            </a:p>
          </p:txBody>
        </p:sp>
        <p:sp>
          <p:nvSpPr>
            <p:cNvPr id="141" name="Free-form: Shape 140">
              <a:extLst>
                <a:ext uri="{FF2B5EF4-FFF2-40B4-BE49-F238E27FC236}">
                  <a16:creationId xmlns:a16="http://schemas.microsoft.com/office/drawing/2014/main" id="{B84FB446-D1CC-F8AB-DCC4-88B4E4FFEFF7}"/>
                </a:ext>
              </a:extLst>
            </p:cNvPr>
            <p:cNvSpPr/>
            <p:nvPr/>
          </p:nvSpPr>
          <p:spPr>
            <a:xfrm>
              <a:off x="1085785" y="4858443"/>
              <a:ext cx="1790828" cy="1012992"/>
            </a:xfrm>
            <a:custGeom>
              <a:avLst/>
              <a:gdLst>
                <a:gd name="connsiteX0" fmla="*/ 0 w 1790828"/>
                <a:gd name="connsiteY0" fmla="*/ 0 h 1012992"/>
                <a:gd name="connsiteX1" fmla="*/ 1790828 w 1790828"/>
                <a:gd name="connsiteY1" fmla="*/ 0 h 1012992"/>
                <a:gd name="connsiteX2" fmla="*/ 1790828 w 1790828"/>
                <a:gd name="connsiteY2" fmla="*/ 1012992 h 1012992"/>
                <a:gd name="connsiteX3" fmla="*/ 0 w 1790828"/>
                <a:gd name="connsiteY3" fmla="*/ 1012992 h 1012992"/>
                <a:gd name="connsiteX4" fmla="*/ 0 w 1790828"/>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828" h="1012992">
                  <a:moveTo>
                    <a:pt x="0" y="0"/>
                  </a:moveTo>
                  <a:lnTo>
                    <a:pt x="1790828" y="0"/>
                  </a:lnTo>
                  <a:lnTo>
                    <a:pt x="1790828"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Effector (muscles/glands)</a:t>
              </a:r>
            </a:p>
          </p:txBody>
        </p:sp>
        <p:sp>
          <p:nvSpPr>
            <p:cNvPr id="142" name="Arrow: Circular 141">
              <a:extLst>
                <a:ext uri="{FF2B5EF4-FFF2-40B4-BE49-F238E27FC236}">
                  <a16:creationId xmlns:a16="http://schemas.microsoft.com/office/drawing/2014/main" id="{6D4723D2-B170-B6AD-17CA-7B9A1FC7E2B3}"/>
                </a:ext>
              </a:extLst>
            </p:cNvPr>
            <p:cNvSpPr/>
            <p:nvPr/>
          </p:nvSpPr>
          <p:spPr>
            <a:xfrm>
              <a:off x="1548229" y="2912762"/>
              <a:ext cx="2864273" cy="2864273"/>
            </a:xfrm>
            <a:prstGeom prst="circularArrow">
              <a:avLst>
                <a:gd name="adj1" fmla="val 6896"/>
                <a:gd name="adj2" fmla="val 464907"/>
                <a:gd name="adj3" fmla="val 11351287"/>
                <a:gd name="adj4" fmla="val 9783806"/>
                <a:gd name="adj5" fmla="val 8046"/>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43" name="Free-form: Shape 142">
              <a:extLst>
                <a:ext uri="{FF2B5EF4-FFF2-40B4-BE49-F238E27FC236}">
                  <a16:creationId xmlns:a16="http://schemas.microsoft.com/office/drawing/2014/main" id="{1F35C1F3-BF8C-11EC-3C6C-E90342AA5FA3}"/>
                </a:ext>
              </a:extLst>
            </p:cNvPr>
            <p:cNvSpPr/>
            <p:nvPr/>
          </p:nvSpPr>
          <p:spPr>
            <a:xfrm>
              <a:off x="1384104" y="3345086"/>
              <a:ext cx="1012992"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Response</a:t>
              </a:r>
            </a:p>
          </p:txBody>
        </p:sp>
        <p:sp>
          <p:nvSpPr>
            <p:cNvPr id="144" name="Arrow: Circular 143">
              <a:extLst>
                <a:ext uri="{FF2B5EF4-FFF2-40B4-BE49-F238E27FC236}">
                  <a16:creationId xmlns:a16="http://schemas.microsoft.com/office/drawing/2014/main" id="{EB65BFF8-7D98-2C7C-E8AA-16A1005132F1}"/>
                </a:ext>
              </a:extLst>
            </p:cNvPr>
            <p:cNvSpPr/>
            <p:nvPr/>
          </p:nvSpPr>
          <p:spPr>
            <a:xfrm>
              <a:off x="1397073" y="3122847"/>
              <a:ext cx="2864273" cy="2864273"/>
            </a:xfrm>
            <a:prstGeom prst="circularArrow">
              <a:avLst>
                <a:gd name="adj1" fmla="val 6896"/>
                <a:gd name="adj2" fmla="val 464907"/>
                <a:gd name="adj3" fmla="val 16751287"/>
                <a:gd name="adj4" fmla="val 15183806"/>
                <a:gd name="adj5" fmla="val 8046"/>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145" name="Free-form: Shape 144">
              <a:extLst>
                <a:ext uri="{FF2B5EF4-FFF2-40B4-BE49-F238E27FC236}">
                  <a16:creationId xmlns:a16="http://schemas.microsoft.com/office/drawing/2014/main" id="{D0F01216-516D-85A6-544D-5680AD554454}"/>
                </a:ext>
              </a:extLst>
            </p:cNvPr>
            <p:cNvSpPr/>
            <p:nvPr/>
          </p:nvSpPr>
          <p:spPr>
            <a:xfrm>
              <a:off x="4442564" y="2483163"/>
              <a:ext cx="1012992"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Stimulus</a:t>
              </a:r>
            </a:p>
          </p:txBody>
        </p:sp>
        <p:sp>
          <p:nvSpPr>
            <p:cNvPr id="3" name="Lightning Bolt 2">
              <a:extLst>
                <a:ext uri="{FF2B5EF4-FFF2-40B4-BE49-F238E27FC236}">
                  <a16:creationId xmlns:a16="http://schemas.microsoft.com/office/drawing/2014/main" id="{7C7DFDB5-72AF-9A14-7A01-DB4C1FD54115}"/>
                </a:ext>
              </a:extLst>
            </p:cNvPr>
            <p:cNvSpPr/>
            <p:nvPr/>
          </p:nvSpPr>
          <p:spPr>
            <a:xfrm rot="4201578">
              <a:off x="4680674" y="2295505"/>
              <a:ext cx="392461" cy="647415"/>
            </a:xfrm>
            <a:prstGeom prst="lightningBolt">
              <a:avLst/>
            </a:prstGeom>
            <a:gradFill>
              <a:gsLst>
                <a:gs pos="0">
                  <a:schemeClr val="accent5"/>
                </a:gs>
                <a:gs pos="43000">
                  <a:srgbClr val="FF7F11"/>
                </a:gs>
                <a:gs pos="100000">
                  <a:srgbClr val="FFD93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Brain outline">
              <a:extLst>
                <a:ext uri="{FF2B5EF4-FFF2-40B4-BE49-F238E27FC236}">
                  <a16:creationId xmlns:a16="http://schemas.microsoft.com/office/drawing/2014/main" id="{4936AE0A-29DD-E9CE-35DC-D5F227909D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9737" y="4759543"/>
              <a:ext cx="510996" cy="510996"/>
            </a:xfrm>
            <a:prstGeom prst="rect">
              <a:avLst/>
            </a:prstGeom>
          </p:spPr>
        </p:pic>
        <p:pic>
          <p:nvPicPr>
            <p:cNvPr id="11" name="Graphic 10" descr="Muscular arm outline">
              <a:extLst>
                <a:ext uri="{FF2B5EF4-FFF2-40B4-BE49-F238E27FC236}">
                  <a16:creationId xmlns:a16="http://schemas.microsoft.com/office/drawing/2014/main" id="{095DE495-8205-14CC-596A-2D2F6A458E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7386" y="4717878"/>
              <a:ext cx="537109" cy="537109"/>
            </a:xfrm>
            <a:prstGeom prst="rect">
              <a:avLst/>
            </a:prstGeom>
          </p:spPr>
        </p:pic>
        <p:pic>
          <p:nvPicPr>
            <p:cNvPr id="13" name="Graphic 12" descr="Checkbox Ticked with solid fill">
              <a:extLst>
                <a:ext uri="{FF2B5EF4-FFF2-40B4-BE49-F238E27FC236}">
                  <a16:creationId xmlns:a16="http://schemas.microsoft.com/office/drawing/2014/main" id="{50744F4C-3319-6407-37C0-0E7E6B9563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9961" y="3216276"/>
              <a:ext cx="607904" cy="607904"/>
            </a:xfrm>
            <a:prstGeom prst="rect">
              <a:avLst/>
            </a:prstGeom>
          </p:spPr>
        </p:pic>
        <p:pic>
          <p:nvPicPr>
            <p:cNvPr id="15" name="Graphic 14" descr="Thermometer with solid fill">
              <a:extLst>
                <a:ext uri="{FF2B5EF4-FFF2-40B4-BE49-F238E27FC236}">
                  <a16:creationId xmlns:a16="http://schemas.microsoft.com/office/drawing/2014/main" id="{A34CB4B2-D52D-527D-B166-D5F318FD04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59467" y="3166091"/>
              <a:ext cx="496773" cy="496773"/>
            </a:xfrm>
            <a:prstGeom prst="rect">
              <a:avLst/>
            </a:prstGeom>
          </p:spPr>
        </p:pic>
      </p:grpSp>
      <p:grpSp>
        <p:nvGrpSpPr>
          <p:cNvPr id="173" name="Group 172">
            <a:extLst>
              <a:ext uri="{FF2B5EF4-FFF2-40B4-BE49-F238E27FC236}">
                <a16:creationId xmlns:a16="http://schemas.microsoft.com/office/drawing/2014/main" id="{1168D2A2-AA9D-FFD5-9F56-658089A81735}"/>
              </a:ext>
            </a:extLst>
          </p:cNvPr>
          <p:cNvGrpSpPr/>
          <p:nvPr/>
        </p:nvGrpSpPr>
        <p:grpSpPr>
          <a:xfrm>
            <a:off x="5876828" y="2406451"/>
            <a:ext cx="5962168" cy="3675464"/>
            <a:chOff x="5876828" y="2406451"/>
            <a:chExt cx="5962168" cy="3675464"/>
          </a:xfrm>
        </p:grpSpPr>
        <p:grpSp>
          <p:nvGrpSpPr>
            <p:cNvPr id="212" name="Group 211">
              <a:extLst>
                <a:ext uri="{FF2B5EF4-FFF2-40B4-BE49-F238E27FC236}">
                  <a16:creationId xmlns:a16="http://schemas.microsoft.com/office/drawing/2014/main" id="{5BFCD295-D8AF-C398-2CB2-FD6A26B8AC52}"/>
                </a:ext>
              </a:extLst>
            </p:cNvPr>
            <p:cNvGrpSpPr/>
            <p:nvPr/>
          </p:nvGrpSpPr>
          <p:grpSpPr>
            <a:xfrm>
              <a:off x="5876828" y="2406451"/>
              <a:ext cx="5962168" cy="3675464"/>
              <a:chOff x="369673" y="2173296"/>
              <a:chExt cx="5962168" cy="3675464"/>
            </a:xfrm>
          </p:grpSpPr>
          <p:sp>
            <p:nvSpPr>
              <p:cNvPr id="213" name="Free-form: Shape 212">
                <a:extLst>
                  <a:ext uri="{FF2B5EF4-FFF2-40B4-BE49-F238E27FC236}">
                    <a16:creationId xmlns:a16="http://schemas.microsoft.com/office/drawing/2014/main" id="{FE875B27-66A7-942D-29E9-9142C45BFDB0}"/>
                  </a:ext>
                </a:extLst>
              </p:cNvPr>
              <p:cNvSpPr/>
              <p:nvPr/>
            </p:nvSpPr>
            <p:spPr>
              <a:xfrm>
                <a:off x="2804479" y="3244550"/>
                <a:ext cx="2298858"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200" kern="1200"/>
                  <a:t>Irritant receptors and </a:t>
                </a:r>
                <a:r>
                  <a:rPr lang="en-GB" sz="1200"/>
                  <a:t>rapidly adapting receptors</a:t>
                </a:r>
                <a:r>
                  <a:rPr lang="en-GB" sz="1200" kern="1200"/>
                  <a:t> in the epithelium</a:t>
                </a:r>
              </a:p>
            </p:txBody>
          </p:sp>
          <p:sp>
            <p:nvSpPr>
              <p:cNvPr id="214" name="Arrow: Circular 213">
                <a:extLst>
                  <a:ext uri="{FF2B5EF4-FFF2-40B4-BE49-F238E27FC236}">
                    <a16:creationId xmlns:a16="http://schemas.microsoft.com/office/drawing/2014/main" id="{F5D35763-BE24-277C-338C-282F22156A18}"/>
                  </a:ext>
                </a:extLst>
              </p:cNvPr>
              <p:cNvSpPr/>
              <p:nvPr/>
            </p:nvSpPr>
            <p:spPr>
              <a:xfrm>
                <a:off x="1397073" y="2907691"/>
                <a:ext cx="2864273" cy="2864273"/>
              </a:xfrm>
              <a:prstGeom prst="circularArrow">
                <a:avLst>
                  <a:gd name="adj1" fmla="val 6896"/>
                  <a:gd name="adj2" fmla="val 464907"/>
                  <a:gd name="adj3" fmla="val 551287"/>
                  <a:gd name="adj4" fmla="val 20583806"/>
                  <a:gd name="adj5" fmla="val 8046"/>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sz="1400"/>
              </a:p>
            </p:txBody>
          </p:sp>
          <p:sp>
            <p:nvSpPr>
              <p:cNvPr id="215" name="Free-form: Shape 214">
                <a:extLst>
                  <a:ext uri="{FF2B5EF4-FFF2-40B4-BE49-F238E27FC236}">
                    <a16:creationId xmlns:a16="http://schemas.microsoft.com/office/drawing/2014/main" id="{065AC37C-0BE0-2014-9FBD-D8194E9A8E35}"/>
                  </a:ext>
                </a:extLst>
              </p:cNvPr>
              <p:cNvSpPr/>
              <p:nvPr/>
            </p:nvSpPr>
            <p:spPr>
              <a:xfrm>
                <a:off x="2932384" y="4791490"/>
                <a:ext cx="1967320"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Sensory afferents send signal to the brainstem</a:t>
                </a:r>
              </a:p>
            </p:txBody>
          </p:sp>
          <p:sp>
            <p:nvSpPr>
              <p:cNvPr id="218" name="Arrow: Circular 217">
                <a:extLst>
                  <a:ext uri="{FF2B5EF4-FFF2-40B4-BE49-F238E27FC236}">
                    <a16:creationId xmlns:a16="http://schemas.microsoft.com/office/drawing/2014/main" id="{D3A2017D-C103-5BC9-952A-2AF367AB8FE3}"/>
                  </a:ext>
                </a:extLst>
              </p:cNvPr>
              <p:cNvSpPr/>
              <p:nvPr/>
            </p:nvSpPr>
            <p:spPr>
              <a:xfrm>
                <a:off x="1397073" y="2907691"/>
                <a:ext cx="2864273" cy="2864273"/>
              </a:xfrm>
              <a:prstGeom prst="circularArrow">
                <a:avLst>
                  <a:gd name="adj1" fmla="val 6896"/>
                  <a:gd name="adj2" fmla="val 464907"/>
                  <a:gd name="adj3" fmla="val 11351287"/>
                  <a:gd name="adj4" fmla="val 9783806"/>
                  <a:gd name="adj5" fmla="val 8046"/>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sz="1400"/>
              </a:p>
            </p:txBody>
          </p:sp>
          <p:sp>
            <p:nvSpPr>
              <p:cNvPr id="219" name="Free-form: Shape 218">
                <a:extLst>
                  <a:ext uri="{FF2B5EF4-FFF2-40B4-BE49-F238E27FC236}">
                    <a16:creationId xmlns:a16="http://schemas.microsoft.com/office/drawing/2014/main" id="{DF2E7520-F09E-E9E5-C54B-220838231E7D}"/>
                  </a:ext>
                </a:extLst>
              </p:cNvPr>
              <p:cNvSpPr/>
              <p:nvPr/>
            </p:nvSpPr>
            <p:spPr>
              <a:xfrm>
                <a:off x="467537" y="3178318"/>
                <a:ext cx="2261374"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ASM contraction and mucus secretion, limiting further </a:t>
                </a:r>
                <a:br>
                  <a:rPr lang="en-GB" sz="1200" kern="1200"/>
                </a:br>
                <a:r>
                  <a:rPr lang="en-GB" sz="1200" kern="1200"/>
                  <a:t>irritant exposure</a:t>
                </a:r>
              </a:p>
            </p:txBody>
          </p:sp>
          <p:sp>
            <p:nvSpPr>
              <p:cNvPr id="220" name="Arrow: Circular 219">
                <a:extLst>
                  <a:ext uri="{FF2B5EF4-FFF2-40B4-BE49-F238E27FC236}">
                    <a16:creationId xmlns:a16="http://schemas.microsoft.com/office/drawing/2014/main" id="{2D8B01A1-D45C-A37B-97CD-17A08C283E2D}"/>
                  </a:ext>
                </a:extLst>
              </p:cNvPr>
              <p:cNvSpPr/>
              <p:nvPr/>
            </p:nvSpPr>
            <p:spPr>
              <a:xfrm>
                <a:off x="1397073" y="2907691"/>
                <a:ext cx="2864273" cy="2864273"/>
              </a:xfrm>
              <a:prstGeom prst="circularArrow">
                <a:avLst>
                  <a:gd name="adj1" fmla="val 6896"/>
                  <a:gd name="adj2" fmla="val 464907"/>
                  <a:gd name="adj3" fmla="val 16751287"/>
                  <a:gd name="adj4" fmla="val 15183806"/>
                  <a:gd name="adj5" fmla="val 8046"/>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sz="1400"/>
              </a:p>
            </p:txBody>
          </p:sp>
          <p:sp>
            <p:nvSpPr>
              <p:cNvPr id="221" name="Arrow: Circular 220">
                <a:extLst>
                  <a:ext uri="{FF2B5EF4-FFF2-40B4-BE49-F238E27FC236}">
                    <a16:creationId xmlns:a16="http://schemas.microsoft.com/office/drawing/2014/main" id="{64605BC4-D50D-50E1-BC74-DC9DBC3AE0DA}"/>
                  </a:ext>
                </a:extLst>
              </p:cNvPr>
              <p:cNvSpPr/>
              <p:nvPr/>
            </p:nvSpPr>
            <p:spPr>
              <a:xfrm rot="18601528" flipH="1">
                <a:off x="3467568" y="2173296"/>
                <a:ext cx="2864273" cy="2864273"/>
              </a:xfrm>
              <a:prstGeom prst="circularArrow">
                <a:avLst>
                  <a:gd name="adj1" fmla="val 6896"/>
                  <a:gd name="adj2" fmla="val 464907"/>
                  <a:gd name="adj3" fmla="val 16751287"/>
                  <a:gd name="adj4" fmla="val 15183806"/>
                  <a:gd name="adj5" fmla="val 8046"/>
                </a:avLst>
              </a:prstGeom>
              <a:solidFill>
                <a:schemeClr val="tx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sz="1400"/>
              </a:p>
            </p:txBody>
          </p:sp>
          <p:sp>
            <p:nvSpPr>
              <p:cNvPr id="222" name="Free-form: Shape 221">
                <a:extLst>
                  <a:ext uri="{FF2B5EF4-FFF2-40B4-BE49-F238E27FC236}">
                    <a16:creationId xmlns:a16="http://schemas.microsoft.com/office/drawing/2014/main" id="{047F4773-69D7-1D0E-75E7-FD14C5D37A22}"/>
                  </a:ext>
                </a:extLst>
              </p:cNvPr>
              <p:cNvSpPr/>
              <p:nvPr/>
            </p:nvSpPr>
            <p:spPr>
              <a:xfrm>
                <a:off x="4056342" y="2512932"/>
                <a:ext cx="1559702" cy="1012992"/>
              </a:xfrm>
              <a:custGeom>
                <a:avLst/>
                <a:gdLst>
                  <a:gd name="connsiteX0" fmla="*/ 0 w 1012992"/>
                  <a:gd name="connsiteY0" fmla="*/ 0 h 1012992"/>
                  <a:gd name="connsiteX1" fmla="*/ 1012992 w 1012992"/>
                  <a:gd name="connsiteY1" fmla="*/ 0 h 1012992"/>
                  <a:gd name="connsiteX2" fmla="*/ 1012992 w 1012992"/>
                  <a:gd name="connsiteY2" fmla="*/ 1012992 h 1012992"/>
                  <a:gd name="connsiteX3" fmla="*/ 0 w 1012992"/>
                  <a:gd name="connsiteY3" fmla="*/ 1012992 h 1012992"/>
                  <a:gd name="connsiteX4" fmla="*/ 0 w 1012992"/>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92" h="1012992">
                    <a:moveTo>
                      <a:pt x="0" y="0"/>
                    </a:moveTo>
                    <a:lnTo>
                      <a:pt x="1012992" y="0"/>
                    </a:lnTo>
                    <a:lnTo>
                      <a:pt x="1012992"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a:t>Inhaled irritant </a:t>
                </a:r>
                <a:br>
                  <a:rPr lang="en-GB" sz="1200" kern="1200"/>
                </a:br>
                <a:r>
                  <a:rPr lang="en-GB" sz="1200" kern="1200"/>
                  <a:t>(e.g., smoke)</a:t>
                </a:r>
              </a:p>
            </p:txBody>
          </p:sp>
          <p:sp>
            <p:nvSpPr>
              <p:cNvPr id="217" name="Free-form: Shape 216">
                <a:extLst>
                  <a:ext uri="{FF2B5EF4-FFF2-40B4-BE49-F238E27FC236}">
                    <a16:creationId xmlns:a16="http://schemas.microsoft.com/office/drawing/2014/main" id="{20B0AD0B-9891-2F65-44DE-E2E0D012CD71}"/>
                  </a:ext>
                </a:extLst>
              </p:cNvPr>
              <p:cNvSpPr/>
              <p:nvPr/>
            </p:nvSpPr>
            <p:spPr>
              <a:xfrm>
                <a:off x="369673" y="4835768"/>
                <a:ext cx="2291839" cy="1012992"/>
              </a:xfrm>
              <a:custGeom>
                <a:avLst/>
                <a:gdLst>
                  <a:gd name="connsiteX0" fmla="*/ 0 w 1790828"/>
                  <a:gd name="connsiteY0" fmla="*/ 0 h 1012992"/>
                  <a:gd name="connsiteX1" fmla="*/ 1790828 w 1790828"/>
                  <a:gd name="connsiteY1" fmla="*/ 0 h 1012992"/>
                  <a:gd name="connsiteX2" fmla="*/ 1790828 w 1790828"/>
                  <a:gd name="connsiteY2" fmla="*/ 1012992 h 1012992"/>
                  <a:gd name="connsiteX3" fmla="*/ 0 w 1790828"/>
                  <a:gd name="connsiteY3" fmla="*/ 1012992 h 1012992"/>
                  <a:gd name="connsiteX4" fmla="*/ 0 w 1790828"/>
                  <a:gd name="connsiteY4" fmla="*/ 0 h 10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828" h="1012992">
                    <a:moveTo>
                      <a:pt x="0" y="0"/>
                    </a:moveTo>
                    <a:lnTo>
                      <a:pt x="1790828" y="0"/>
                    </a:lnTo>
                    <a:lnTo>
                      <a:pt x="1790828" y="1012992"/>
                    </a:lnTo>
                    <a:lnTo>
                      <a:pt x="0" y="1012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200"/>
                  <a:t>Parasympathetic </a:t>
                </a:r>
                <a:r>
                  <a:rPr lang="en-GB" sz="1200" err="1"/>
                  <a:t>efferents</a:t>
                </a:r>
                <a:r>
                  <a:rPr lang="en-GB" sz="1200"/>
                  <a:t> </a:t>
                </a:r>
                <a:br>
                  <a:rPr lang="en-GB" sz="1200"/>
                </a:br>
                <a:r>
                  <a:rPr lang="en-GB" sz="1200"/>
                  <a:t>induce </a:t>
                </a:r>
                <a:r>
                  <a:rPr lang="en-GB" sz="1200" err="1"/>
                  <a:t>ACh</a:t>
                </a:r>
                <a:r>
                  <a:rPr lang="en-GB" sz="1200"/>
                  <a:t> release</a:t>
                </a:r>
                <a:endParaRPr lang="en-GB" sz="1200" kern="1200"/>
              </a:p>
            </p:txBody>
          </p:sp>
        </p:grpSp>
        <p:pic>
          <p:nvPicPr>
            <p:cNvPr id="20" name="Graphic 19" descr="Smoking outline">
              <a:extLst>
                <a:ext uri="{FF2B5EF4-FFF2-40B4-BE49-F238E27FC236}">
                  <a16:creationId xmlns:a16="http://schemas.microsoft.com/office/drawing/2014/main" id="{DB8A847B-F1BF-F04E-8D23-1A0F8AF91A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46402" y="2534650"/>
              <a:ext cx="551039" cy="551039"/>
            </a:xfrm>
            <a:prstGeom prst="rect">
              <a:avLst/>
            </a:prstGeom>
          </p:spPr>
        </p:pic>
        <p:pic>
          <p:nvPicPr>
            <p:cNvPr id="21" name="Picture 20">
              <a:extLst>
                <a:ext uri="{FF2B5EF4-FFF2-40B4-BE49-F238E27FC236}">
                  <a16:creationId xmlns:a16="http://schemas.microsoft.com/office/drawing/2014/main" id="{82D029E0-9D12-6FB0-D8DB-95C2E77C35DE}"/>
                </a:ext>
              </a:extLst>
            </p:cNvPr>
            <p:cNvPicPr>
              <a:picLocks noChangeAspect="1"/>
            </p:cNvPicPr>
            <p:nvPr/>
          </p:nvPicPr>
          <p:blipFill rotWithShape="1">
            <a:blip r:embed="rId13">
              <a:alphaModFix/>
            </a:blip>
            <a:srcRect r="88033"/>
            <a:stretch>
              <a:fillRect/>
            </a:stretch>
          </p:blipFill>
          <p:spPr>
            <a:xfrm>
              <a:off x="8946058" y="3402925"/>
              <a:ext cx="865509" cy="396000"/>
            </a:xfrm>
            <a:prstGeom prst="rect">
              <a:avLst/>
            </a:prstGeom>
          </p:spPr>
        </p:pic>
        <p:pic>
          <p:nvPicPr>
            <p:cNvPr id="22" name="Graphic 21" descr="Brain outline">
              <a:extLst>
                <a:ext uri="{FF2B5EF4-FFF2-40B4-BE49-F238E27FC236}">
                  <a16:creationId xmlns:a16="http://schemas.microsoft.com/office/drawing/2014/main" id="{3B01BED6-6CCD-2EC5-F432-61F2BCFE5C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1595" y="4879614"/>
              <a:ext cx="510996" cy="510996"/>
            </a:xfrm>
            <a:prstGeom prst="rect">
              <a:avLst/>
            </a:prstGeom>
          </p:spPr>
        </p:pic>
        <p:grpSp>
          <p:nvGrpSpPr>
            <p:cNvPr id="27" name="Group 26">
              <a:extLst>
                <a:ext uri="{FF2B5EF4-FFF2-40B4-BE49-F238E27FC236}">
                  <a16:creationId xmlns:a16="http://schemas.microsoft.com/office/drawing/2014/main" id="{797A0DD7-0EA3-102A-2244-E93EDE42EA6F}"/>
                </a:ext>
              </a:extLst>
            </p:cNvPr>
            <p:cNvGrpSpPr/>
            <p:nvPr/>
          </p:nvGrpSpPr>
          <p:grpSpPr>
            <a:xfrm>
              <a:off x="6741675" y="3072696"/>
              <a:ext cx="793268" cy="588712"/>
              <a:chOff x="6741675" y="3072696"/>
              <a:chExt cx="793268" cy="588712"/>
            </a:xfrm>
          </p:grpSpPr>
          <p:pic>
            <p:nvPicPr>
              <p:cNvPr id="24" name="Graphic 23" descr="Lungs outline">
                <a:extLst>
                  <a:ext uri="{FF2B5EF4-FFF2-40B4-BE49-F238E27FC236}">
                    <a16:creationId xmlns:a16="http://schemas.microsoft.com/office/drawing/2014/main" id="{9E93AB64-4087-29C4-EF19-352F0BD567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43953" y="3072696"/>
                <a:ext cx="588712" cy="588712"/>
              </a:xfrm>
              <a:prstGeom prst="rect">
                <a:avLst/>
              </a:prstGeom>
            </p:spPr>
          </p:pic>
          <p:sp>
            <p:nvSpPr>
              <p:cNvPr id="25" name="Arrow: Curved Left 24">
                <a:extLst>
                  <a:ext uri="{FF2B5EF4-FFF2-40B4-BE49-F238E27FC236}">
                    <a16:creationId xmlns:a16="http://schemas.microsoft.com/office/drawing/2014/main" id="{7A2494F6-5853-F3DE-C307-68DCCE0413D8}"/>
                  </a:ext>
                </a:extLst>
              </p:cNvPr>
              <p:cNvSpPr/>
              <p:nvPr/>
            </p:nvSpPr>
            <p:spPr>
              <a:xfrm>
                <a:off x="7331314" y="3115347"/>
                <a:ext cx="203629" cy="145774"/>
              </a:xfrm>
              <a:custGeom>
                <a:avLst/>
                <a:gdLst>
                  <a:gd name="connsiteX0" fmla="*/ 0 w 731520"/>
                  <a:gd name="connsiteY0" fmla="*/ 1033272 h 1216152"/>
                  <a:gd name="connsiteX1" fmla="*/ 182880 w 731520"/>
                  <a:gd name="connsiteY1" fmla="*/ 835438 h 1216152"/>
                  <a:gd name="connsiteX2" fmla="*/ 182880 w 731520"/>
                  <a:gd name="connsiteY2" fmla="*/ 926878 h 1216152"/>
                  <a:gd name="connsiteX3" fmla="*/ 717597 w 731520"/>
                  <a:gd name="connsiteY3" fmla="*/ 562356 h 1216152"/>
                  <a:gd name="connsiteX4" fmla="*/ 182880 w 731520"/>
                  <a:gd name="connsiteY4" fmla="*/ 1109758 h 1216152"/>
                  <a:gd name="connsiteX5" fmla="*/ 182880 w 731520"/>
                  <a:gd name="connsiteY5" fmla="*/ 1201198 h 1216152"/>
                  <a:gd name="connsiteX6" fmla="*/ 0 w 731520"/>
                  <a:gd name="connsiteY6" fmla="*/ 1033272 h 1216152"/>
                  <a:gd name="connsiteX0" fmla="*/ 731520 w 731520"/>
                  <a:gd name="connsiteY0" fmla="*/ 653796 h 1216152"/>
                  <a:gd name="connsiteX1" fmla="*/ 0 w 731520"/>
                  <a:gd name="connsiteY1" fmla="*/ 182880 h 1216152"/>
                  <a:gd name="connsiteX2" fmla="*/ 0 w 731520"/>
                  <a:gd name="connsiteY2" fmla="*/ 0 h 1216152"/>
                  <a:gd name="connsiteX3" fmla="*/ 731520 w 731520"/>
                  <a:gd name="connsiteY3" fmla="*/ 470916 h 1216152"/>
                  <a:gd name="connsiteX4" fmla="*/ 731520 w 731520"/>
                  <a:gd name="connsiteY4" fmla="*/ 653796 h 1216152"/>
                  <a:gd name="connsiteX0" fmla="*/ 731520 w 731520"/>
                  <a:gd name="connsiteY0" fmla="*/ 653796 h 1216152"/>
                  <a:gd name="connsiteX1" fmla="*/ 0 w 731520"/>
                  <a:gd name="connsiteY1" fmla="*/ 182880 h 1216152"/>
                  <a:gd name="connsiteX2" fmla="*/ 0 w 731520"/>
                  <a:gd name="connsiteY2" fmla="*/ 0 h 1216152"/>
                  <a:gd name="connsiteX3" fmla="*/ 731520 w 731520"/>
                  <a:gd name="connsiteY3" fmla="*/ 470916 h 1216152"/>
                  <a:gd name="connsiteX4" fmla="*/ 731520 w 731520"/>
                  <a:gd name="connsiteY4" fmla="*/ 653796 h 1216152"/>
                  <a:gd name="connsiteX5" fmla="*/ 182880 w 731520"/>
                  <a:gd name="connsiteY5" fmla="*/ 1109758 h 1216152"/>
                  <a:gd name="connsiteX6" fmla="*/ 182880 w 731520"/>
                  <a:gd name="connsiteY6" fmla="*/ 1201198 h 1216152"/>
                  <a:gd name="connsiteX7" fmla="*/ 0 w 731520"/>
                  <a:gd name="connsiteY7" fmla="*/ 1033272 h 1216152"/>
                  <a:gd name="connsiteX8" fmla="*/ 182880 w 731520"/>
                  <a:gd name="connsiteY8" fmla="*/ 835438 h 1216152"/>
                  <a:gd name="connsiteX9" fmla="*/ 182880 w 731520"/>
                  <a:gd name="connsiteY9" fmla="*/ 926878 h 1216152"/>
                  <a:gd name="connsiteX10" fmla="*/ 717597 w 731520"/>
                  <a:gd name="connsiteY10" fmla="*/ 562356 h 1216152"/>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5" fmla="*/ 182880 w 731636"/>
                  <a:gd name="connsiteY5" fmla="*/ 1109758 h 1201198"/>
                  <a:gd name="connsiteX6" fmla="*/ 182880 w 731636"/>
                  <a:gd name="connsiteY6" fmla="*/ 1201198 h 1201198"/>
                  <a:gd name="connsiteX7" fmla="*/ 0 w 731636"/>
                  <a:gd name="connsiteY7" fmla="*/ 1033272 h 1201198"/>
                  <a:gd name="connsiteX8" fmla="*/ 182880 w 731636"/>
                  <a:gd name="connsiteY8" fmla="*/ 835438 h 1201198"/>
                  <a:gd name="connsiteX9" fmla="*/ 182880 w 731636"/>
                  <a:gd name="connsiteY9" fmla="*/ 926878 h 1201198"/>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653796 h 1201198"/>
                  <a:gd name="connsiteX4" fmla="*/ 182880 w 731636"/>
                  <a:gd name="connsiteY4" fmla="*/ 1109758 h 1201198"/>
                  <a:gd name="connsiteX5" fmla="*/ 182880 w 731636"/>
                  <a:gd name="connsiteY5" fmla="*/ 1201198 h 1201198"/>
                  <a:gd name="connsiteX6" fmla="*/ 0 w 731636"/>
                  <a:gd name="connsiteY6" fmla="*/ 1033272 h 1201198"/>
                  <a:gd name="connsiteX7" fmla="*/ 182880 w 731636"/>
                  <a:gd name="connsiteY7" fmla="*/ 835438 h 1201198"/>
                  <a:gd name="connsiteX8" fmla="*/ 182880 w 731636"/>
                  <a:gd name="connsiteY8" fmla="*/ 926878 h 1201198"/>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0 w 731636"/>
                  <a:gd name="connsiteY1" fmla="*/ 182880 h 1201198"/>
                  <a:gd name="connsiteX2" fmla="*/ 731520 w 731636"/>
                  <a:gd name="connsiteY2" fmla="*/ 653796 h 1201198"/>
                  <a:gd name="connsiteX3" fmla="*/ 182880 w 731636"/>
                  <a:gd name="connsiteY3" fmla="*/ 1109758 h 1201198"/>
                  <a:gd name="connsiteX4" fmla="*/ 182880 w 731636"/>
                  <a:gd name="connsiteY4" fmla="*/ 1201198 h 1201198"/>
                  <a:gd name="connsiteX5" fmla="*/ 0 w 731636"/>
                  <a:gd name="connsiteY5" fmla="*/ 1033272 h 1201198"/>
                  <a:gd name="connsiteX6" fmla="*/ 182880 w 731636"/>
                  <a:gd name="connsiteY6" fmla="*/ 835438 h 1201198"/>
                  <a:gd name="connsiteX7" fmla="*/ 182880 w 731636"/>
                  <a:gd name="connsiteY7" fmla="*/ 926878 h 1201198"/>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731520 w 731636"/>
                  <a:gd name="connsiteY1" fmla="*/ 653796 h 1201198"/>
                  <a:gd name="connsiteX2" fmla="*/ 182880 w 731636"/>
                  <a:gd name="connsiteY2" fmla="*/ 1109758 h 1201198"/>
                  <a:gd name="connsiteX3" fmla="*/ 182880 w 731636"/>
                  <a:gd name="connsiteY3" fmla="*/ 1201198 h 1201198"/>
                  <a:gd name="connsiteX4" fmla="*/ 0 w 731636"/>
                  <a:gd name="connsiteY4" fmla="*/ 1033272 h 1201198"/>
                  <a:gd name="connsiteX5" fmla="*/ 182880 w 731636"/>
                  <a:gd name="connsiteY5" fmla="*/ 835438 h 1201198"/>
                  <a:gd name="connsiteX6" fmla="*/ 182880 w 731636"/>
                  <a:gd name="connsiteY6" fmla="*/ 926878 h 1201198"/>
                  <a:gd name="connsiteX0" fmla="*/ 0 w 731636"/>
                  <a:gd name="connsiteY0" fmla="*/ 850392 h 1018318"/>
                  <a:gd name="connsiteX1" fmla="*/ 182880 w 731636"/>
                  <a:gd name="connsiteY1" fmla="*/ 652558 h 1018318"/>
                  <a:gd name="connsiteX2" fmla="*/ 182880 w 731636"/>
                  <a:gd name="connsiteY2" fmla="*/ 743998 h 1018318"/>
                  <a:gd name="connsiteX3" fmla="*/ 717597 w 731636"/>
                  <a:gd name="connsiteY3" fmla="*/ 379476 h 1018318"/>
                  <a:gd name="connsiteX4" fmla="*/ 182880 w 731636"/>
                  <a:gd name="connsiteY4" fmla="*/ 926878 h 1018318"/>
                  <a:gd name="connsiteX5" fmla="*/ 182880 w 731636"/>
                  <a:gd name="connsiteY5" fmla="*/ 1018318 h 1018318"/>
                  <a:gd name="connsiteX6" fmla="*/ 0 w 731636"/>
                  <a:gd name="connsiteY6" fmla="*/ 850392 h 1018318"/>
                  <a:gd name="connsiteX0" fmla="*/ 731520 w 731636"/>
                  <a:gd name="connsiteY0" fmla="*/ 470916 h 1018318"/>
                  <a:gd name="connsiteX1" fmla="*/ 0 w 731636"/>
                  <a:gd name="connsiteY1" fmla="*/ 0 h 1018318"/>
                  <a:gd name="connsiteX2" fmla="*/ 731520 w 731636"/>
                  <a:gd name="connsiteY2" fmla="*/ 288036 h 1018318"/>
                  <a:gd name="connsiteX3" fmla="*/ 731520 w 731636"/>
                  <a:gd name="connsiteY3" fmla="*/ 470916 h 1018318"/>
                  <a:gd name="connsiteX0" fmla="*/ 731520 w 731636"/>
                  <a:gd name="connsiteY0" fmla="*/ 470916 h 1018318"/>
                  <a:gd name="connsiteX1" fmla="*/ 731520 w 731636"/>
                  <a:gd name="connsiteY1" fmla="*/ 470916 h 1018318"/>
                  <a:gd name="connsiteX2" fmla="*/ 182880 w 731636"/>
                  <a:gd name="connsiteY2" fmla="*/ 926878 h 1018318"/>
                  <a:gd name="connsiteX3" fmla="*/ 182880 w 731636"/>
                  <a:gd name="connsiteY3" fmla="*/ 1018318 h 1018318"/>
                  <a:gd name="connsiteX4" fmla="*/ 0 w 731636"/>
                  <a:gd name="connsiteY4" fmla="*/ 850392 h 1018318"/>
                  <a:gd name="connsiteX5" fmla="*/ 182880 w 731636"/>
                  <a:gd name="connsiteY5" fmla="*/ 652558 h 1018318"/>
                  <a:gd name="connsiteX6" fmla="*/ 182880 w 731636"/>
                  <a:gd name="connsiteY6" fmla="*/ 743998 h 1018318"/>
                  <a:gd name="connsiteX0" fmla="*/ 0 w 731636"/>
                  <a:gd name="connsiteY0" fmla="*/ 562356 h 730282"/>
                  <a:gd name="connsiteX1" fmla="*/ 182880 w 731636"/>
                  <a:gd name="connsiteY1" fmla="*/ 364522 h 730282"/>
                  <a:gd name="connsiteX2" fmla="*/ 182880 w 731636"/>
                  <a:gd name="connsiteY2" fmla="*/ 455962 h 730282"/>
                  <a:gd name="connsiteX3" fmla="*/ 717597 w 731636"/>
                  <a:gd name="connsiteY3" fmla="*/ 91440 h 730282"/>
                  <a:gd name="connsiteX4" fmla="*/ 182880 w 731636"/>
                  <a:gd name="connsiteY4" fmla="*/ 638842 h 730282"/>
                  <a:gd name="connsiteX5" fmla="*/ 182880 w 731636"/>
                  <a:gd name="connsiteY5" fmla="*/ 730282 h 730282"/>
                  <a:gd name="connsiteX6" fmla="*/ 0 w 731636"/>
                  <a:gd name="connsiteY6" fmla="*/ 562356 h 730282"/>
                  <a:gd name="connsiteX0" fmla="*/ 731520 w 731636"/>
                  <a:gd name="connsiteY0" fmla="*/ 182880 h 730282"/>
                  <a:gd name="connsiteX1" fmla="*/ 731520 w 731636"/>
                  <a:gd name="connsiteY1" fmla="*/ 0 h 730282"/>
                  <a:gd name="connsiteX2" fmla="*/ 731520 w 731636"/>
                  <a:gd name="connsiteY2" fmla="*/ 182880 h 730282"/>
                  <a:gd name="connsiteX0" fmla="*/ 731520 w 731636"/>
                  <a:gd name="connsiteY0" fmla="*/ 182880 h 730282"/>
                  <a:gd name="connsiteX1" fmla="*/ 731520 w 731636"/>
                  <a:gd name="connsiteY1" fmla="*/ 182880 h 730282"/>
                  <a:gd name="connsiteX2" fmla="*/ 182880 w 731636"/>
                  <a:gd name="connsiteY2" fmla="*/ 638842 h 730282"/>
                  <a:gd name="connsiteX3" fmla="*/ 182880 w 731636"/>
                  <a:gd name="connsiteY3" fmla="*/ 730282 h 730282"/>
                  <a:gd name="connsiteX4" fmla="*/ 0 w 731636"/>
                  <a:gd name="connsiteY4" fmla="*/ 562356 h 730282"/>
                  <a:gd name="connsiteX5" fmla="*/ 182880 w 731636"/>
                  <a:gd name="connsiteY5" fmla="*/ 364522 h 730282"/>
                  <a:gd name="connsiteX6" fmla="*/ 182880 w 731636"/>
                  <a:gd name="connsiteY6" fmla="*/ 455962 h 730282"/>
                  <a:gd name="connsiteX0" fmla="*/ 0 w 837471"/>
                  <a:gd name="connsiteY0" fmla="*/ 470916 h 638842"/>
                  <a:gd name="connsiteX1" fmla="*/ 182880 w 837471"/>
                  <a:gd name="connsiteY1" fmla="*/ 273082 h 638842"/>
                  <a:gd name="connsiteX2" fmla="*/ 182880 w 837471"/>
                  <a:gd name="connsiteY2" fmla="*/ 364522 h 638842"/>
                  <a:gd name="connsiteX3" fmla="*/ 717597 w 837471"/>
                  <a:gd name="connsiteY3" fmla="*/ 0 h 638842"/>
                  <a:gd name="connsiteX4" fmla="*/ 182880 w 837471"/>
                  <a:gd name="connsiteY4" fmla="*/ 547402 h 638842"/>
                  <a:gd name="connsiteX5" fmla="*/ 182880 w 837471"/>
                  <a:gd name="connsiteY5" fmla="*/ 638842 h 638842"/>
                  <a:gd name="connsiteX6" fmla="*/ 0 w 837471"/>
                  <a:gd name="connsiteY6" fmla="*/ 470916 h 638842"/>
                  <a:gd name="connsiteX0" fmla="*/ 731520 w 837471"/>
                  <a:gd name="connsiteY0" fmla="*/ 91440 h 638842"/>
                  <a:gd name="connsiteX1" fmla="*/ 837471 w 837471"/>
                  <a:gd name="connsiteY1" fmla="*/ 102035 h 638842"/>
                  <a:gd name="connsiteX2" fmla="*/ 731520 w 837471"/>
                  <a:gd name="connsiteY2" fmla="*/ 91440 h 638842"/>
                  <a:gd name="connsiteX0" fmla="*/ 731520 w 837471"/>
                  <a:gd name="connsiteY0" fmla="*/ 91440 h 638842"/>
                  <a:gd name="connsiteX1" fmla="*/ 731520 w 837471"/>
                  <a:gd name="connsiteY1" fmla="*/ 91440 h 638842"/>
                  <a:gd name="connsiteX2" fmla="*/ 182880 w 837471"/>
                  <a:gd name="connsiteY2" fmla="*/ 547402 h 638842"/>
                  <a:gd name="connsiteX3" fmla="*/ 182880 w 837471"/>
                  <a:gd name="connsiteY3" fmla="*/ 638842 h 638842"/>
                  <a:gd name="connsiteX4" fmla="*/ 0 w 837471"/>
                  <a:gd name="connsiteY4" fmla="*/ 470916 h 638842"/>
                  <a:gd name="connsiteX5" fmla="*/ 182880 w 837471"/>
                  <a:gd name="connsiteY5" fmla="*/ 273082 h 638842"/>
                  <a:gd name="connsiteX6" fmla="*/ 182880 w 837471"/>
                  <a:gd name="connsiteY6" fmla="*/ 364522 h 638842"/>
                  <a:gd name="connsiteX0" fmla="*/ 0 w 837471"/>
                  <a:gd name="connsiteY0" fmla="*/ 470916 h 638842"/>
                  <a:gd name="connsiteX1" fmla="*/ 182880 w 837471"/>
                  <a:gd name="connsiteY1" fmla="*/ 273082 h 638842"/>
                  <a:gd name="connsiteX2" fmla="*/ 182880 w 837471"/>
                  <a:gd name="connsiteY2" fmla="*/ 364522 h 638842"/>
                  <a:gd name="connsiteX3" fmla="*/ 717597 w 837471"/>
                  <a:gd name="connsiteY3" fmla="*/ 0 h 638842"/>
                  <a:gd name="connsiteX4" fmla="*/ 182880 w 837471"/>
                  <a:gd name="connsiteY4" fmla="*/ 547402 h 638842"/>
                  <a:gd name="connsiteX5" fmla="*/ 182880 w 837471"/>
                  <a:gd name="connsiteY5" fmla="*/ 638842 h 638842"/>
                  <a:gd name="connsiteX6" fmla="*/ 0 w 837471"/>
                  <a:gd name="connsiteY6" fmla="*/ 470916 h 638842"/>
                  <a:gd name="connsiteX0" fmla="*/ 731520 w 837471"/>
                  <a:gd name="connsiteY0" fmla="*/ 91440 h 638842"/>
                  <a:gd name="connsiteX1" fmla="*/ 837471 w 837471"/>
                  <a:gd name="connsiteY1" fmla="*/ 102035 h 638842"/>
                  <a:gd name="connsiteX2" fmla="*/ 731520 w 837471"/>
                  <a:gd name="connsiteY2" fmla="*/ 91440 h 638842"/>
                  <a:gd name="connsiteX0" fmla="*/ 731520 w 837471"/>
                  <a:gd name="connsiteY0" fmla="*/ 91440 h 638842"/>
                  <a:gd name="connsiteX1" fmla="*/ 182880 w 837471"/>
                  <a:gd name="connsiteY1" fmla="*/ 547402 h 638842"/>
                  <a:gd name="connsiteX2" fmla="*/ 182880 w 837471"/>
                  <a:gd name="connsiteY2" fmla="*/ 638842 h 638842"/>
                  <a:gd name="connsiteX3" fmla="*/ 0 w 837471"/>
                  <a:gd name="connsiteY3" fmla="*/ 470916 h 638842"/>
                  <a:gd name="connsiteX4" fmla="*/ 182880 w 837471"/>
                  <a:gd name="connsiteY4" fmla="*/ 273082 h 638842"/>
                  <a:gd name="connsiteX5" fmla="*/ 182880 w 837471"/>
                  <a:gd name="connsiteY5" fmla="*/ 364522 h 638842"/>
                  <a:gd name="connsiteX0" fmla="*/ 0 w 837471"/>
                  <a:gd name="connsiteY0" fmla="*/ 470916 h 638842"/>
                  <a:gd name="connsiteX1" fmla="*/ 182880 w 837471"/>
                  <a:gd name="connsiteY1" fmla="*/ 273082 h 638842"/>
                  <a:gd name="connsiteX2" fmla="*/ 182880 w 837471"/>
                  <a:gd name="connsiteY2" fmla="*/ 364522 h 638842"/>
                  <a:gd name="connsiteX3" fmla="*/ 717597 w 837471"/>
                  <a:gd name="connsiteY3" fmla="*/ 0 h 638842"/>
                  <a:gd name="connsiteX4" fmla="*/ 182880 w 837471"/>
                  <a:gd name="connsiteY4" fmla="*/ 547402 h 638842"/>
                  <a:gd name="connsiteX5" fmla="*/ 182880 w 837471"/>
                  <a:gd name="connsiteY5" fmla="*/ 638842 h 638842"/>
                  <a:gd name="connsiteX6" fmla="*/ 0 w 837471"/>
                  <a:gd name="connsiteY6" fmla="*/ 470916 h 638842"/>
                  <a:gd name="connsiteX0" fmla="*/ 731520 w 837471"/>
                  <a:gd name="connsiteY0" fmla="*/ 91440 h 638842"/>
                  <a:gd name="connsiteX1" fmla="*/ 837471 w 837471"/>
                  <a:gd name="connsiteY1" fmla="*/ 102035 h 638842"/>
                  <a:gd name="connsiteX2" fmla="*/ 731520 w 837471"/>
                  <a:gd name="connsiteY2" fmla="*/ 91440 h 638842"/>
                  <a:gd name="connsiteX0" fmla="*/ 182880 w 837471"/>
                  <a:gd name="connsiteY0" fmla="*/ 547402 h 638842"/>
                  <a:gd name="connsiteX1" fmla="*/ 182880 w 837471"/>
                  <a:gd name="connsiteY1" fmla="*/ 638842 h 638842"/>
                  <a:gd name="connsiteX2" fmla="*/ 0 w 837471"/>
                  <a:gd name="connsiteY2" fmla="*/ 470916 h 638842"/>
                  <a:gd name="connsiteX3" fmla="*/ 182880 w 837471"/>
                  <a:gd name="connsiteY3" fmla="*/ 273082 h 638842"/>
                  <a:gd name="connsiteX4" fmla="*/ 182880 w 837471"/>
                  <a:gd name="connsiteY4" fmla="*/ 364522 h 63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471" h="638842" stroke="0" extrusionOk="0">
                    <a:moveTo>
                      <a:pt x="0" y="470916"/>
                    </a:moveTo>
                    <a:lnTo>
                      <a:pt x="182880" y="273082"/>
                    </a:lnTo>
                    <a:lnTo>
                      <a:pt x="182880" y="364522"/>
                    </a:lnTo>
                    <a:cubicBezTo>
                      <a:pt x="455133" y="319269"/>
                      <a:pt x="662998" y="177565"/>
                      <a:pt x="717597" y="0"/>
                    </a:cubicBezTo>
                    <a:cubicBezTo>
                      <a:pt x="792887" y="244859"/>
                      <a:pt x="558311" y="485000"/>
                      <a:pt x="182880" y="547402"/>
                    </a:cubicBezTo>
                    <a:lnTo>
                      <a:pt x="182880" y="638842"/>
                    </a:lnTo>
                    <a:lnTo>
                      <a:pt x="0" y="470916"/>
                    </a:lnTo>
                    <a:close/>
                  </a:path>
                  <a:path w="837471" h="638842" fill="darkenLess" stroke="0" extrusionOk="0">
                    <a:moveTo>
                      <a:pt x="731520" y="91440"/>
                    </a:moveTo>
                    <a:lnTo>
                      <a:pt x="837471" y="102035"/>
                    </a:lnTo>
                    <a:lnTo>
                      <a:pt x="731520" y="91440"/>
                    </a:lnTo>
                    <a:close/>
                  </a:path>
                  <a:path w="837471" h="638842" fill="none" extrusionOk="0">
                    <a:moveTo>
                      <a:pt x="182880" y="547402"/>
                    </a:moveTo>
                    <a:lnTo>
                      <a:pt x="182880" y="638842"/>
                    </a:lnTo>
                    <a:lnTo>
                      <a:pt x="0" y="470916"/>
                    </a:lnTo>
                    <a:lnTo>
                      <a:pt x="182880" y="273082"/>
                    </a:lnTo>
                    <a:lnTo>
                      <a:pt x="182880" y="364522"/>
                    </a:lnTo>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Arrow: Curved Left 24">
                <a:extLst>
                  <a:ext uri="{FF2B5EF4-FFF2-40B4-BE49-F238E27FC236}">
                    <a16:creationId xmlns:a16="http://schemas.microsoft.com/office/drawing/2014/main" id="{9B5D098B-F286-C8F8-38BF-837D8EAADAEF}"/>
                  </a:ext>
                </a:extLst>
              </p:cNvPr>
              <p:cNvSpPr/>
              <p:nvPr/>
            </p:nvSpPr>
            <p:spPr>
              <a:xfrm flipH="1">
                <a:off x="6741675" y="3115347"/>
                <a:ext cx="203629" cy="145774"/>
              </a:xfrm>
              <a:custGeom>
                <a:avLst/>
                <a:gdLst>
                  <a:gd name="connsiteX0" fmla="*/ 0 w 731520"/>
                  <a:gd name="connsiteY0" fmla="*/ 1033272 h 1216152"/>
                  <a:gd name="connsiteX1" fmla="*/ 182880 w 731520"/>
                  <a:gd name="connsiteY1" fmla="*/ 835438 h 1216152"/>
                  <a:gd name="connsiteX2" fmla="*/ 182880 w 731520"/>
                  <a:gd name="connsiteY2" fmla="*/ 926878 h 1216152"/>
                  <a:gd name="connsiteX3" fmla="*/ 717597 w 731520"/>
                  <a:gd name="connsiteY3" fmla="*/ 562356 h 1216152"/>
                  <a:gd name="connsiteX4" fmla="*/ 182880 w 731520"/>
                  <a:gd name="connsiteY4" fmla="*/ 1109758 h 1216152"/>
                  <a:gd name="connsiteX5" fmla="*/ 182880 w 731520"/>
                  <a:gd name="connsiteY5" fmla="*/ 1201198 h 1216152"/>
                  <a:gd name="connsiteX6" fmla="*/ 0 w 731520"/>
                  <a:gd name="connsiteY6" fmla="*/ 1033272 h 1216152"/>
                  <a:gd name="connsiteX0" fmla="*/ 731520 w 731520"/>
                  <a:gd name="connsiteY0" fmla="*/ 653796 h 1216152"/>
                  <a:gd name="connsiteX1" fmla="*/ 0 w 731520"/>
                  <a:gd name="connsiteY1" fmla="*/ 182880 h 1216152"/>
                  <a:gd name="connsiteX2" fmla="*/ 0 w 731520"/>
                  <a:gd name="connsiteY2" fmla="*/ 0 h 1216152"/>
                  <a:gd name="connsiteX3" fmla="*/ 731520 w 731520"/>
                  <a:gd name="connsiteY3" fmla="*/ 470916 h 1216152"/>
                  <a:gd name="connsiteX4" fmla="*/ 731520 w 731520"/>
                  <a:gd name="connsiteY4" fmla="*/ 653796 h 1216152"/>
                  <a:gd name="connsiteX0" fmla="*/ 731520 w 731520"/>
                  <a:gd name="connsiteY0" fmla="*/ 653796 h 1216152"/>
                  <a:gd name="connsiteX1" fmla="*/ 0 w 731520"/>
                  <a:gd name="connsiteY1" fmla="*/ 182880 h 1216152"/>
                  <a:gd name="connsiteX2" fmla="*/ 0 w 731520"/>
                  <a:gd name="connsiteY2" fmla="*/ 0 h 1216152"/>
                  <a:gd name="connsiteX3" fmla="*/ 731520 w 731520"/>
                  <a:gd name="connsiteY3" fmla="*/ 470916 h 1216152"/>
                  <a:gd name="connsiteX4" fmla="*/ 731520 w 731520"/>
                  <a:gd name="connsiteY4" fmla="*/ 653796 h 1216152"/>
                  <a:gd name="connsiteX5" fmla="*/ 182880 w 731520"/>
                  <a:gd name="connsiteY5" fmla="*/ 1109758 h 1216152"/>
                  <a:gd name="connsiteX6" fmla="*/ 182880 w 731520"/>
                  <a:gd name="connsiteY6" fmla="*/ 1201198 h 1216152"/>
                  <a:gd name="connsiteX7" fmla="*/ 0 w 731520"/>
                  <a:gd name="connsiteY7" fmla="*/ 1033272 h 1216152"/>
                  <a:gd name="connsiteX8" fmla="*/ 182880 w 731520"/>
                  <a:gd name="connsiteY8" fmla="*/ 835438 h 1216152"/>
                  <a:gd name="connsiteX9" fmla="*/ 182880 w 731520"/>
                  <a:gd name="connsiteY9" fmla="*/ 926878 h 1216152"/>
                  <a:gd name="connsiteX10" fmla="*/ 717597 w 731520"/>
                  <a:gd name="connsiteY10" fmla="*/ 562356 h 1216152"/>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5" fmla="*/ 182880 w 731636"/>
                  <a:gd name="connsiteY5" fmla="*/ 1109758 h 1201198"/>
                  <a:gd name="connsiteX6" fmla="*/ 182880 w 731636"/>
                  <a:gd name="connsiteY6" fmla="*/ 1201198 h 1201198"/>
                  <a:gd name="connsiteX7" fmla="*/ 0 w 731636"/>
                  <a:gd name="connsiteY7" fmla="*/ 1033272 h 1201198"/>
                  <a:gd name="connsiteX8" fmla="*/ 182880 w 731636"/>
                  <a:gd name="connsiteY8" fmla="*/ 835438 h 1201198"/>
                  <a:gd name="connsiteX9" fmla="*/ 182880 w 731636"/>
                  <a:gd name="connsiteY9" fmla="*/ 926878 h 1201198"/>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653796 h 1201198"/>
                  <a:gd name="connsiteX4" fmla="*/ 182880 w 731636"/>
                  <a:gd name="connsiteY4" fmla="*/ 1109758 h 1201198"/>
                  <a:gd name="connsiteX5" fmla="*/ 182880 w 731636"/>
                  <a:gd name="connsiteY5" fmla="*/ 1201198 h 1201198"/>
                  <a:gd name="connsiteX6" fmla="*/ 0 w 731636"/>
                  <a:gd name="connsiteY6" fmla="*/ 1033272 h 1201198"/>
                  <a:gd name="connsiteX7" fmla="*/ 182880 w 731636"/>
                  <a:gd name="connsiteY7" fmla="*/ 835438 h 1201198"/>
                  <a:gd name="connsiteX8" fmla="*/ 182880 w 731636"/>
                  <a:gd name="connsiteY8" fmla="*/ 926878 h 1201198"/>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0 w 731636"/>
                  <a:gd name="connsiteY1" fmla="*/ 182880 h 1201198"/>
                  <a:gd name="connsiteX2" fmla="*/ 731520 w 731636"/>
                  <a:gd name="connsiteY2" fmla="*/ 653796 h 1201198"/>
                  <a:gd name="connsiteX3" fmla="*/ 182880 w 731636"/>
                  <a:gd name="connsiteY3" fmla="*/ 1109758 h 1201198"/>
                  <a:gd name="connsiteX4" fmla="*/ 182880 w 731636"/>
                  <a:gd name="connsiteY4" fmla="*/ 1201198 h 1201198"/>
                  <a:gd name="connsiteX5" fmla="*/ 0 w 731636"/>
                  <a:gd name="connsiteY5" fmla="*/ 1033272 h 1201198"/>
                  <a:gd name="connsiteX6" fmla="*/ 182880 w 731636"/>
                  <a:gd name="connsiteY6" fmla="*/ 835438 h 1201198"/>
                  <a:gd name="connsiteX7" fmla="*/ 182880 w 731636"/>
                  <a:gd name="connsiteY7" fmla="*/ 926878 h 1201198"/>
                  <a:gd name="connsiteX0" fmla="*/ 0 w 731636"/>
                  <a:gd name="connsiteY0" fmla="*/ 1033272 h 1201198"/>
                  <a:gd name="connsiteX1" fmla="*/ 182880 w 731636"/>
                  <a:gd name="connsiteY1" fmla="*/ 835438 h 1201198"/>
                  <a:gd name="connsiteX2" fmla="*/ 182880 w 731636"/>
                  <a:gd name="connsiteY2" fmla="*/ 926878 h 1201198"/>
                  <a:gd name="connsiteX3" fmla="*/ 717597 w 731636"/>
                  <a:gd name="connsiteY3" fmla="*/ 562356 h 1201198"/>
                  <a:gd name="connsiteX4" fmla="*/ 182880 w 731636"/>
                  <a:gd name="connsiteY4" fmla="*/ 1109758 h 1201198"/>
                  <a:gd name="connsiteX5" fmla="*/ 182880 w 731636"/>
                  <a:gd name="connsiteY5" fmla="*/ 1201198 h 1201198"/>
                  <a:gd name="connsiteX6" fmla="*/ 0 w 731636"/>
                  <a:gd name="connsiteY6" fmla="*/ 1033272 h 1201198"/>
                  <a:gd name="connsiteX0" fmla="*/ 731520 w 731636"/>
                  <a:gd name="connsiteY0" fmla="*/ 653796 h 1201198"/>
                  <a:gd name="connsiteX1" fmla="*/ 0 w 731636"/>
                  <a:gd name="connsiteY1" fmla="*/ 182880 h 1201198"/>
                  <a:gd name="connsiteX2" fmla="*/ 0 w 731636"/>
                  <a:gd name="connsiteY2" fmla="*/ 0 h 1201198"/>
                  <a:gd name="connsiteX3" fmla="*/ 731520 w 731636"/>
                  <a:gd name="connsiteY3" fmla="*/ 470916 h 1201198"/>
                  <a:gd name="connsiteX4" fmla="*/ 731520 w 731636"/>
                  <a:gd name="connsiteY4" fmla="*/ 653796 h 1201198"/>
                  <a:gd name="connsiteX0" fmla="*/ 731520 w 731636"/>
                  <a:gd name="connsiteY0" fmla="*/ 653796 h 1201198"/>
                  <a:gd name="connsiteX1" fmla="*/ 731520 w 731636"/>
                  <a:gd name="connsiteY1" fmla="*/ 653796 h 1201198"/>
                  <a:gd name="connsiteX2" fmla="*/ 182880 w 731636"/>
                  <a:gd name="connsiteY2" fmla="*/ 1109758 h 1201198"/>
                  <a:gd name="connsiteX3" fmla="*/ 182880 w 731636"/>
                  <a:gd name="connsiteY3" fmla="*/ 1201198 h 1201198"/>
                  <a:gd name="connsiteX4" fmla="*/ 0 w 731636"/>
                  <a:gd name="connsiteY4" fmla="*/ 1033272 h 1201198"/>
                  <a:gd name="connsiteX5" fmla="*/ 182880 w 731636"/>
                  <a:gd name="connsiteY5" fmla="*/ 835438 h 1201198"/>
                  <a:gd name="connsiteX6" fmla="*/ 182880 w 731636"/>
                  <a:gd name="connsiteY6" fmla="*/ 926878 h 1201198"/>
                  <a:gd name="connsiteX0" fmla="*/ 0 w 731636"/>
                  <a:gd name="connsiteY0" fmla="*/ 850392 h 1018318"/>
                  <a:gd name="connsiteX1" fmla="*/ 182880 w 731636"/>
                  <a:gd name="connsiteY1" fmla="*/ 652558 h 1018318"/>
                  <a:gd name="connsiteX2" fmla="*/ 182880 w 731636"/>
                  <a:gd name="connsiteY2" fmla="*/ 743998 h 1018318"/>
                  <a:gd name="connsiteX3" fmla="*/ 717597 w 731636"/>
                  <a:gd name="connsiteY3" fmla="*/ 379476 h 1018318"/>
                  <a:gd name="connsiteX4" fmla="*/ 182880 w 731636"/>
                  <a:gd name="connsiteY4" fmla="*/ 926878 h 1018318"/>
                  <a:gd name="connsiteX5" fmla="*/ 182880 w 731636"/>
                  <a:gd name="connsiteY5" fmla="*/ 1018318 h 1018318"/>
                  <a:gd name="connsiteX6" fmla="*/ 0 w 731636"/>
                  <a:gd name="connsiteY6" fmla="*/ 850392 h 1018318"/>
                  <a:gd name="connsiteX0" fmla="*/ 731520 w 731636"/>
                  <a:gd name="connsiteY0" fmla="*/ 470916 h 1018318"/>
                  <a:gd name="connsiteX1" fmla="*/ 0 w 731636"/>
                  <a:gd name="connsiteY1" fmla="*/ 0 h 1018318"/>
                  <a:gd name="connsiteX2" fmla="*/ 731520 w 731636"/>
                  <a:gd name="connsiteY2" fmla="*/ 288036 h 1018318"/>
                  <a:gd name="connsiteX3" fmla="*/ 731520 w 731636"/>
                  <a:gd name="connsiteY3" fmla="*/ 470916 h 1018318"/>
                  <a:gd name="connsiteX0" fmla="*/ 731520 w 731636"/>
                  <a:gd name="connsiteY0" fmla="*/ 470916 h 1018318"/>
                  <a:gd name="connsiteX1" fmla="*/ 731520 w 731636"/>
                  <a:gd name="connsiteY1" fmla="*/ 470916 h 1018318"/>
                  <a:gd name="connsiteX2" fmla="*/ 182880 w 731636"/>
                  <a:gd name="connsiteY2" fmla="*/ 926878 h 1018318"/>
                  <a:gd name="connsiteX3" fmla="*/ 182880 w 731636"/>
                  <a:gd name="connsiteY3" fmla="*/ 1018318 h 1018318"/>
                  <a:gd name="connsiteX4" fmla="*/ 0 w 731636"/>
                  <a:gd name="connsiteY4" fmla="*/ 850392 h 1018318"/>
                  <a:gd name="connsiteX5" fmla="*/ 182880 w 731636"/>
                  <a:gd name="connsiteY5" fmla="*/ 652558 h 1018318"/>
                  <a:gd name="connsiteX6" fmla="*/ 182880 w 731636"/>
                  <a:gd name="connsiteY6" fmla="*/ 743998 h 1018318"/>
                  <a:gd name="connsiteX0" fmla="*/ 0 w 731636"/>
                  <a:gd name="connsiteY0" fmla="*/ 562356 h 730282"/>
                  <a:gd name="connsiteX1" fmla="*/ 182880 w 731636"/>
                  <a:gd name="connsiteY1" fmla="*/ 364522 h 730282"/>
                  <a:gd name="connsiteX2" fmla="*/ 182880 w 731636"/>
                  <a:gd name="connsiteY2" fmla="*/ 455962 h 730282"/>
                  <a:gd name="connsiteX3" fmla="*/ 717597 w 731636"/>
                  <a:gd name="connsiteY3" fmla="*/ 91440 h 730282"/>
                  <a:gd name="connsiteX4" fmla="*/ 182880 w 731636"/>
                  <a:gd name="connsiteY4" fmla="*/ 638842 h 730282"/>
                  <a:gd name="connsiteX5" fmla="*/ 182880 w 731636"/>
                  <a:gd name="connsiteY5" fmla="*/ 730282 h 730282"/>
                  <a:gd name="connsiteX6" fmla="*/ 0 w 731636"/>
                  <a:gd name="connsiteY6" fmla="*/ 562356 h 730282"/>
                  <a:gd name="connsiteX0" fmla="*/ 731520 w 731636"/>
                  <a:gd name="connsiteY0" fmla="*/ 182880 h 730282"/>
                  <a:gd name="connsiteX1" fmla="*/ 731520 w 731636"/>
                  <a:gd name="connsiteY1" fmla="*/ 0 h 730282"/>
                  <a:gd name="connsiteX2" fmla="*/ 731520 w 731636"/>
                  <a:gd name="connsiteY2" fmla="*/ 182880 h 730282"/>
                  <a:gd name="connsiteX0" fmla="*/ 731520 w 731636"/>
                  <a:gd name="connsiteY0" fmla="*/ 182880 h 730282"/>
                  <a:gd name="connsiteX1" fmla="*/ 731520 w 731636"/>
                  <a:gd name="connsiteY1" fmla="*/ 182880 h 730282"/>
                  <a:gd name="connsiteX2" fmla="*/ 182880 w 731636"/>
                  <a:gd name="connsiteY2" fmla="*/ 638842 h 730282"/>
                  <a:gd name="connsiteX3" fmla="*/ 182880 w 731636"/>
                  <a:gd name="connsiteY3" fmla="*/ 730282 h 730282"/>
                  <a:gd name="connsiteX4" fmla="*/ 0 w 731636"/>
                  <a:gd name="connsiteY4" fmla="*/ 562356 h 730282"/>
                  <a:gd name="connsiteX5" fmla="*/ 182880 w 731636"/>
                  <a:gd name="connsiteY5" fmla="*/ 364522 h 730282"/>
                  <a:gd name="connsiteX6" fmla="*/ 182880 w 731636"/>
                  <a:gd name="connsiteY6" fmla="*/ 455962 h 730282"/>
                  <a:gd name="connsiteX0" fmla="*/ 0 w 837471"/>
                  <a:gd name="connsiteY0" fmla="*/ 470916 h 638842"/>
                  <a:gd name="connsiteX1" fmla="*/ 182880 w 837471"/>
                  <a:gd name="connsiteY1" fmla="*/ 273082 h 638842"/>
                  <a:gd name="connsiteX2" fmla="*/ 182880 w 837471"/>
                  <a:gd name="connsiteY2" fmla="*/ 364522 h 638842"/>
                  <a:gd name="connsiteX3" fmla="*/ 717597 w 837471"/>
                  <a:gd name="connsiteY3" fmla="*/ 0 h 638842"/>
                  <a:gd name="connsiteX4" fmla="*/ 182880 w 837471"/>
                  <a:gd name="connsiteY4" fmla="*/ 547402 h 638842"/>
                  <a:gd name="connsiteX5" fmla="*/ 182880 w 837471"/>
                  <a:gd name="connsiteY5" fmla="*/ 638842 h 638842"/>
                  <a:gd name="connsiteX6" fmla="*/ 0 w 837471"/>
                  <a:gd name="connsiteY6" fmla="*/ 470916 h 638842"/>
                  <a:gd name="connsiteX0" fmla="*/ 731520 w 837471"/>
                  <a:gd name="connsiteY0" fmla="*/ 91440 h 638842"/>
                  <a:gd name="connsiteX1" fmla="*/ 837471 w 837471"/>
                  <a:gd name="connsiteY1" fmla="*/ 102035 h 638842"/>
                  <a:gd name="connsiteX2" fmla="*/ 731520 w 837471"/>
                  <a:gd name="connsiteY2" fmla="*/ 91440 h 638842"/>
                  <a:gd name="connsiteX0" fmla="*/ 731520 w 837471"/>
                  <a:gd name="connsiteY0" fmla="*/ 91440 h 638842"/>
                  <a:gd name="connsiteX1" fmla="*/ 731520 w 837471"/>
                  <a:gd name="connsiteY1" fmla="*/ 91440 h 638842"/>
                  <a:gd name="connsiteX2" fmla="*/ 182880 w 837471"/>
                  <a:gd name="connsiteY2" fmla="*/ 547402 h 638842"/>
                  <a:gd name="connsiteX3" fmla="*/ 182880 w 837471"/>
                  <a:gd name="connsiteY3" fmla="*/ 638842 h 638842"/>
                  <a:gd name="connsiteX4" fmla="*/ 0 w 837471"/>
                  <a:gd name="connsiteY4" fmla="*/ 470916 h 638842"/>
                  <a:gd name="connsiteX5" fmla="*/ 182880 w 837471"/>
                  <a:gd name="connsiteY5" fmla="*/ 273082 h 638842"/>
                  <a:gd name="connsiteX6" fmla="*/ 182880 w 837471"/>
                  <a:gd name="connsiteY6" fmla="*/ 364522 h 638842"/>
                  <a:gd name="connsiteX0" fmla="*/ 0 w 837471"/>
                  <a:gd name="connsiteY0" fmla="*/ 470916 h 638842"/>
                  <a:gd name="connsiteX1" fmla="*/ 182880 w 837471"/>
                  <a:gd name="connsiteY1" fmla="*/ 273082 h 638842"/>
                  <a:gd name="connsiteX2" fmla="*/ 182880 w 837471"/>
                  <a:gd name="connsiteY2" fmla="*/ 364522 h 638842"/>
                  <a:gd name="connsiteX3" fmla="*/ 717597 w 837471"/>
                  <a:gd name="connsiteY3" fmla="*/ 0 h 638842"/>
                  <a:gd name="connsiteX4" fmla="*/ 182880 w 837471"/>
                  <a:gd name="connsiteY4" fmla="*/ 547402 h 638842"/>
                  <a:gd name="connsiteX5" fmla="*/ 182880 w 837471"/>
                  <a:gd name="connsiteY5" fmla="*/ 638842 h 638842"/>
                  <a:gd name="connsiteX6" fmla="*/ 0 w 837471"/>
                  <a:gd name="connsiteY6" fmla="*/ 470916 h 638842"/>
                  <a:gd name="connsiteX0" fmla="*/ 731520 w 837471"/>
                  <a:gd name="connsiteY0" fmla="*/ 91440 h 638842"/>
                  <a:gd name="connsiteX1" fmla="*/ 837471 w 837471"/>
                  <a:gd name="connsiteY1" fmla="*/ 102035 h 638842"/>
                  <a:gd name="connsiteX2" fmla="*/ 731520 w 837471"/>
                  <a:gd name="connsiteY2" fmla="*/ 91440 h 638842"/>
                  <a:gd name="connsiteX0" fmla="*/ 731520 w 837471"/>
                  <a:gd name="connsiteY0" fmla="*/ 91440 h 638842"/>
                  <a:gd name="connsiteX1" fmla="*/ 182880 w 837471"/>
                  <a:gd name="connsiteY1" fmla="*/ 547402 h 638842"/>
                  <a:gd name="connsiteX2" fmla="*/ 182880 w 837471"/>
                  <a:gd name="connsiteY2" fmla="*/ 638842 h 638842"/>
                  <a:gd name="connsiteX3" fmla="*/ 0 w 837471"/>
                  <a:gd name="connsiteY3" fmla="*/ 470916 h 638842"/>
                  <a:gd name="connsiteX4" fmla="*/ 182880 w 837471"/>
                  <a:gd name="connsiteY4" fmla="*/ 273082 h 638842"/>
                  <a:gd name="connsiteX5" fmla="*/ 182880 w 837471"/>
                  <a:gd name="connsiteY5" fmla="*/ 364522 h 638842"/>
                  <a:gd name="connsiteX0" fmla="*/ 0 w 837471"/>
                  <a:gd name="connsiteY0" fmla="*/ 470916 h 638842"/>
                  <a:gd name="connsiteX1" fmla="*/ 182880 w 837471"/>
                  <a:gd name="connsiteY1" fmla="*/ 273082 h 638842"/>
                  <a:gd name="connsiteX2" fmla="*/ 182880 w 837471"/>
                  <a:gd name="connsiteY2" fmla="*/ 364522 h 638842"/>
                  <a:gd name="connsiteX3" fmla="*/ 717597 w 837471"/>
                  <a:gd name="connsiteY3" fmla="*/ 0 h 638842"/>
                  <a:gd name="connsiteX4" fmla="*/ 182880 w 837471"/>
                  <a:gd name="connsiteY4" fmla="*/ 547402 h 638842"/>
                  <a:gd name="connsiteX5" fmla="*/ 182880 w 837471"/>
                  <a:gd name="connsiteY5" fmla="*/ 638842 h 638842"/>
                  <a:gd name="connsiteX6" fmla="*/ 0 w 837471"/>
                  <a:gd name="connsiteY6" fmla="*/ 470916 h 638842"/>
                  <a:gd name="connsiteX0" fmla="*/ 731520 w 837471"/>
                  <a:gd name="connsiteY0" fmla="*/ 91440 h 638842"/>
                  <a:gd name="connsiteX1" fmla="*/ 837471 w 837471"/>
                  <a:gd name="connsiteY1" fmla="*/ 102035 h 638842"/>
                  <a:gd name="connsiteX2" fmla="*/ 731520 w 837471"/>
                  <a:gd name="connsiteY2" fmla="*/ 91440 h 638842"/>
                  <a:gd name="connsiteX0" fmla="*/ 182880 w 837471"/>
                  <a:gd name="connsiteY0" fmla="*/ 547402 h 638842"/>
                  <a:gd name="connsiteX1" fmla="*/ 182880 w 837471"/>
                  <a:gd name="connsiteY1" fmla="*/ 638842 h 638842"/>
                  <a:gd name="connsiteX2" fmla="*/ 0 w 837471"/>
                  <a:gd name="connsiteY2" fmla="*/ 470916 h 638842"/>
                  <a:gd name="connsiteX3" fmla="*/ 182880 w 837471"/>
                  <a:gd name="connsiteY3" fmla="*/ 273082 h 638842"/>
                  <a:gd name="connsiteX4" fmla="*/ 182880 w 837471"/>
                  <a:gd name="connsiteY4" fmla="*/ 364522 h 63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471" h="638842" stroke="0" extrusionOk="0">
                    <a:moveTo>
                      <a:pt x="0" y="470916"/>
                    </a:moveTo>
                    <a:lnTo>
                      <a:pt x="182880" y="273082"/>
                    </a:lnTo>
                    <a:lnTo>
                      <a:pt x="182880" y="364522"/>
                    </a:lnTo>
                    <a:cubicBezTo>
                      <a:pt x="455133" y="319269"/>
                      <a:pt x="662998" y="177565"/>
                      <a:pt x="717597" y="0"/>
                    </a:cubicBezTo>
                    <a:cubicBezTo>
                      <a:pt x="792887" y="244859"/>
                      <a:pt x="558311" y="485000"/>
                      <a:pt x="182880" y="547402"/>
                    </a:cubicBezTo>
                    <a:lnTo>
                      <a:pt x="182880" y="638842"/>
                    </a:lnTo>
                    <a:lnTo>
                      <a:pt x="0" y="470916"/>
                    </a:lnTo>
                    <a:close/>
                  </a:path>
                  <a:path w="837471" h="638842" fill="darkenLess" stroke="0" extrusionOk="0">
                    <a:moveTo>
                      <a:pt x="731520" y="91440"/>
                    </a:moveTo>
                    <a:lnTo>
                      <a:pt x="837471" y="102035"/>
                    </a:lnTo>
                    <a:lnTo>
                      <a:pt x="731520" y="91440"/>
                    </a:lnTo>
                    <a:close/>
                  </a:path>
                  <a:path w="837471" h="638842" fill="none" extrusionOk="0">
                    <a:moveTo>
                      <a:pt x="182880" y="547402"/>
                    </a:moveTo>
                    <a:lnTo>
                      <a:pt x="182880" y="638842"/>
                    </a:lnTo>
                    <a:lnTo>
                      <a:pt x="0" y="470916"/>
                    </a:lnTo>
                    <a:lnTo>
                      <a:pt x="182880" y="273082"/>
                    </a:lnTo>
                    <a:lnTo>
                      <a:pt x="182880" y="364522"/>
                    </a:lnTo>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37" name="Group 136">
              <a:extLst>
                <a:ext uri="{FF2B5EF4-FFF2-40B4-BE49-F238E27FC236}">
                  <a16:creationId xmlns:a16="http://schemas.microsoft.com/office/drawing/2014/main" id="{82DB9E22-9940-9869-F9D6-F0786B644B60}"/>
                </a:ext>
              </a:extLst>
            </p:cNvPr>
            <p:cNvGrpSpPr>
              <a:grpSpLocks noChangeAspect="1"/>
            </p:cNvGrpSpPr>
            <p:nvPr/>
          </p:nvGrpSpPr>
          <p:grpSpPr>
            <a:xfrm rot="10449766">
              <a:off x="6925559" y="4842263"/>
              <a:ext cx="648000" cy="585697"/>
              <a:chOff x="5182837" y="4687577"/>
              <a:chExt cx="791855" cy="715722"/>
            </a:xfrm>
          </p:grpSpPr>
          <p:pic>
            <p:nvPicPr>
              <p:cNvPr id="29" name="Picture 28" descr="Icon&#10;&#10;Description automatically generated">
                <a:extLst>
                  <a:ext uri="{FF2B5EF4-FFF2-40B4-BE49-F238E27FC236}">
                    <a16:creationId xmlns:a16="http://schemas.microsoft.com/office/drawing/2014/main" id="{E1D89B24-37C8-787B-1918-779E44727880}"/>
                  </a:ext>
                </a:extLst>
              </p:cNvPr>
              <p:cNvPicPr>
                <a:picLocks noChangeAspect="1"/>
              </p:cNvPicPr>
              <p:nvPr/>
            </p:nvPicPr>
            <p:blipFill>
              <a:blip r:embed="rId16">
                <a:duotone>
                  <a:schemeClr val="bg2">
                    <a:shade val="45000"/>
                    <a:satMod val="135000"/>
                  </a:schemeClr>
                  <a:prstClr val="white"/>
                </a:duotone>
                <a:extLst>
                  <a:ext uri="{BEBA8EAE-BF5A-486C-A8C5-ECC9F3942E4B}">
                    <a14:imgProps xmlns:a14="http://schemas.microsoft.com/office/drawing/2010/main">
                      <a14:imgLayer r:embed="rId17">
                        <a14:imgEffect>
                          <a14:saturation sat="400000"/>
                        </a14:imgEffect>
                      </a14:imgLayer>
                    </a14:imgProps>
                  </a:ext>
                </a:extLst>
              </a:blip>
              <a:srcRect t="27311"/>
              <a:stretch>
                <a:fillRect/>
              </a:stretch>
            </p:blipFill>
            <p:spPr>
              <a:xfrm rot="13993315">
                <a:off x="5533074" y="4766873"/>
                <a:ext cx="401704" cy="451575"/>
              </a:xfrm>
              <a:prstGeom prst="rect">
                <a:avLst/>
              </a:prstGeom>
            </p:spPr>
          </p:pic>
          <p:sp>
            <p:nvSpPr>
              <p:cNvPr id="41" name="Free-form: Shape 40">
                <a:extLst>
                  <a:ext uri="{FF2B5EF4-FFF2-40B4-BE49-F238E27FC236}">
                    <a16:creationId xmlns:a16="http://schemas.microsoft.com/office/drawing/2014/main" id="{2F1D1283-B2A8-0933-87B8-E9A561052803}"/>
                  </a:ext>
                </a:extLst>
              </p:cNvPr>
              <p:cNvSpPr/>
              <p:nvPr/>
            </p:nvSpPr>
            <p:spPr>
              <a:xfrm rot="5378732">
                <a:off x="5892617" y="4856869"/>
                <a:ext cx="48907" cy="115243"/>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24617"/>
                  <a:gd name="connsiteY0" fmla="*/ 207125 h 293644"/>
                  <a:gd name="connsiteX1" fmla="*/ 82929 w 124617"/>
                  <a:gd name="connsiteY1" fmla="*/ 293025 h 293644"/>
                  <a:gd name="connsiteX2" fmla="*/ 122803 w 124617"/>
                  <a:gd name="connsiteY2" fmla="*/ 168918 h 293644"/>
                  <a:gd name="connsiteX3" fmla="*/ 26900 w 124617"/>
                  <a:gd name="connsiteY3" fmla="*/ 1671 h 293644"/>
                  <a:gd name="connsiteX4" fmla="*/ 0 w 124617"/>
                  <a:gd name="connsiteY4" fmla="*/ 207125 h 2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17" h="293644">
                    <a:moveTo>
                      <a:pt x="0" y="207125"/>
                    </a:moveTo>
                    <a:cubicBezTo>
                      <a:pt x="9338" y="255684"/>
                      <a:pt x="62462" y="299393"/>
                      <a:pt x="82929" y="293025"/>
                    </a:cubicBezTo>
                    <a:cubicBezTo>
                      <a:pt x="103396" y="286657"/>
                      <a:pt x="132141" y="217477"/>
                      <a:pt x="122803" y="168918"/>
                    </a:cubicBezTo>
                    <a:cubicBezTo>
                      <a:pt x="113465" y="120359"/>
                      <a:pt x="39974" y="-16632"/>
                      <a:pt x="26900" y="1671"/>
                    </a:cubicBezTo>
                    <a:lnTo>
                      <a:pt x="0" y="20712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ACD0FE10-E939-0A5B-7EC1-AB07B4DF9856}"/>
                  </a:ext>
                </a:extLst>
              </p:cNvPr>
              <p:cNvSpPr/>
              <p:nvPr/>
            </p:nvSpPr>
            <p:spPr>
              <a:xfrm rot="8407837">
                <a:off x="5691329" y="4687577"/>
                <a:ext cx="99153" cy="140233"/>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33159"/>
                  <a:gd name="connsiteY0" fmla="*/ 217929 h 292702"/>
                  <a:gd name="connsiteX1" fmla="*/ 60792 w 133159"/>
                  <a:gd name="connsiteY1" fmla="*/ 292543 h 292702"/>
                  <a:gd name="connsiteX2" fmla="*/ 132161 w 133159"/>
                  <a:gd name="connsiteY2" fmla="*/ 229809 h 292702"/>
                  <a:gd name="connsiteX3" fmla="*/ 4763 w 133159"/>
                  <a:gd name="connsiteY3" fmla="*/ 1189 h 292702"/>
                  <a:gd name="connsiteX4" fmla="*/ 0 w 133159"/>
                  <a:gd name="connsiteY4" fmla="*/ 217929 h 292702"/>
                  <a:gd name="connsiteX0" fmla="*/ 0 w 132919"/>
                  <a:gd name="connsiteY0" fmla="*/ 217942 h 307708"/>
                  <a:gd name="connsiteX1" fmla="*/ 55078 w 132919"/>
                  <a:gd name="connsiteY1" fmla="*/ 307612 h 307708"/>
                  <a:gd name="connsiteX2" fmla="*/ 132161 w 132919"/>
                  <a:gd name="connsiteY2" fmla="*/ 229822 h 307708"/>
                  <a:gd name="connsiteX3" fmla="*/ 4763 w 132919"/>
                  <a:gd name="connsiteY3" fmla="*/ 1202 h 307708"/>
                  <a:gd name="connsiteX4" fmla="*/ 0 w 132919"/>
                  <a:gd name="connsiteY4" fmla="*/ 217942 h 307708"/>
                  <a:gd name="connsiteX0" fmla="*/ 0 w 133471"/>
                  <a:gd name="connsiteY0" fmla="*/ 217942 h 306515"/>
                  <a:gd name="connsiteX1" fmla="*/ 66838 w 133471"/>
                  <a:gd name="connsiteY1" fmla="*/ 306416 h 306515"/>
                  <a:gd name="connsiteX2" fmla="*/ 132161 w 133471"/>
                  <a:gd name="connsiteY2" fmla="*/ 229822 h 306515"/>
                  <a:gd name="connsiteX3" fmla="*/ 4763 w 133471"/>
                  <a:gd name="connsiteY3" fmla="*/ 1202 h 306515"/>
                  <a:gd name="connsiteX4" fmla="*/ 0 w 133471"/>
                  <a:gd name="connsiteY4" fmla="*/ 217942 h 306515"/>
                  <a:gd name="connsiteX0" fmla="*/ 3502 w 128680"/>
                  <a:gd name="connsiteY0" fmla="*/ 217936 h 306515"/>
                  <a:gd name="connsiteX1" fmla="*/ 62075 w 128680"/>
                  <a:gd name="connsiteY1" fmla="*/ 306416 h 306515"/>
                  <a:gd name="connsiteX2" fmla="*/ 127398 w 128680"/>
                  <a:gd name="connsiteY2" fmla="*/ 229822 h 306515"/>
                  <a:gd name="connsiteX3" fmla="*/ 0 w 128680"/>
                  <a:gd name="connsiteY3" fmla="*/ 1202 h 306515"/>
                  <a:gd name="connsiteX4" fmla="*/ 3502 w 128680"/>
                  <a:gd name="connsiteY4" fmla="*/ 217936 h 306515"/>
                  <a:gd name="connsiteX0" fmla="*/ 7315 w 128668"/>
                  <a:gd name="connsiteY0" fmla="*/ 214764 h 306570"/>
                  <a:gd name="connsiteX1" fmla="*/ 62075 w 128668"/>
                  <a:gd name="connsiteY1" fmla="*/ 306416 h 306570"/>
                  <a:gd name="connsiteX2" fmla="*/ 127398 w 128668"/>
                  <a:gd name="connsiteY2" fmla="*/ 229822 h 306570"/>
                  <a:gd name="connsiteX3" fmla="*/ 0 w 128668"/>
                  <a:gd name="connsiteY3" fmla="*/ 1202 h 306570"/>
                  <a:gd name="connsiteX4" fmla="*/ 7315 w 128668"/>
                  <a:gd name="connsiteY4" fmla="*/ 214764 h 306570"/>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673"/>
                  <a:gd name="connsiteY0" fmla="*/ 214757 h 313891"/>
                  <a:gd name="connsiteX1" fmla="*/ 62075 w 132673"/>
                  <a:gd name="connsiteY1" fmla="*/ 306409 h 313891"/>
                  <a:gd name="connsiteX2" fmla="*/ 103895 w 132673"/>
                  <a:gd name="connsiteY2" fmla="*/ 299748 h 313891"/>
                  <a:gd name="connsiteX3" fmla="*/ 127398 w 132673"/>
                  <a:gd name="connsiteY3" fmla="*/ 229815 h 313891"/>
                  <a:gd name="connsiteX4" fmla="*/ 0 w 132673"/>
                  <a:gd name="connsiteY4" fmla="*/ 1195 h 313891"/>
                  <a:gd name="connsiteX5" fmla="*/ 7315 w 132673"/>
                  <a:gd name="connsiteY5" fmla="*/ 214757 h 313891"/>
                  <a:gd name="connsiteX0" fmla="*/ 7315 w 130766"/>
                  <a:gd name="connsiteY0" fmla="*/ 214759 h 314706"/>
                  <a:gd name="connsiteX1" fmla="*/ 62075 w 130766"/>
                  <a:gd name="connsiteY1" fmla="*/ 306411 h 314706"/>
                  <a:gd name="connsiteX2" fmla="*/ 91181 w 130766"/>
                  <a:gd name="connsiteY2" fmla="*/ 301739 h 314706"/>
                  <a:gd name="connsiteX3" fmla="*/ 127398 w 130766"/>
                  <a:gd name="connsiteY3" fmla="*/ 229817 h 314706"/>
                  <a:gd name="connsiteX4" fmla="*/ 0 w 130766"/>
                  <a:gd name="connsiteY4" fmla="*/ 1197 h 314706"/>
                  <a:gd name="connsiteX5" fmla="*/ 7315 w 130766"/>
                  <a:gd name="connsiteY5" fmla="*/ 214759 h 314706"/>
                  <a:gd name="connsiteX0" fmla="*/ 7315 w 125092"/>
                  <a:gd name="connsiteY0" fmla="*/ 214723 h 314349"/>
                  <a:gd name="connsiteX1" fmla="*/ 62075 w 125092"/>
                  <a:gd name="connsiteY1" fmla="*/ 306375 h 314349"/>
                  <a:gd name="connsiteX2" fmla="*/ 91181 w 125092"/>
                  <a:gd name="connsiteY2" fmla="*/ 301703 h 314349"/>
                  <a:gd name="connsiteX3" fmla="*/ 121362 w 125092"/>
                  <a:gd name="connsiteY3" fmla="*/ 236518 h 314349"/>
                  <a:gd name="connsiteX4" fmla="*/ 0 w 125092"/>
                  <a:gd name="connsiteY4" fmla="*/ 1161 h 314349"/>
                  <a:gd name="connsiteX5" fmla="*/ 7315 w 125092"/>
                  <a:gd name="connsiteY5" fmla="*/ 214723 h 314349"/>
                  <a:gd name="connsiteX0" fmla="*/ 7315 w 122103"/>
                  <a:gd name="connsiteY0" fmla="*/ 214727 h 314353"/>
                  <a:gd name="connsiteX1" fmla="*/ 62075 w 122103"/>
                  <a:gd name="connsiteY1" fmla="*/ 306379 h 314353"/>
                  <a:gd name="connsiteX2" fmla="*/ 91181 w 122103"/>
                  <a:gd name="connsiteY2" fmla="*/ 301707 h 314353"/>
                  <a:gd name="connsiteX3" fmla="*/ 121362 w 122103"/>
                  <a:gd name="connsiteY3" fmla="*/ 236522 h 314353"/>
                  <a:gd name="connsiteX4" fmla="*/ 0 w 122103"/>
                  <a:gd name="connsiteY4" fmla="*/ 1165 h 314353"/>
                  <a:gd name="connsiteX5" fmla="*/ 7315 w 122103"/>
                  <a:gd name="connsiteY5" fmla="*/ 214727 h 314353"/>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30647"/>
                  <a:gd name="connsiteY0" fmla="*/ 213056 h 313562"/>
                  <a:gd name="connsiteX1" fmla="*/ 62075 w 130647"/>
                  <a:gd name="connsiteY1" fmla="*/ 306288 h 313562"/>
                  <a:gd name="connsiteX2" fmla="*/ 91181 w 130647"/>
                  <a:gd name="connsiteY2" fmla="*/ 301616 h 313562"/>
                  <a:gd name="connsiteX3" fmla="*/ 129953 w 130647"/>
                  <a:gd name="connsiteY3" fmla="*/ 255042 h 313562"/>
                  <a:gd name="connsiteX4" fmla="*/ 0 w 130647"/>
                  <a:gd name="connsiteY4" fmla="*/ 1074 h 313562"/>
                  <a:gd name="connsiteX5" fmla="*/ 958 w 130647"/>
                  <a:gd name="connsiteY5" fmla="*/ 213056 h 313562"/>
                  <a:gd name="connsiteX0" fmla="*/ 958 w 131201"/>
                  <a:gd name="connsiteY0" fmla="*/ 213055 h 308529"/>
                  <a:gd name="connsiteX1" fmla="*/ 62075 w 131201"/>
                  <a:gd name="connsiteY1" fmla="*/ 306287 h 308529"/>
                  <a:gd name="connsiteX2" fmla="*/ 129953 w 131201"/>
                  <a:gd name="connsiteY2" fmla="*/ 255041 h 308529"/>
                  <a:gd name="connsiteX3" fmla="*/ 0 w 131201"/>
                  <a:gd name="connsiteY3" fmla="*/ 1073 h 308529"/>
                  <a:gd name="connsiteX4" fmla="*/ 958 w 131201"/>
                  <a:gd name="connsiteY4" fmla="*/ 213055 h 308529"/>
                  <a:gd name="connsiteX0" fmla="*/ 45839 w 131075"/>
                  <a:gd name="connsiteY0" fmla="*/ 171809 h 311298"/>
                  <a:gd name="connsiteX1" fmla="*/ 62075 w 131075"/>
                  <a:gd name="connsiteY1" fmla="*/ 306287 h 311298"/>
                  <a:gd name="connsiteX2" fmla="*/ 129953 w 131075"/>
                  <a:gd name="connsiteY2" fmla="*/ 255041 h 311298"/>
                  <a:gd name="connsiteX3" fmla="*/ 0 w 131075"/>
                  <a:gd name="connsiteY3" fmla="*/ 1073 h 311298"/>
                  <a:gd name="connsiteX4" fmla="*/ 45839 w 131075"/>
                  <a:gd name="connsiteY4" fmla="*/ 171809 h 311298"/>
                  <a:gd name="connsiteX0" fmla="*/ 30557 w 131115"/>
                  <a:gd name="connsiteY0" fmla="*/ 276109 h 311179"/>
                  <a:gd name="connsiteX1" fmla="*/ 62075 w 131115"/>
                  <a:gd name="connsiteY1" fmla="*/ 306287 h 311179"/>
                  <a:gd name="connsiteX2" fmla="*/ 129953 w 131115"/>
                  <a:gd name="connsiteY2" fmla="*/ 255041 h 311179"/>
                  <a:gd name="connsiteX3" fmla="*/ 0 w 131115"/>
                  <a:gd name="connsiteY3" fmla="*/ 1073 h 311179"/>
                  <a:gd name="connsiteX4" fmla="*/ 30557 w 131115"/>
                  <a:gd name="connsiteY4" fmla="*/ 276109 h 311179"/>
                  <a:gd name="connsiteX0" fmla="*/ 30557 w 131372"/>
                  <a:gd name="connsiteY0" fmla="*/ 276122 h 326321"/>
                  <a:gd name="connsiteX1" fmla="*/ 66888 w 131372"/>
                  <a:gd name="connsiteY1" fmla="*/ 325379 h 326321"/>
                  <a:gd name="connsiteX2" fmla="*/ 129953 w 131372"/>
                  <a:gd name="connsiteY2" fmla="*/ 255054 h 326321"/>
                  <a:gd name="connsiteX3" fmla="*/ 0 w 131372"/>
                  <a:gd name="connsiteY3" fmla="*/ 1086 h 326321"/>
                  <a:gd name="connsiteX4" fmla="*/ 30557 w 131372"/>
                  <a:gd name="connsiteY4" fmla="*/ 276122 h 326321"/>
                  <a:gd name="connsiteX0" fmla="*/ 30557 w 114921"/>
                  <a:gd name="connsiteY0" fmla="*/ 276696 h 332216"/>
                  <a:gd name="connsiteX1" fmla="*/ 66888 w 114921"/>
                  <a:gd name="connsiteY1" fmla="*/ 325953 h 332216"/>
                  <a:gd name="connsiteX2" fmla="*/ 113118 w 114921"/>
                  <a:gd name="connsiteY2" fmla="*/ 175267 h 332216"/>
                  <a:gd name="connsiteX3" fmla="*/ 0 w 114921"/>
                  <a:gd name="connsiteY3" fmla="*/ 1660 h 332216"/>
                  <a:gd name="connsiteX4" fmla="*/ 30557 w 114921"/>
                  <a:gd name="connsiteY4" fmla="*/ 276696 h 332216"/>
                  <a:gd name="connsiteX0" fmla="*/ 30557 w 118790"/>
                  <a:gd name="connsiteY0" fmla="*/ 276603 h 332123"/>
                  <a:gd name="connsiteX1" fmla="*/ 66888 w 118790"/>
                  <a:gd name="connsiteY1" fmla="*/ 325860 h 332123"/>
                  <a:gd name="connsiteX2" fmla="*/ 98265 w 118790"/>
                  <a:gd name="connsiteY2" fmla="*/ 269447 h 332123"/>
                  <a:gd name="connsiteX3" fmla="*/ 113118 w 118790"/>
                  <a:gd name="connsiteY3" fmla="*/ 175174 h 332123"/>
                  <a:gd name="connsiteX4" fmla="*/ 0 w 118790"/>
                  <a:gd name="connsiteY4" fmla="*/ 1567 h 332123"/>
                  <a:gd name="connsiteX5" fmla="*/ 30557 w 118790"/>
                  <a:gd name="connsiteY5" fmla="*/ 276603 h 332123"/>
                  <a:gd name="connsiteX0" fmla="*/ 30557 w 117721"/>
                  <a:gd name="connsiteY0" fmla="*/ 276603 h 332123"/>
                  <a:gd name="connsiteX1" fmla="*/ 66888 w 117721"/>
                  <a:gd name="connsiteY1" fmla="*/ 325860 h 332123"/>
                  <a:gd name="connsiteX2" fmla="*/ 98265 w 117721"/>
                  <a:gd name="connsiteY2" fmla="*/ 269447 h 332123"/>
                  <a:gd name="connsiteX3" fmla="*/ 113118 w 117721"/>
                  <a:gd name="connsiteY3" fmla="*/ 175174 h 332123"/>
                  <a:gd name="connsiteX4" fmla="*/ 0 w 117721"/>
                  <a:gd name="connsiteY4" fmla="*/ 1567 h 332123"/>
                  <a:gd name="connsiteX5" fmla="*/ 30557 w 117721"/>
                  <a:gd name="connsiteY5" fmla="*/ 276603 h 332123"/>
                  <a:gd name="connsiteX0" fmla="*/ 30557 w 119929"/>
                  <a:gd name="connsiteY0" fmla="*/ 276615 h 325871"/>
                  <a:gd name="connsiteX1" fmla="*/ 66888 w 119929"/>
                  <a:gd name="connsiteY1" fmla="*/ 325872 h 325871"/>
                  <a:gd name="connsiteX2" fmla="*/ 108758 w 119929"/>
                  <a:gd name="connsiteY2" fmla="*/ 277668 h 325871"/>
                  <a:gd name="connsiteX3" fmla="*/ 113118 w 119929"/>
                  <a:gd name="connsiteY3" fmla="*/ 175186 h 325871"/>
                  <a:gd name="connsiteX4" fmla="*/ 0 w 119929"/>
                  <a:gd name="connsiteY4" fmla="*/ 1579 h 325871"/>
                  <a:gd name="connsiteX5" fmla="*/ 30557 w 119929"/>
                  <a:gd name="connsiteY5" fmla="*/ 276615 h 325871"/>
                  <a:gd name="connsiteX0" fmla="*/ 30557 w 121800"/>
                  <a:gd name="connsiteY0" fmla="*/ 276615 h 325872"/>
                  <a:gd name="connsiteX1" fmla="*/ 66888 w 121800"/>
                  <a:gd name="connsiteY1" fmla="*/ 325872 h 325872"/>
                  <a:gd name="connsiteX2" fmla="*/ 108758 w 121800"/>
                  <a:gd name="connsiteY2" fmla="*/ 277668 h 325872"/>
                  <a:gd name="connsiteX3" fmla="*/ 113118 w 121800"/>
                  <a:gd name="connsiteY3" fmla="*/ 175186 h 325872"/>
                  <a:gd name="connsiteX4" fmla="*/ 0 w 121800"/>
                  <a:gd name="connsiteY4" fmla="*/ 1579 h 325872"/>
                  <a:gd name="connsiteX5" fmla="*/ 30557 w 121800"/>
                  <a:gd name="connsiteY5" fmla="*/ 276615 h 325872"/>
                  <a:gd name="connsiteX0" fmla="*/ 30557 w 121800"/>
                  <a:gd name="connsiteY0" fmla="*/ 276615 h 321454"/>
                  <a:gd name="connsiteX1" fmla="*/ 65484 w 121800"/>
                  <a:gd name="connsiteY1" fmla="*/ 321439 h 321454"/>
                  <a:gd name="connsiteX2" fmla="*/ 108758 w 121800"/>
                  <a:gd name="connsiteY2" fmla="*/ 277668 h 321454"/>
                  <a:gd name="connsiteX3" fmla="*/ 113118 w 121800"/>
                  <a:gd name="connsiteY3" fmla="*/ 175186 h 321454"/>
                  <a:gd name="connsiteX4" fmla="*/ 0 w 121800"/>
                  <a:gd name="connsiteY4" fmla="*/ 1579 h 321454"/>
                  <a:gd name="connsiteX5" fmla="*/ 30557 w 121800"/>
                  <a:gd name="connsiteY5" fmla="*/ 276615 h 321454"/>
                  <a:gd name="connsiteX0" fmla="*/ 26818 w 121800"/>
                  <a:gd name="connsiteY0" fmla="*/ 273377 h 321458"/>
                  <a:gd name="connsiteX1" fmla="*/ 65484 w 121800"/>
                  <a:gd name="connsiteY1" fmla="*/ 321439 h 321458"/>
                  <a:gd name="connsiteX2" fmla="*/ 108758 w 121800"/>
                  <a:gd name="connsiteY2" fmla="*/ 277668 h 321458"/>
                  <a:gd name="connsiteX3" fmla="*/ 113118 w 121800"/>
                  <a:gd name="connsiteY3" fmla="*/ 175186 h 321458"/>
                  <a:gd name="connsiteX4" fmla="*/ 0 w 121800"/>
                  <a:gd name="connsiteY4" fmla="*/ 1579 h 321458"/>
                  <a:gd name="connsiteX5" fmla="*/ 26818 w 121800"/>
                  <a:gd name="connsiteY5" fmla="*/ 273377 h 32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00" h="321458">
                    <a:moveTo>
                      <a:pt x="26818" y="273377"/>
                    </a:moveTo>
                    <a:cubicBezTo>
                      <a:pt x="48553" y="321927"/>
                      <a:pt x="51827" y="320724"/>
                      <a:pt x="65484" y="321439"/>
                    </a:cubicBezTo>
                    <a:cubicBezTo>
                      <a:pt x="79141" y="322154"/>
                      <a:pt x="101053" y="302782"/>
                      <a:pt x="108758" y="277668"/>
                    </a:cubicBezTo>
                    <a:cubicBezTo>
                      <a:pt x="116587" y="248276"/>
                      <a:pt x="131244" y="221201"/>
                      <a:pt x="113118" y="175186"/>
                    </a:cubicBezTo>
                    <a:cubicBezTo>
                      <a:pt x="94992" y="129171"/>
                      <a:pt x="13074" y="-16724"/>
                      <a:pt x="0" y="1579"/>
                    </a:cubicBezTo>
                    <a:cubicBezTo>
                      <a:pt x="1167" y="73824"/>
                      <a:pt x="25651" y="201132"/>
                      <a:pt x="26818" y="27337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744D0005-D8A6-E7E0-249C-06F7C2A2A02D}"/>
                  </a:ext>
                </a:extLst>
              </p:cNvPr>
              <p:cNvSpPr/>
              <p:nvPr/>
            </p:nvSpPr>
            <p:spPr>
              <a:xfrm rot="13993315">
                <a:off x="5652422" y="4834226"/>
                <a:ext cx="217234" cy="208671"/>
              </a:xfrm>
              <a:prstGeom prst="ellipse">
                <a:avLst/>
              </a:prstGeom>
              <a:solidFill>
                <a:srgbClr val="399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Icon&#10;&#10;Description automatically generated">
                <a:extLst>
                  <a:ext uri="{FF2B5EF4-FFF2-40B4-BE49-F238E27FC236}">
                    <a16:creationId xmlns:a16="http://schemas.microsoft.com/office/drawing/2014/main" id="{7975E49C-46B5-5672-E941-C8B65FA3C370}"/>
                  </a:ext>
                </a:extLst>
              </p:cNvPr>
              <p:cNvPicPr>
                <a:picLocks/>
              </p:cNvPicPr>
              <p:nvPr/>
            </p:nvPicPr>
            <p:blipFill>
              <a:blip r:embed="rId16">
                <a:duotone>
                  <a:schemeClr val="bg2">
                    <a:shade val="45000"/>
                    <a:satMod val="135000"/>
                  </a:schemeClr>
                  <a:prstClr val="white"/>
                </a:duotone>
                <a:extLst>
                  <a:ext uri="{BEBA8EAE-BF5A-486C-A8C5-ECC9F3942E4B}">
                    <a14:imgProps xmlns:a14="http://schemas.microsoft.com/office/drawing/2010/main">
                      <a14:imgLayer r:embed="rId17">
                        <a14:imgEffect>
                          <a14:saturation sat="400000"/>
                        </a14:imgEffect>
                      </a14:imgLayer>
                    </a14:imgProps>
                  </a:ext>
                </a:extLst>
              </a:blip>
              <a:srcRect l="21668" t="-936" b="57308"/>
              <a:stretch/>
            </p:blipFill>
            <p:spPr>
              <a:xfrm rot="13993315">
                <a:off x="5259673" y="5034997"/>
                <a:ext cx="317344" cy="271032"/>
              </a:xfrm>
              <a:prstGeom prst="rect">
                <a:avLst/>
              </a:prstGeom>
            </p:spPr>
          </p:pic>
          <p:sp>
            <p:nvSpPr>
              <p:cNvPr id="32" name="Oval 39">
                <a:extLst>
                  <a:ext uri="{FF2B5EF4-FFF2-40B4-BE49-F238E27FC236}">
                    <a16:creationId xmlns:a16="http://schemas.microsoft.com/office/drawing/2014/main" id="{1A1D4773-8B92-075B-B731-E32E3DC543A5}"/>
                  </a:ext>
                </a:extLst>
              </p:cNvPr>
              <p:cNvSpPr/>
              <p:nvPr/>
            </p:nvSpPr>
            <p:spPr>
              <a:xfrm rot="13993315">
                <a:off x="5729107" y="4925553"/>
                <a:ext cx="58498" cy="62247"/>
              </a:xfrm>
              <a:custGeom>
                <a:avLst/>
                <a:gdLst>
                  <a:gd name="connsiteX0" fmla="*/ 0 w 869950"/>
                  <a:gd name="connsiteY0" fmla="*/ 485410 h 970820"/>
                  <a:gd name="connsiteX1" fmla="*/ 434975 w 869950"/>
                  <a:gd name="connsiteY1" fmla="*/ 0 h 970820"/>
                  <a:gd name="connsiteX2" fmla="*/ 869950 w 869950"/>
                  <a:gd name="connsiteY2" fmla="*/ 485410 h 970820"/>
                  <a:gd name="connsiteX3" fmla="*/ 434975 w 869950"/>
                  <a:gd name="connsiteY3" fmla="*/ 970820 h 970820"/>
                  <a:gd name="connsiteX4" fmla="*/ 0 w 869950"/>
                  <a:gd name="connsiteY4" fmla="*/ 485410 h 970820"/>
                  <a:gd name="connsiteX0" fmla="*/ 25462 w 895412"/>
                  <a:gd name="connsiteY0" fmla="*/ 494092 h 979502"/>
                  <a:gd name="connsiteX1" fmla="*/ 95312 w 895412"/>
                  <a:gd name="connsiteY1" fmla="*/ 205380 h 979502"/>
                  <a:gd name="connsiteX2" fmla="*/ 460437 w 895412"/>
                  <a:gd name="connsiteY2" fmla="*/ 8682 h 979502"/>
                  <a:gd name="connsiteX3" fmla="*/ 895412 w 895412"/>
                  <a:gd name="connsiteY3" fmla="*/ 494092 h 979502"/>
                  <a:gd name="connsiteX4" fmla="*/ 460437 w 895412"/>
                  <a:gd name="connsiteY4" fmla="*/ 979502 h 979502"/>
                  <a:gd name="connsiteX5" fmla="*/ 25462 w 895412"/>
                  <a:gd name="connsiteY5" fmla="*/ 494092 h 979502"/>
                  <a:gd name="connsiteX0" fmla="*/ 25462 w 914655"/>
                  <a:gd name="connsiteY0" fmla="*/ 494092 h 986640"/>
                  <a:gd name="connsiteX1" fmla="*/ 95312 w 914655"/>
                  <a:gd name="connsiteY1" fmla="*/ 205380 h 986640"/>
                  <a:gd name="connsiteX2" fmla="*/ 460437 w 914655"/>
                  <a:gd name="connsiteY2" fmla="*/ 8682 h 986640"/>
                  <a:gd name="connsiteX3" fmla="*/ 895412 w 914655"/>
                  <a:gd name="connsiteY3" fmla="*/ 494092 h 986640"/>
                  <a:gd name="connsiteX4" fmla="*/ 800162 w 914655"/>
                  <a:gd name="connsiteY4" fmla="*/ 764180 h 986640"/>
                  <a:gd name="connsiteX5" fmla="*/ 460437 w 914655"/>
                  <a:gd name="connsiteY5" fmla="*/ 979502 h 986640"/>
                  <a:gd name="connsiteX6" fmla="*/ 25462 w 914655"/>
                  <a:gd name="connsiteY6" fmla="*/ 494092 h 986640"/>
                  <a:gd name="connsiteX0" fmla="*/ 25462 w 896036"/>
                  <a:gd name="connsiteY0" fmla="*/ 487232 h 979780"/>
                  <a:gd name="connsiteX1" fmla="*/ 95312 w 896036"/>
                  <a:gd name="connsiteY1" fmla="*/ 198520 h 979780"/>
                  <a:gd name="connsiteX2" fmla="*/ 460437 w 896036"/>
                  <a:gd name="connsiteY2" fmla="*/ 1822 h 979780"/>
                  <a:gd name="connsiteX3" fmla="*/ 768412 w 896036"/>
                  <a:gd name="connsiteY3" fmla="*/ 312820 h 979780"/>
                  <a:gd name="connsiteX4" fmla="*/ 895412 w 896036"/>
                  <a:gd name="connsiteY4" fmla="*/ 487232 h 979780"/>
                  <a:gd name="connsiteX5" fmla="*/ 800162 w 896036"/>
                  <a:gd name="connsiteY5" fmla="*/ 757320 h 979780"/>
                  <a:gd name="connsiteX6" fmla="*/ 460437 w 896036"/>
                  <a:gd name="connsiteY6" fmla="*/ 972642 h 979780"/>
                  <a:gd name="connsiteX7" fmla="*/ 25462 w 896036"/>
                  <a:gd name="connsiteY7" fmla="*/ 487232 h 979780"/>
                  <a:gd name="connsiteX0" fmla="*/ 25462 w 896036"/>
                  <a:gd name="connsiteY0" fmla="*/ 487232 h 974474"/>
                  <a:gd name="connsiteX1" fmla="*/ 95312 w 896036"/>
                  <a:gd name="connsiteY1" fmla="*/ 198520 h 974474"/>
                  <a:gd name="connsiteX2" fmla="*/ 460437 w 896036"/>
                  <a:gd name="connsiteY2" fmla="*/ 1822 h 974474"/>
                  <a:gd name="connsiteX3" fmla="*/ 768412 w 896036"/>
                  <a:gd name="connsiteY3" fmla="*/ 312820 h 974474"/>
                  <a:gd name="connsiteX4" fmla="*/ 895412 w 896036"/>
                  <a:gd name="connsiteY4" fmla="*/ 487232 h 974474"/>
                  <a:gd name="connsiteX5" fmla="*/ 800162 w 896036"/>
                  <a:gd name="connsiteY5" fmla="*/ 757320 h 974474"/>
                  <a:gd name="connsiteX6" fmla="*/ 460437 w 896036"/>
                  <a:gd name="connsiteY6" fmla="*/ 972642 h 974474"/>
                  <a:gd name="connsiteX7" fmla="*/ 177862 w 896036"/>
                  <a:gd name="connsiteY7" fmla="*/ 839870 h 974474"/>
                  <a:gd name="connsiteX8" fmla="*/ 25462 w 896036"/>
                  <a:gd name="connsiteY8" fmla="*/ 487232 h 974474"/>
                  <a:gd name="connsiteX0" fmla="*/ 5985 w 876559"/>
                  <a:gd name="connsiteY0" fmla="*/ 487232 h 973185"/>
                  <a:gd name="connsiteX1" fmla="*/ 75835 w 876559"/>
                  <a:gd name="connsiteY1" fmla="*/ 198520 h 973185"/>
                  <a:gd name="connsiteX2" fmla="*/ 440960 w 876559"/>
                  <a:gd name="connsiteY2" fmla="*/ 1822 h 973185"/>
                  <a:gd name="connsiteX3" fmla="*/ 748935 w 876559"/>
                  <a:gd name="connsiteY3" fmla="*/ 312820 h 973185"/>
                  <a:gd name="connsiteX4" fmla="*/ 875935 w 876559"/>
                  <a:gd name="connsiteY4" fmla="*/ 487232 h 973185"/>
                  <a:gd name="connsiteX5" fmla="*/ 780685 w 876559"/>
                  <a:gd name="connsiteY5" fmla="*/ 757320 h 973185"/>
                  <a:gd name="connsiteX6" fmla="*/ 440960 w 876559"/>
                  <a:gd name="connsiteY6" fmla="*/ 972642 h 973185"/>
                  <a:gd name="connsiteX7" fmla="*/ 171085 w 876559"/>
                  <a:gd name="connsiteY7" fmla="*/ 808120 h 973185"/>
                  <a:gd name="connsiteX8" fmla="*/ 5985 w 876559"/>
                  <a:gd name="connsiteY8" fmla="*/ 487232 h 973185"/>
                  <a:gd name="connsiteX0" fmla="*/ 5985 w 876559"/>
                  <a:gd name="connsiteY0" fmla="*/ 486302 h 972255"/>
                  <a:gd name="connsiteX1" fmla="*/ 75835 w 876559"/>
                  <a:gd name="connsiteY1" fmla="*/ 197590 h 972255"/>
                  <a:gd name="connsiteX2" fmla="*/ 440960 w 876559"/>
                  <a:gd name="connsiteY2" fmla="*/ 892 h 972255"/>
                  <a:gd name="connsiteX3" fmla="*/ 774335 w 876559"/>
                  <a:gd name="connsiteY3" fmla="*/ 140440 h 972255"/>
                  <a:gd name="connsiteX4" fmla="*/ 875935 w 876559"/>
                  <a:gd name="connsiteY4" fmla="*/ 486302 h 972255"/>
                  <a:gd name="connsiteX5" fmla="*/ 780685 w 876559"/>
                  <a:gd name="connsiteY5" fmla="*/ 756390 h 972255"/>
                  <a:gd name="connsiteX6" fmla="*/ 440960 w 876559"/>
                  <a:gd name="connsiteY6" fmla="*/ 971712 h 972255"/>
                  <a:gd name="connsiteX7" fmla="*/ 171085 w 876559"/>
                  <a:gd name="connsiteY7" fmla="*/ 807190 h 972255"/>
                  <a:gd name="connsiteX8" fmla="*/ 5985 w 876559"/>
                  <a:gd name="connsiteY8" fmla="*/ 486302 h 972255"/>
                  <a:gd name="connsiteX0" fmla="*/ 5985 w 829006"/>
                  <a:gd name="connsiteY0" fmla="*/ 486302 h 972255"/>
                  <a:gd name="connsiteX1" fmla="*/ 75835 w 829006"/>
                  <a:gd name="connsiteY1" fmla="*/ 197590 h 972255"/>
                  <a:gd name="connsiteX2" fmla="*/ 440960 w 829006"/>
                  <a:gd name="connsiteY2" fmla="*/ 892 h 972255"/>
                  <a:gd name="connsiteX3" fmla="*/ 774335 w 829006"/>
                  <a:gd name="connsiteY3" fmla="*/ 140440 h 972255"/>
                  <a:gd name="connsiteX4" fmla="*/ 818785 w 829006"/>
                  <a:gd name="connsiteY4" fmla="*/ 486302 h 972255"/>
                  <a:gd name="connsiteX5" fmla="*/ 780685 w 829006"/>
                  <a:gd name="connsiteY5" fmla="*/ 756390 h 972255"/>
                  <a:gd name="connsiteX6" fmla="*/ 440960 w 829006"/>
                  <a:gd name="connsiteY6" fmla="*/ 971712 h 972255"/>
                  <a:gd name="connsiteX7" fmla="*/ 171085 w 829006"/>
                  <a:gd name="connsiteY7" fmla="*/ 807190 h 972255"/>
                  <a:gd name="connsiteX8" fmla="*/ 5985 w 829006"/>
                  <a:gd name="connsiteY8" fmla="*/ 486302 h 972255"/>
                  <a:gd name="connsiteX0" fmla="*/ 5985 w 829006"/>
                  <a:gd name="connsiteY0" fmla="*/ 486302 h 978572"/>
                  <a:gd name="connsiteX1" fmla="*/ 75835 w 829006"/>
                  <a:gd name="connsiteY1" fmla="*/ 197590 h 978572"/>
                  <a:gd name="connsiteX2" fmla="*/ 440960 w 829006"/>
                  <a:gd name="connsiteY2" fmla="*/ 892 h 978572"/>
                  <a:gd name="connsiteX3" fmla="*/ 774335 w 829006"/>
                  <a:gd name="connsiteY3" fmla="*/ 140440 h 978572"/>
                  <a:gd name="connsiteX4" fmla="*/ 818785 w 829006"/>
                  <a:gd name="connsiteY4" fmla="*/ 486302 h 978572"/>
                  <a:gd name="connsiteX5" fmla="*/ 780685 w 829006"/>
                  <a:gd name="connsiteY5" fmla="*/ 756390 h 978572"/>
                  <a:gd name="connsiteX6" fmla="*/ 460010 w 829006"/>
                  <a:gd name="connsiteY6" fmla="*/ 978062 h 978572"/>
                  <a:gd name="connsiteX7" fmla="*/ 171085 w 829006"/>
                  <a:gd name="connsiteY7" fmla="*/ 807190 h 978572"/>
                  <a:gd name="connsiteX8" fmla="*/ 5985 w 829006"/>
                  <a:gd name="connsiteY8" fmla="*/ 486302 h 978572"/>
                  <a:gd name="connsiteX0" fmla="*/ 5985 w 821945"/>
                  <a:gd name="connsiteY0" fmla="*/ 486302 h 978832"/>
                  <a:gd name="connsiteX1" fmla="*/ 75835 w 821945"/>
                  <a:gd name="connsiteY1" fmla="*/ 197590 h 978832"/>
                  <a:gd name="connsiteX2" fmla="*/ 440960 w 821945"/>
                  <a:gd name="connsiteY2" fmla="*/ 892 h 978832"/>
                  <a:gd name="connsiteX3" fmla="*/ 774335 w 821945"/>
                  <a:gd name="connsiteY3" fmla="*/ 140440 h 978832"/>
                  <a:gd name="connsiteX4" fmla="*/ 818785 w 821945"/>
                  <a:gd name="connsiteY4" fmla="*/ 486302 h 978832"/>
                  <a:gd name="connsiteX5" fmla="*/ 710835 w 821945"/>
                  <a:gd name="connsiteY5" fmla="*/ 743690 h 978832"/>
                  <a:gd name="connsiteX6" fmla="*/ 460010 w 821945"/>
                  <a:gd name="connsiteY6" fmla="*/ 978062 h 978832"/>
                  <a:gd name="connsiteX7" fmla="*/ 171085 w 821945"/>
                  <a:gd name="connsiteY7" fmla="*/ 807190 h 978832"/>
                  <a:gd name="connsiteX8" fmla="*/ 5985 w 821945"/>
                  <a:gd name="connsiteY8" fmla="*/ 486302 h 978832"/>
                  <a:gd name="connsiteX0" fmla="*/ 5985 w 863469"/>
                  <a:gd name="connsiteY0" fmla="*/ 486302 h 978832"/>
                  <a:gd name="connsiteX1" fmla="*/ 75835 w 863469"/>
                  <a:gd name="connsiteY1" fmla="*/ 197590 h 978832"/>
                  <a:gd name="connsiteX2" fmla="*/ 440960 w 863469"/>
                  <a:gd name="connsiteY2" fmla="*/ 892 h 978832"/>
                  <a:gd name="connsiteX3" fmla="*/ 774335 w 863469"/>
                  <a:gd name="connsiteY3" fmla="*/ 140440 h 978832"/>
                  <a:gd name="connsiteX4" fmla="*/ 863235 w 863469"/>
                  <a:gd name="connsiteY4" fmla="*/ 467252 h 978832"/>
                  <a:gd name="connsiteX5" fmla="*/ 710835 w 863469"/>
                  <a:gd name="connsiteY5" fmla="*/ 743690 h 978832"/>
                  <a:gd name="connsiteX6" fmla="*/ 460010 w 863469"/>
                  <a:gd name="connsiteY6" fmla="*/ 978062 h 978832"/>
                  <a:gd name="connsiteX7" fmla="*/ 171085 w 863469"/>
                  <a:gd name="connsiteY7" fmla="*/ 807190 h 978832"/>
                  <a:gd name="connsiteX8" fmla="*/ 5985 w 863469"/>
                  <a:gd name="connsiteY8" fmla="*/ 486302 h 978832"/>
                  <a:gd name="connsiteX0" fmla="*/ 5985 w 863469"/>
                  <a:gd name="connsiteY0" fmla="*/ 486302 h 978832"/>
                  <a:gd name="connsiteX1" fmla="*/ 75835 w 863469"/>
                  <a:gd name="connsiteY1" fmla="*/ 197590 h 978832"/>
                  <a:gd name="connsiteX2" fmla="*/ 440960 w 863469"/>
                  <a:gd name="connsiteY2" fmla="*/ 892 h 978832"/>
                  <a:gd name="connsiteX3" fmla="*/ 774335 w 863469"/>
                  <a:gd name="connsiteY3" fmla="*/ 140440 h 978832"/>
                  <a:gd name="connsiteX4" fmla="*/ 863235 w 863469"/>
                  <a:gd name="connsiteY4" fmla="*/ 467252 h 978832"/>
                  <a:gd name="connsiteX5" fmla="*/ 710835 w 863469"/>
                  <a:gd name="connsiteY5" fmla="*/ 743690 h 978832"/>
                  <a:gd name="connsiteX6" fmla="*/ 460010 w 863469"/>
                  <a:gd name="connsiteY6" fmla="*/ 978062 h 978832"/>
                  <a:gd name="connsiteX7" fmla="*/ 171085 w 863469"/>
                  <a:gd name="connsiteY7" fmla="*/ 807190 h 978832"/>
                  <a:gd name="connsiteX8" fmla="*/ 5985 w 863469"/>
                  <a:gd name="connsiteY8" fmla="*/ 486302 h 978832"/>
                  <a:gd name="connsiteX0" fmla="*/ 5985 w 863469"/>
                  <a:gd name="connsiteY0" fmla="*/ 486302 h 978381"/>
                  <a:gd name="connsiteX1" fmla="*/ 75835 w 863469"/>
                  <a:gd name="connsiteY1" fmla="*/ 197590 h 978381"/>
                  <a:gd name="connsiteX2" fmla="*/ 440960 w 863469"/>
                  <a:gd name="connsiteY2" fmla="*/ 892 h 978381"/>
                  <a:gd name="connsiteX3" fmla="*/ 774335 w 863469"/>
                  <a:gd name="connsiteY3" fmla="*/ 140440 h 978381"/>
                  <a:gd name="connsiteX4" fmla="*/ 863235 w 863469"/>
                  <a:gd name="connsiteY4" fmla="*/ 467252 h 978381"/>
                  <a:gd name="connsiteX5" fmla="*/ 710835 w 863469"/>
                  <a:gd name="connsiteY5" fmla="*/ 743690 h 978381"/>
                  <a:gd name="connsiteX6" fmla="*/ 460010 w 863469"/>
                  <a:gd name="connsiteY6" fmla="*/ 978062 h 978381"/>
                  <a:gd name="connsiteX7" fmla="*/ 171085 w 863469"/>
                  <a:gd name="connsiteY7" fmla="*/ 807190 h 978381"/>
                  <a:gd name="connsiteX8" fmla="*/ 5985 w 863469"/>
                  <a:gd name="connsiteY8" fmla="*/ 486302 h 978381"/>
                  <a:gd name="connsiteX0" fmla="*/ 5985 w 863469"/>
                  <a:gd name="connsiteY0" fmla="*/ 486302 h 978199"/>
                  <a:gd name="connsiteX1" fmla="*/ 75835 w 863469"/>
                  <a:gd name="connsiteY1" fmla="*/ 197590 h 978199"/>
                  <a:gd name="connsiteX2" fmla="*/ 440960 w 863469"/>
                  <a:gd name="connsiteY2" fmla="*/ 892 h 978199"/>
                  <a:gd name="connsiteX3" fmla="*/ 774335 w 863469"/>
                  <a:gd name="connsiteY3" fmla="*/ 140440 h 978199"/>
                  <a:gd name="connsiteX4" fmla="*/ 863235 w 863469"/>
                  <a:gd name="connsiteY4" fmla="*/ 467252 h 978199"/>
                  <a:gd name="connsiteX5" fmla="*/ 710835 w 863469"/>
                  <a:gd name="connsiteY5" fmla="*/ 743690 h 978199"/>
                  <a:gd name="connsiteX6" fmla="*/ 460010 w 863469"/>
                  <a:gd name="connsiteY6" fmla="*/ 978062 h 978199"/>
                  <a:gd name="connsiteX7" fmla="*/ 171085 w 863469"/>
                  <a:gd name="connsiteY7" fmla="*/ 807190 h 978199"/>
                  <a:gd name="connsiteX8" fmla="*/ 5985 w 863469"/>
                  <a:gd name="connsiteY8" fmla="*/ 486302 h 97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469" h="978199">
                    <a:moveTo>
                      <a:pt x="5985" y="486302"/>
                    </a:moveTo>
                    <a:cubicBezTo>
                      <a:pt x="-9890" y="384702"/>
                      <a:pt x="3339" y="278492"/>
                      <a:pt x="75835" y="197590"/>
                    </a:cubicBezTo>
                    <a:cubicBezTo>
                      <a:pt x="148331" y="116688"/>
                      <a:pt x="324543" y="10417"/>
                      <a:pt x="440960" y="892"/>
                    </a:cubicBezTo>
                    <a:cubicBezTo>
                      <a:pt x="557377" y="-8633"/>
                      <a:pt x="701839" y="59538"/>
                      <a:pt x="774335" y="140440"/>
                    </a:cubicBezTo>
                    <a:cubicBezTo>
                      <a:pt x="846831" y="221342"/>
                      <a:pt x="857943" y="393169"/>
                      <a:pt x="863235" y="467252"/>
                    </a:cubicBezTo>
                    <a:cubicBezTo>
                      <a:pt x="868527" y="541335"/>
                      <a:pt x="783331" y="662788"/>
                      <a:pt x="710835" y="743690"/>
                    </a:cubicBezTo>
                    <a:cubicBezTo>
                      <a:pt x="638339" y="824592"/>
                      <a:pt x="676968" y="973829"/>
                      <a:pt x="460010" y="978062"/>
                    </a:cubicBezTo>
                    <a:cubicBezTo>
                      <a:pt x="243052" y="982295"/>
                      <a:pt x="243581" y="888092"/>
                      <a:pt x="171085" y="807190"/>
                    </a:cubicBezTo>
                    <a:cubicBezTo>
                      <a:pt x="98589" y="726288"/>
                      <a:pt x="21860" y="587902"/>
                      <a:pt x="5985" y="486302"/>
                    </a:cubicBezTo>
                    <a:close/>
                  </a:path>
                </a:pathLst>
              </a:cu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8293A33F-CE77-0AF6-1B09-663DFC71E67B}"/>
                  </a:ext>
                </a:extLst>
              </p:cNvPr>
              <p:cNvSpPr/>
              <p:nvPr/>
            </p:nvSpPr>
            <p:spPr>
              <a:xfrm rot="13993315">
                <a:off x="5717678" y="5023415"/>
                <a:ext cx="41146" cy="99397"/>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 h="253269">
                    <a:moveTo>
                      <a:pt x="0" y="218343"/>
                    </a:moveTo>
                    <a:lnTo>
                      <a:pt x="83017" y="253269"/>
                    </a:lnTo>
                    <a:cubicBezTo>
                      <a:pt x="92916" y="241051"/>
                      <a:pt x="113708" y="210794"/>
                      <a:pt x="100666" y="168850"/>
                    </a:cubicBezTo>
                    <a:cubicBezTo>
                      <a:pt x="87624" y="126906"/>
                      <a:pt x="17837" y="-16700"/>
                      <a:pt x="4763" y="1603"/>
                    </a:cubicBezTo>
                    <a:lnTo>
                      <a:pt x="0" y="21834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693E7AFF-E670-B69F-3E24-7127A6399531}"/>
                  </a:ext>
                </a:extLst>
              </p:cNvPr>
              <p:cNvSpPr/>
              <p:nvPr/>
            </p:nvSpPr>
            <p:spPr>
              <a:xfrm rot="13993315">
                <a:off x="5671532" y="4999483"/>
                <a:ext cx="40158" cy="115481"/>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22" h="294251">
                    <a:moveTo>
                      <a:pt x="0" y="218411"/>
                    </a:moveTo>
                    <a:cubicBezTo>
                      <a:pt x="9338" y="266970"/>
                      <a:pt x="44014" y="301274"/>
                      <a:pt x="60792" y="293025"/>
                    </a:cubicBezTo>
                    <a:cubicBezTo>
                      <a:pt x="77570" y="284776"/>
                      <a:pt x="110004" y="217477"/>
                      <a:pt x="100666" y="168918"/>
                    </a:cubicBezTo>
                    <a:cubicBezTo>
                      <a:pt x="91328" y="120359"/>
                      <a:pt x="17837" y="-16632"/>
                      <a:pt x="4763" y="1671"/>
                    </a:cubicBezTo>
                    <a:lnTo>
                      <a:pt x="0" y="21841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A85F8D9-1967-5937-3243-1EE93E77D98E}"/>
                  </a:ext>
                </a:extLst>
              </p:cNvPr>
              <p:cNvSpPr/>
              <p:nvPr/>
            </p:nvSpPr>
            <p:spPr>
              <a:xfrm rot="13993315">
                <a:off x="5619895" y="4946913"/>
                <a:ext cx="33614" cy="128364"/>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22" h="294251">
                    <a:moveTo>
                      <a:pt x="0" y="218411"/>
                    </a:moveTo>
                    <a:cubicBezTo>
                      <a:pt x="9338" y="266970"/>
                      <a:pt x="44014" y="301274"/>
                      <a:pt x="60792" y="293025"/>
                    </a:cubicBezTo>
                    <a:cubicBezTo>
                      <a:pt x="77570" y="284776"/>
                      <a:pt x="110004" y="217477"/>
                      <a:pt x="100666" y="168918"/>
                    </a:cubicBezTo>
                    <a:cubicBezTo>
                      <a:pt x="91328" y="120359"/>
                      <a:pt x="17837" y="-16632"/>
                      <a:pt x="4763" y="1671"/>
                    </a:cubicBezTo>
                    <a:lnTo>
                      <a:pt x="0" y="21841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038C5F93-5598-B584-CB0A-ABAADF1EBC51}"/>
                  </a:ext>
                </a:extLst>
              </p:cNvPr>
              <p:cNvSpPr/>
              <p:nvPr/>
            </p:nvSpPr>
            <p:spPr>
              <a:xfrm rot="16016689">
                <a:off x="5584067" y="4870741"/>
                <a:ext cx="71027" cy="136789"/>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33159"/>
                  <a:gd name="connsiteY0" fmla="*/ 217929 h 292702"/>
                  <a:gd name="connsiteX1" fmla="*/ 60792 w 133159"/>
                  <a:gd name="connsiteY1" fmla="*/ 292543 h 292702"/>
                  <a:gd name="connsiteX2" fmla="*/ 132161 w 133159"/>
                  <a:gd name="connsiteY2" fmla="*/ 229809 h 292702"/>
                  <a:gd name="connsiteX3" fmla="*/ 4763 w 133159"/>
                  <a:gd name="connsiteY3" fmla="*/ 1189 h 292702"/>
                  <a:gd name="connsiteX4" fmla="*/ 0 w 133159"/>
                  <a:gd name="connsiteY4" fmla="*/ 217929 h 292702"/>
                  <a:gd name="connsiteX0" fmla="*/ 0 w 132919"/>
                  <a:gd name="connsiteY0" fmla="*/ 217942 h 307708"/>
                  <a:gd name="connsiteX1" fmla="*/ 55078 w 132919"/>
                  <a:gd name="connsiteY1" fmla="*/ 307612 h 307708"/>
                  <a:gd name="connsiteX2" fmla="*/ 132161 w 132919"/>
                  <a:gd name="connsiteY2" fmla="*/ 229822 h 307708"/>
                  <a:gd name="connsiteX3" fmla="*/ 4763 w 132919"/>
                  <a:gd name="connsiteY3" fmla="*/ 1202 h 307708"/>
                  <a:gd name="connsiteX4" fmla="*/ 0 w 132919"/>
                  <a:gd name="connsiteY4" fmla="*/ 217942 h 307708"/>
                  <a:gd name="connsiteX0" fmla="*/ 0 w 133471"/>
                  <a:gd name="connsiteY0" fmla="*/ 217942 h 306515"/>
                  <a:gd name="connsiteX1" fmla="*/ 66838 w 133471"/>
                  <a:gd name="connsiteY1" fmla="*/ 306416 h 306515"/>
                  <a:gd name="connsiteX2" fmla="*/ 132161 w 133471"/>
                  <a:gd name="connsiteY2" fmla="*/ 229822 h 306515"/>
                  <a:gd name="connsiteX3" fmla="*/ 4763 w 133471"/>
                  <a:gd name="connsiteY3" fmla="*/ 1202 h 306515"/>
                  <a:gd name="connsiteX4" fmla="*/ 0 w 133471"/>
                  <a:gd name="connsiteY4" fmla="*/ 217942 h 306515"/>
                  <a:gd name="connsiteX0" fmla="*/ 3502 w 128680"/>
                  <a:gd name="connsiteY0" fmla="*/ 217936 h 306515"/>
                  <a:gd name="connsiteX1" fmla="*/ 62075 w 128680"/>
                  <a:gd name="connsiteY1" fmla="*/ 306416 h 306515"/>
                  <a:gd name="connsiteX2" fmla="*/ 127398 w 128680"/>
                  <a:gd name="connsiteY2" fmla="*/ 229822 h 306515"/>
                  <a:gd name="connsiteX3" fmla="*/ 0 w 128680"/>
                  <a:gd name="connsiteY3" fmla="*/ 1202 h 306515"/>
                  <a:gd name="connsiteX4" fmla="*/ 3502 w 128680"/>
                  <a:gd name="connsiteY4" fmla="*/ 217936 h 306515"/>
                  <a:gd name="connsiteX0" fmla="*/ 7315 w 128668"/>
                  <a:gd name="connsiteY0" fmla="*/ 214764 h 306570"/>
                  <a:gd name="connsiteX1" fmla="*/ 62075 w 128668"/>
                  <a:gd name="connsiteY1" fmla="*/ 306416 h 306570"/>
                  <a:gd name="connsiteX2" fmla="*/ 127398 w 128668"/>
                  <a:gd name="connsiteY2" fmla="*/ 229822 h 306570"/>
                  <a:gd name="connsiteX3" fmla="*/ 0 w 128668"/>
                  <a:gd name="connsiteY3" fmla="*/ 1202 h 306570"/>
                  <a:gd name="connsiteX4" fmla="*/ 7315 w 128668"/>
                  <a:gd name="connsiteY4" fmla="*/ 214764 h 306570"/>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673"/>
                  <a:gd name="connsiteY0" fmla="*/ 214757 h 313891"/>
                  <a:gd name="connsiteX1" fmla="*/ 62075 w 132673"/>
                  <a:gd name="connsiteY1" fmla="*/ 306409 h 313891"/>
                  <a:gd name="connsiteX2" fmla="*/ 103895 w 132673"/>
                  <a:gd name="connsiteY2" fmla="*/ 299748 h 313891"/>
                  <a:gd name="connsiteX3" fmla="*/ 127398 w 132673"/>
                  <a:gd name="connsiteY3" fmla="*/ 229815 h 313891"/>
                  <a:gd name="connsiteX4" fmla="*/ 0 w 132673"/>
                  <a:gd name="connsiteY4" fmla="*/ 1195 h 313891"/>
                  <a:gd name="connsiteX5" fmla="*/ 7315 w 132673"/>
                  <a:gd name="connsiteY5" fmla="*/ 214757 h 313891"/>
                  <a:gd name="connsiteX0" fmla="*/ 7315 w 130766"/>
                  <a:gd name="connsiteY0" fmla="*/ 214759 h 314706"/>
                  <a:gd name="connsiteX1" fmla="*/ 62075 w 130766"/>
                  <a:gd name="connsiteY1" fmla="*/ 306411 h 314706"/>
                  <a:gd name="connsiteX2" fmla="*/ 91181 w 130766"/>
                  <a:gd name="connsiteY2" fmla="*/ 301739 h 314706"/>
                  <a:gd name="connsiteX3" fmla="*/ 127398 w 130766"/>
                  <a:gd name="connsiteY3" fmla="*/ 229817 h 314706"/>
                  <a:gd name="connsiteX4" fmla="*/ 0 w 130766"/>
                  <a:gd name="connsiteY4" fmla="*/ 1197 h 314706"/>
                  <a:gd name="connsiteX5" fmla="*/ 7315 w 130766"/>
                  <a:gd name="connsiteY5" fmla="*/ 214759 h 314706"/>
                  <a:gd name="connsiteX0" fmla="*/ 7315 w 125092"/>
                  <a:gd name="connsiteY0" fmla="*/ 214723 h 314349"/>
                  <a:gd name="connsiteX1" fmla="*/ 62075 w 125092"/>
                  <a:gd name="connsiteY1" fmla="*/ 306375 h 314349"/>
                  <a:gd name="connsiteX2" fmla="*/ 91181 w 125092"/>
                  <a:gd name="connsiteY2" fmla="*/ 301703 h 314349"/>
                  <a:gd name="connsiteX3" fmla="*/ 121362 w 125092"/>
                  <a:gd name="connsiteY3" fmla="*/ 236518 h 314349"/>
                  <a:gd name="connsiteX4" fmla="*/ 0 w 125092"/>
                  <a:gd name="connsiteY4" fmla="*/ 1161 h 314349"/>
                  <a:gd name="connsiteX5" fmla="*/ 7315 w 125092"/>
                  <a:gd name="connsiteY5" fmla="*/ 214723 h 314349"/>
                  <a:gd name="connsiteX0" fmla="*/ 7315 w 122103"/>
                  <a:gd name="connsiteY0" fmla="*/ 214727 h 314353"/>
                  <a:gd name="connsiteX1" fmla="*/ 62075 w 122103"/>
                  <a:gd name="connsiteY1" fmla="*/ 306379 h 314353"/>
                  <a:gd name="connsiteX2" fmla="*/ 91181 w 122103"/>
                  <a:gd name="connsiteY2" fmla="*/ 301707 h 314353"/>
                  <a:gd name="connsiteX3" fmla="*/ 121362 w 122103"/>
                  <a:gd name="connsiteY3" fmla="*/ 236522 h 314353"/>
                  <a:gd name="connsiteX4" fmla="*/ 0 w 122103"/>
                  <a:gd name="connsiteY4" fmla="*/ 1165 h 314353"/>
                  <a:gd name="connsiteX5" fmla="*/ 7315 w 122103"/>
                  <a:gd name="connsiteY5" fmla="*/ 214727 h 314353"/>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30647"/>
                  <a:gd name="connsiteY0" fmla="*/ 213056 h 313562"/>
                  <a:gd name="connsiteX1" fmla="*/ 62075 w 130647"/>
                  <a:gd name="connsiteY1" fmla="*/ 306288 h 313562"/>
                  <a:gd name="connsiteX2" fmla="*/ 91181 w 130647"/>
                  <a:gd name="connsiteY2" fmla="*/ 301616 h 313562"/>
                  <a:gd name="connsiteX3" fmla="*/ 129953 w 130647"/>
                  <a:gd name="connsiteY3" fmla="*/ 255042 h 313562"/>
                  <a:gd name="connsiteX4" fmla="*/ 0 w 130647"/>
                  <a:gd name="connsiteY4" fmla="*/ 1074 h 313562"/>
                  <a:gd name="connsiteX5" fmla="*/ 958 w 130647"/>
                  <a:gd name="connsiteY5" fmla="*/ 213056 h 3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47" h="313562">
                    <a:moveTo>
                      <a:pt x="958" y="213056"/>
                    </a:moveTo>
                    <a:cubicBezTo>
                      <a:pt x="22693" y="261606"/>
                      <a:pt x="47038" y="291528"/>
                      <a:pt x="62075" y="306288"/>
                    </a:cubicBezTo>
                    <a:cubicBezTo>
                      <a:pt x="77112" y="321048"/>
                      <a:pt x="79868" y="310157"/>
                      <a:pt x="91181" y="301616"/>
                    </a:cubicBezTo>
                    <a:cubicBezTo>
                      <a:pt x="102494" y="293075"/>
                      <a:pt x="114963" y="323373"/>
                      <a:pt x="129953" y="255042"/>
                    </a:cubicBezTo>
                    <a:cubicBezTo>
                      <a:pt x="141169" y="203913"/>
                      <a:pt x="13074" y="-17229"/>
                      <a:pt x="0" y="1074"/>
                    </a:cubicBezTo>
                    <a:cubicBezTo>
                      <a:pt x="1167" y="73319"/>
                      <a:pt x="-209" y="140811"/>
                      <a:pt x="958" y="213056"/>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606A7F89-FD04-23DC-9096-F613B0308558}"/>
                  </a:ext>
                </a:extLst>
              </p:cNvPr>
              <p:cNvSpPr/>
              <p:nvPr/>
            </p:nvSpPr>
            <p:spPr>
              <a:xfrm rot="20850190">
                <a:off x="5798561" y="4995809"/>
                <a:ext cx="21885" cy="144228"/>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22" h="294251">
                    <a:moveTo>
                      <a:pt x="0" y="218411"/>
                    </a:moveTo>
                    <a:cubicBezTo>
                      <a:pt x="9338" y="266970"/>
                      <a:pt x="44014" y="301274"/>
                      <a:pt x="60792" y="293025"/>
                    </a:cubicBezTo>
                    <a:cubicBezTo>
                      <a:pt x="77570" y="284776"/>
                      <a:pt x="110004" y="217477"/>
                      <a:pt x="100666" y="168918"/>
                    </a:cubicBezTo>
                    <a:cubicBezTo>
                      <a:pt x="91328" y="120359"/>
                      <a:pt x="17837" y="-16632"/>
                      <a:pt x="4763" y="1671"/>
                    </a:cubicBezTo>
                    <a:lnTo>
                      <a:pt x="0" y="21841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8611D4F4-F18A-2A49-8A80-4140A627B68D}"/>
                  </a:ext>
                </a:extLst>
              </p:cNvPr>
              <p:cNvSpPr/>
              <p:nvPr/>
            </p:nvSpPr>
            <p:spPr>
              <a:xfrm rot="19393315">
                <a:off x="5821570" y="4997439"/>
                <a:ext cx="19000" cy="92334"/>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00675"/>
                  <a:gd name="connsiteY0" fmla="*/ 216458 h 292298"/>
                  <a:gd name="connsiteX1" fmla="*/ 60792 w 100675"/>
                  <a:gd name="connsiteY1" fmla="*/ 291072 h 292298"/>
                  <a:gd name="connsiteX2" fmla="*/ 100666 w 100675"/>
                  <a:gd name="connsiteY2" fmla="*/ 166965 h 292298"/>
                  <a:gd name="connsiteX3" fmla="*/ 57581 w 100675"/>
                  <a:gd name="connsiteY3" fmla="*/ 1691 h 292298"/>
                  <a:gd name="connsiteX4" fmla="*/ 0 w 100675"/>
                  <a:gd name="connsiteY4" fmla="*/ 216458 h 29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75" h="292298">
                    <a:moveTo>
                      <a:pt x="0" y="216458"/>
                    </a:moveTo>
                    <a:cubicBezTo>
                      <a:pt x="9338" y="265017"/>
                      <a:pt x="44014" y="299321"/>
                      <a:pt x="60792" y="291072"/>
                    </a:cubicBezTo>
                    <a:cubicBezTo>
                      <a:pt x="77570" y="282823"/>
                      <a:pt x="101201" y="215195"/>
                      <a:pt x="100666" y="166965"/>
                    </a:cubicBezTo>
                    <a:cubicBezTo>
                      <a:pt x="100131" y="118735"/>
                      <a:pt x="70655" y="-16612"/>
                      <a:pt x="57581" y="1691"/>
                    </a:cubicBezTo>
                    <a:lnTo>
                      <a:pt x="0" y="21645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424BFC55-1321-02E9-49CE-82E641458316}"/>
                  </a:ext>
                </a:extLst>
              </p:cNvPr>
              <p:cNvSpPr/>
              <p:nvPr/>
            </p:nvSpPr>
            <p:spPr>
              <a:xfrm rot="8407837">
                <a:off x="5844867" y="4934193"/>
                <a:ext cx="99153" cy="140233"/>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33159"/>
                  <a:gd name="connsiteY0" fmla="*/ 217929 h 292702"/>
                  <a:gd name="connsiteX1" fmla="*/ 60792 w 133159"/>
                  <a:gd name="connsiteY1" fmla="*/ 292543 h 292702"/>
                  <a:gd name="connsiteX2" fmla="*/ 132161 w 133159"/>
                  <a:gd name="connsiteY2" fmla="*/ 229809 h 292702"/>
                  <a:gd name="connsiteX3" fmla="*/ 4763 w 133159"/>
                  <a:gd name="connsiteY3" fmla="*/ 1189 h 292702"/>
                  <a:gd name="connsiteX4" fmla="*/ 0 w 133159"/>
                  <a:gd name="connsiteY4" fmla="*/ 217929 h 292702"/>
                  <a:gd name="connsiteX0" fmla="*/ 0 w 132919"/>
                  <a:gd name="connsiteY0" fmla="*/ 217942 h 307708"/>
                  <a:gd name="connsiteX1" fmla="*/ 55078 w 132919"/>
                  <a:gd name="connsiteY1" fmla="*/ 307612 h 307708"/>
                  <a:gd name="connsiteX2" fmla="*/ 132161 w 132919"/>
                  <a:gd name="connsiteY2" fmla="*/ 229822 h 307708"/>
                  <a:gd name="connsiteX3" fmla="*/ 4763 w 132919"/>
                  <a:gd name="connsiteY3" fmla="*/ 1202 h 307708"/>
                  <a:gd name="connsiteX4" fmla="*/ 0 w 132919"/>
                  <a:gd name="connsiteY4" fmla="*/ 217942 h 307708"/>
                  <a:gd name="connsiteX0" fmla="*/ 0 w 133471"/>
                  <a:gd name="connsiteY0" fmla="*/ 217942 h 306515"/>
                  <a:gd name="connsiteX1" fmla="*/ 66838 w 133471"/>
                  <a:gd name="connsiteY1" fmla="*/ 306416 h 306515"/>
                  <a:gd name="connsiteX2" fmla="*/ 132161 w 133471"/>
                  <a:gd name="connsiteY2" fmla="*/ 229822 h 306515"/>
                  <a:gd name="connsiteX3" fmla="*/ 4763 w 133471"/>
                  <a:gd name="connsiteY3" fmla="*/ 1202 h 306515"/>
                  <a:gd name="connsiteX4" fmla="*/ 0 w 133471"/>
                  <a:gd name="connsiteY4" fmla="*/ 217942 h 306515"/>
                  <a:gd name="connsiteX0" fmla="*/ 3502 w 128680"/>
                  <a:gd name="connsiteY0" fmla="*/ 217936 h 306515"/>
                  <a:gd name="connsiteX1" fmla="*/ 62075 w 128680"/>
                  <a:gd name="connsiteY1" fmla="*/ 306416 h 306515"/>
                  <a:gd name="connsiteX2" fmla="*/ 127398 w 128680"/>
                  <a:gd name="connsiteY2" fmla="*/ 229822 h 306515"/>
                  <a:gd name="connsiteX3" fmla="*/ 0 w 128680"/>
                  <a:gd name="connsiteY3" fmla="*/ 1202 h 306515"/>
                  <a:gd name="connsiteX4" fmla="*/ 3502 w 128680"/>
                  <a:gd name="connsiteY4" fmla="*/ 217936 h 306515"/>
                  <a:gd name="connsiteX0" fmla="*/ 7315 w 128668"/>
                  <a:gd name="connsiteY0" fmla="*/ 214764 h 306570"/>
                  <a:gd name="connsiteX1" fmla="*/ 62075 w 128668"/>
                  <a:gd name="connsiteY1" fmla="*/ 306416 h 306570"/>
                  <a:gd name="connsiteX2" fmla="*/ 127398 w 128668"/>
                  <a:gd name="connsiteY2" fmla="*/ 229822 h 306570"/>
                  <a:gd name="connsiteX3" fmla="*/ 0 w 128668"/>
                  <a:gd name="connsiteY3" fmla="*/ 1202 h 306570"/>
                  <a:gd name="connsiteX4" fmla="*/ 7315 w 128668"/>
                  <a:gd name="connsiteY4" fmla="*/ 214764 h 306570"/>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673"/>
                  <a:gd name="connsiteY0" fmla="*/ 214757 h 313891"/>
                  <a:gd name="connsiteX1" fmla="*/ 62075 w 132673"/>
                  <a:gd name="connsiteY1" fmla="*/ 306409 h 313891"/>
                  <a:gd name="connsiteX2" fmla="*/ 103895 w 132673"/>
                  <a:gd name="connsiteY2" fmla="*/ 299748 h 313891"/>
                  <a:gd name="connsiteX3" fmla="*/ 127398 w 132673"/>
                  <a:gd name="connsiteY3" fmla="*/ 229815 h 313891"/>
                  <a:gd name="connsiteX4" fmla="*/ 0 w 132673"/>
                  <a:gd name="connsiteY4" fmla="*/ 1195 h 313891"/>
                  <a:gd name="connsiteX5" fmla="*/ 7315 w 132673"/>
                  <a:gd name="connsiteY5" fmla="*/ 214757 h 313891"/>
                  <a:gd name="connsiteX0" fmla="*/ 7315 w 130766"/>
                  <a:gd name="connsiteY0" fmla="*/ 214759 h 314706"/>
                  <a:gd name="connsiteX1" fmla="*/ 62075 w 130766"/>
                  <a:gd name="connsiteY1" fmla="*/ 306411 h 314706"/>
                  <a:gd name="connsiteX2" fmla="*/ 91181 w 130766"/>
                  <a:gd name="connsiteY2" fmla="*/ 301739 h 314706"/>
                  <a:gd name="connsiteX3" fmla="*/ 127398 w 130766"/>
                  <a:gd name="connsiteY3" fmla="*/ 229817 h 314706"/>
                  <a:gd name="connsiteX4" fmla="*/ 0 w 130766"/>
                  <a:gd name="connsiteY4" fmla="*/ 1197 h 314706"/>
                  <a:gd name="connsiteX5" fmla="*/ 7315 w 130766"/>
                  <a:gd name="connsiteY5" fmla="*/ 214759 h 314706"/>
                  <a:gd name="connsiteX0" fmla="*/ 7315 w 125092"/>
                  <a:gd name="connsiteY0" fmla="*/ 214723 h 314349"/>
                  <a:gd name="connsiteX1" fmla="*/ 62075 w 125092"/>
                  <a:gd name="connsiteY1" fmla="*/ 306375 h 314349"/>
                  <a:gd name="connsiteX2" fmla="*/ 91181 w 125092"/>
                  <a:gd name="connsiteY2" fmla="*/ 301703 h 314349"/>
                  <a:gd name="connsiteX3" fmla="*/ 121362 w 125092"/>
                  <a:gd name="connsiteY3" fmla="*/ 236518 h 314349"/>
                  <a:gd name="connsiteX4" fmla="*/ 0 w 125092"/>
                  <a:gd name="connsiteY4" fmla="*/ 1161 h 314349"/>
                  <a:gd name="connsiteX5" fmla="*/ 7315 w 125092"/>
                  <a:gd name="connsiteY5" fmla="*/ 214723 h 314349"/>
                  <a:gd name="connsiteX0" fmla="*/ 7315 w 122103"/>
                  <a:gd name="connsiteY0" fmla="*/ 214727 h 314353"/>
                  <a:gd name="connsiteX1" fmla="*/ 62075 w 122103"/>
                  <a:gd name="connsiteY1" fmla="*/ 306379 h 314353"/>
                  <a:gd name="connsiteX2" fmla="*/ 91181 w 122103"/>
                  <a:gd name="connsiteY2" fmla="*/ 301707 h 314353"/>
                  <a:gd name="connsiteX3" fmla="*/ 121362 w 122103"/>
                  <a:gd name="connsiteY3" fmla="*/ 236522 h 314353"/>
                  <a:gd name="connsiteX4" fmla="*/ 0 w 122103"/>
                  <a:gd name="connsiteY4" fmla="*/ 1165 h 314353"/>
                  <a:gd name="connsiteX5" fmla="*/ 7315 w 122103"/>
                  <a:gd name="connsiteY5" fmla="*/ 214727 h 314353"/>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30647"/>
                  <a:gd name="connsiteY0" fmla="*/ 213056 h 313562"/>
                  <a:gd name="connsiteX1" fmla="*/ 62075 w 130647"/>
                  <a:gd name="connsiteY1" fmla="*/ 306288 h 313562"/>
                  <a:gd name="connsiteX2" fmla="*/ 91181 w 130647"/>
                  <a:gd name="connsiteY2" fmla="*/ 301616 h 313562"/>
                  <a:gd name="connsiteX3" fmla="*/ 129953 w 130647"/>
                  <a:gd name="connsiteY3" fmla="*/ 255042 h 313562"/>
                  <a:gd name="connsiteX4" fmla="*/ 0 w 130647"/>
                  <a:gd name="connsiteY4" fmla="*/ 1074 h 313562"/>
                  <a:gd name="connsiteX5" fmla="*/ 958 w 130647"/>
                  <a:gd name="connsiteY5" fmla="*/ 213056 h 313562"/>
                  <a:gd name="connsiteX0" fmla="*/ 958 w 131201"/>
                  <a:gd name="connsiteY0" fmla="*/ 213055 h 308529"/>
                  <a:gd name="connsiteX1" fmla="*/ 62075 w 131201"/>
                  <a:gd name="connsiteY1" fmla="*/ 306287 h 308529"/>
                  <a:gd name="connsiteX2" fmla="*/ 129953 w 131201"/>
                  <a:gd name="connsiteY2" fmla="*/ 255041 h 308529"/>
                  <a:gd name="connsiteX3" fmla="*/ 0 w 131201"/>
                  <a:gd name="connsiteY3" fmla="*/ 1073 h 308529"/>
                  <a:gd name="connsiteX4" fmla="*/ 958 w 131201"/>
                  <a:gd name="connsiteY4" fmla="*/ 213055 h 308529"/>
                  <a:gd name="connsiteX0" fmla="*/ 45839 w 131075"/>
                  <a:gd name="connsiteY0" fmla="*/ 171809 h 311298"/>
                  <a:gd name="connsiteX1" fmla="*/ 62075 w 131075"/>
                  <a:gd name="connsiteY1" fmla="*/ 306287 h 311298"/>
                  <a:gd name="connsiteX2" fmla="*/ 129953 w 131075"/>
                  <a:gd name="connsiteY2" fmla="*/ 255041 h 311298"/>
                  <a:gd name="connsiteX3" fmla="*/ 0 w 131075"/>
                  <a:gd name="connsiteY3" fmla="*/ 1073 h 311298"/>
                  <a:gd name="connsiteX4" fmla="*/ 45839 w 131075"/>
                  <a:gd name="connsiteY4" fmla="*/ 171809 h 311298"/>
                  <a:gd name="connsiteX0" fmla="*/ 30557 w 131115"/>
                  <a:gd name="connsiteY0" fmla="*/ 276109 h 311179"/>
                  <a:gd name="connsiteX1" fmla="*/ 62075 w 131115"/>
                  <a:gd name="connsiteY1" fmla="*/ 306287 h 311179"/>
                  <a:gd name="connsiteX2" fmla="*/ 129953 w 131115"/>
                  <a:gd name="connsiteY2" fmla="*/ 255041 h 311179"/>
                  <a:gd name="connsiteX3" fmla="*/ 0 w 131115"/>
                  <a:gd name="connsiteY3" fmla="*/ 1073 h 311179"/>
                  <a:gd name="connsiteX4" fmla="*/ 30557 w 131115"/>
                  <a:gd name="connsiteY4" fmla="*/ 276109 h 311179"/>
                  <a:gd name="connsiteX0" fmla="*/ 30557 w 131372"/>
                  <a:gd name="connsiteY0" fmla="*/ 276122 h 326321"/>
                  <a:gd name="connsiteX1" fmla="*/ 66888 w 131372"/>
                  <a:gd name="connsiteY1" fmla="*/ 325379 h 326321"/>
                  <a:gd name="connsiteX2" fmla="*/ 129953 w 131372"/>
                  <a:gd name="connsiteY2" fmla="*/ 255054 h 326321"/>
                  <a:gd name="connsiteX3" fmla="*/ 0 w 131372"/>
                  <a:gd name="connsiteY3" fmla="*/ 1086 h 326321"/>
                  <a:gd name="connsiteX4" fmla="*/ 30557 w 131372"/>
                  <a:gd name="connsiteY4" fmla="*/ 276122 h 326321"/>
                  <a:gd name="connsiteX0" fmla="*/ 30557 w 114921"/>
                  <a:gd name="connsiteY0" fmla="*/ 276696 h 332216"/>
                  <a:gd name="connsiteX1" fmla="*/ 66888 w 114921"/>
                  <a:gd name="connsiteY1" fmla="*/ 325953 h 332216"/>
                  <a:gd name="connsiteX2" fmla="*/ 113118 w 114921"/>
                  <a:gd name="connsiteY2" fmla="*/ 175267 h 332216"/>
                  <a:gd name="connsiteX3" fmla="*/ 0 w 114921"/>
                  <a:gd name="connsiteY3" fmla="*/ 1660 h 332216"/>
                  <a:gd name="connsiteX4" fmla="*/ 30557 w 114921"/>
                  <a:gd name="connsiteY4" fmla="*/ 276696 h 332216"/>
                  <a:gd name="connsiteX0" fmla="*/ 30557 w 118790"/>
                  <a:gd name="connsiteY0" fmla="*/ 276603 h 332123"/>
                  <a:gd name="connsiteX1" fmla="*/ 66888 w 118790"/>
                  <a:gd name="connsiteY1" fmla="*/ 325860 h 332123"/>
                  <a:gd name="connsiteX2" fmla="*/ 98265 w 118790"/>
                  <a:gd name="connsiteY2" fmla="*/ 269447 h 332123"/>
                  <a:gd name="connsiteX3" fmla="*/ 113118 w 118790"/>
                  <a:gd name="connsiteY3" fmla="*/ 175174 h 332123"/>
                  <a:gd name="connsiteX4" fmla="*/ 0 w 118790"/>
                  <a:gd name="connsiteY4" fmla="*/ 1567 h 332123"/>
                  <a:gd name="connsiteX5" fmla="*/ 30557 w 118790"/>
                  <a:gd name="connsiteY5" fmla="*/ 276603 h 332123"/>
                  <a:gd name="connsiteX0" fmla="*/ 30557 w 117721"/>
                  <a:gd name="connsiteY0" fmla="*/ 276603 h 332123"/>
                  <a:gd name="connsiteX1" fmla="*/ 66888 w 117721"/>
                  <a:gd name="connsiteY1" fmla="*/ 325860 h 332123"/>
                  <a:gd name="connsiteX2" fmla="*/ 98265 w 117721"/>
                  <a:gd name="connsiteY2" fmla="*/ 269447 h 332123"/>
                  <a:gd name="connsiteX3" fmla="*/ 113118 w 117721"/>
                  <a:gd name="connsiteY3" fmla="*/ 175174 h 332123"/>
                  <a:gd name="connsiteX4" fmla="*/ 0 w 117721"/>
                  <a:gd name="connsiteY4" fmla="*/ 1567 h 332123"/>
                  <a:gd name="connsiteX5" fmla="*/ 30557 w 117721"/>
                  <a:gd name="connsiteY5" fmla="*/ 276603 h 332123"/>
                  <a:gd name="connsiteX0" fmla="*/ 30557 w 119929"/>
                  <a:gd name="connsiteY0" fmla="*/ 276615 h 325871"/>
                  <a:gd name="connsiteX1" fmla="*/ 66888 w 119929"/>
                  <a:gd name="connsiteY1" fmla="*/ 325872 h 325871"/>
                  <a:gd name="connsiteX2" fmla="*/ 108758 w 119929"/>
                  <a:gd name="connsiteY2" fmla="*/ 277668 h 325871"/>
                  <a:gd name="connsiteX3" fmla="*/ 113118 w 119929"/>
                  <a:gd name="connsiteY3" fmla="*/ 175186 h 325871"/>
                  <a:gd name="connsiteX4" fmla="*/ 0 w 119929"/>
                  <a:gd name="connsiteY4" fmla="*/ 1579 h 325871"/>
                  <a:gd name="connsiteX5" fmla="*/ 30557 w 119929"/>
                  <a:gd name="connsiteY5" fmla="*/ 276615 h 325871"/>
                  <a:gd name="connsiteX0" fmla="*/ 30557 w 121800"/>
                  <a:gd name="connsiteY0" fmla="*/ 276615 h 325872"/>
                  <a:gd name="connsiteX1" fmla="*/ 66888 w 121800"/>
                  <a:gd name="connsiteY1" fmla="*/ 325872 h 325872"/>
                  <a:gd name="connsiteX2" fmla="*/ 108758 w 121800"/>
                  <a:gd name="connsiteY2" fmla="*/ 277668 h 325872"/>
                  <a:gd name="connsiteX3" fmla="*/ 113118 w 121800"/>
                  <a:gd name="connsiteY3" fmla="*/ 175186 h 325872"/>
                  <a:gd name="connsiteX4" fmla="*/ 0 w 121800"/>
                  <a:gd name="connsiteY4" fmla="*/ 1579 h 325872"/>
                  <a:gd name="connsiteX5" fmla="*/ 30557 w 121800"/>
                  <a:gd name="connsiteY5" fmla="*/ 276615 h 325872"/>
                  <a:gd name="connsiteX0" fmla="*/ 30557 w 121800"/>
                  <a:gd name="connsiteY0" fmla="*/ 276615 h 321454"/>
                  <a:gd name="connsiteX1" fmla="*/ 65484 w 121800"/>
                  <a:gd name="connsiteY1" fmla="*/ 321439 h 321454"/>
                  <a:gd name="connsiteX2" fmla="*/ 108758 w 121800"/>
                  <a:gd name="connsiteY2" fmla="*/ 277668 h 321454"/>
                  <a:gd name="connsiteX3" fmla="*/ 113118 w 121800"/>
                  <a:gd name="connsiteY3" fmla="*/ 175186 h 321454"/>
                  <a:gd name="connsiteX4" fmla="*/ 0 w 121800"/>
                  <a:gd name="connsiteY4" fmla="*/ 1579 h 321454"/>
                  <a:gd name="connsiteX5" fmla="*/ 30557 w 121800"/>
                  <a:gd name="connsiteY5" fmla="*/ 276615 h 321454"/>
                  <a:gd name="connsiteX0" fmla="*/ 26818 w 121800"/>
                  <a:gd name="connsiteY0" fmla="*/ 273377 h 321458"/>
                  <a:gd name="connsiteX1" fmla="*/ 65484 w 121800"/>
                  <a:gd name="connsiteY1" fmla="*/ 321439 h 321458"/>
                  <a:gd name="connsiteX2" fmla="*/ 108758 w 121800"/>
                  <a:gd name="connsiteY2" fmla="*/ 277668 h 321458"/>
                  <a:gd name="connsiteX3" fmla="*/ 113118 w 121800"/>
                  <a:gd name="connsiteY3" fmla="*/ 175186 h 321458"/>
                  <a:gd name="connsiteX4" fmla="*/ 0 w 121800"/>
                  <a:gd name="connsiteY4" fmla="*/ 1579 h 321458"/>
                  <a:gd name="connsiteX5" fmla="*/ 26818 w 121800"/>
                  <a:gd name="connsiteY5" fmla="*/ 273377 h 32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00" h="321458">
                    <a:moveTo>
                      <a:pt x="26818" y="273377"/>
                    </a:moveTo>
                    <a:cubicBezTo>
                      <a:pt x="48553" y="321927"/>
                      <a:pt x="51827" y="320724"/>
                      <a:pt x="65484" y="321439"/>
                    </a:cubicBezTo>
                    <a:cubicBezTo>
                      <a:pt x="79141" y="322154"/>
                      <a:pt x="101053" y="302782"/>
                      <a:pt x="108758" y="277668"/>
                    </a:cubicBezTo>
                    <a:cubicBezTo>
                      <a:pt x="116587" y="248276"/>
                      <a:pt x="131244" y="221201"/>
                      <a:pt x="113118" y="175186"/>
                    </a:cubicBezTo>
                    <a:cubicBezTo>
                      <a:pt x="94992" y="129171"/>
                      <a:pt x="13074" y="-16724"/>
                      <a:pt x="0" y="1579"/>
                    </a:cubicBezTo>
                    <a:cubicBezTo>
                      <a:pt x="1167" y="73824"/>
                      <a:pt x="25651" y="201132"/>
                      <a:pt x="26818" y="27337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E7B5DADC-5DFD-9C74-1CD2-8393EB69E55B}"/>
                  </a:ext>
                </a:extLst>
              </p:cNvPr>
              <p:cNvSpPr/>
              <p:nvPr/>
            </p:nvSpPr>
            <p:spPr>
              <a:xfrm rot="99519">
                <a:off x="5711780" y="4738165"/>
                <a:ext cx="79637" cy="139592"/>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33159"/>
                  <a:gd name="connsiteY0" fmla="*/ 217929 h 292702"/>
                  <a:gd name="connsiteX1" fmla="*/ 60792 w 133159"/>
                  <a:gd name="connsiteY1" fmla="*/ 292543 h 292702"/>
                  <a:gd name="connsiteX2" fmla="*/ 132161 w 133159"/>
                  <a:gd name="connsiteY2" fmla="*/ 229809 h 292702"/>
                  <a:gd name="connsiteX3" fmla="*/ 4763 w 133159"/>
                  <a:gd name="connsiteY3" fmla="*/ 1189 h 292702"/>
                  <a:gd name="connsiteX4" fmla="*/ 0 w 133159"/>
                  <a:gd name="connsiteY4" fmla="*/ 217929 h 292702"/>
                  <a:gd name="connsiteX0" fmla="*/ 0 w 132919"/>
                  <a:gd name="connsiteY0" fmla="*/ 217942 h 307708"/>
                  <a:gd name="connsiteX1" fmla="*/ 55078 w 132919"/>
                  <a:gd name="connsiteY1" fmla="*/ 307612 h 307708"/>
                  <a:gd name="connsiteX2" fmla="*/ 132161 w 132919"/>
                  <a:gd name="connsiteY2" fmla="*/ 229822 h 307708"/>
                  <a:gd name="connsiteX3" fmla="*/ 4763 w 132919"/>
                  <a:gd name="connsiteY3" fmla="*/ 1202 h 307708"/>
                  <a:gd name="connsiteX4" fmla="*/ 0 w 132919"/>
                  <a:gd name="connsiteY4" fmla="*/ 217942 h 307708"/>
                  <a:gd name="connsiteX0" fmla="*/ 0 w 133471"/>
                  <a:gd name="connsiteY0" fmla="*/ 217942 h 306515"/>
                  <a:gd name="connsiteX1" fmla="*/ 66838 w 133471"/>
                  <a:gd name="connsiteY1" fmla="*/ 306416 h 306515"/>
                  <a:gd name="connsiteX2" fmla="*/ 132161 w 133471"/>
                  <a:gd name="connsiteY2" fmla="*/ 229822 h 306515"/>
                  <a:gd name="connsiteX3" fmla="*/ 4763 w 133471"/>
                  <a:gd name="connsiteY3" fmla="*/ 1202 h 306515"/>
                  <a:gd name="connsiteX4" fmla="*/ 0 w 133471"/>
                  <a:gd name="connsiteY4" fmla="*/ 217942 h 306515"/>
                  <a:gd name="connsiteX0" fmla="*/ 3502 w 128680"/>
                  <a:gd name="connsiteY0" fmla="*/ 217936 h 306515"/>
                  <a:gd name="connsiteX1" fmla="*/ 62075 w 128680"/>
                  <a:gd name="connsiteY1" fmla="*/ 306416 h 306515"/>
                  <a:gd name="connsiteX2" fmla="*/ 127398 w 128680"/>
                  <a:gd name="connsiteY2" fmla="*/ 229822 h 306515"/>
                  <a:gd name="connsiteX3" fmla="*/ 0 w 128680"/>
                  <a:gd name="connsiteY3" fmla="*/ 1202 h 306515"/>
                  <a:gd name="connsiteX4" fmla="*/ 3502 w 128680"/>
                  <a:gd name="connsiteY4" fmla="*/ 217936 h 306515"/>
                  <a:gd name="connsiteX0" fmla="*/ 7315 w 128668"/>
                  <a:gd name="connsiteY0" fmla="*/ 214764 h 306570"/>
                  <a:gd name="connsiteX1" fmla="*/ 62075 w 128668"/>
                  <a:gd name="connsiteY1" fmla="*/ 306416 h 306570"/>
                  <a:gd name="connsiteX2" fmla="*/ 127398 w 128668"/>
                  <a:gd name="connsiteY2" fmla="*/ 229822 h 306570"/>
                  <a:gd name="connsiteX3" fmla="*/ 0 w 128668"/>
                  <a:gd name="connsiteY3" fmla="*/ 1202 h 306570"/>
                  <a:gd name="connsiteX4" fmla="*/ 7315 w 128668"/>
                  <a:gd name="connsiteY4" fmla="*/ 214764 h 306570"/>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673"/>
                  <a:gd name="connsiteY0" fmla="*/ 214757 h 313891"/>
                  <a:gd name="connsiteX1" fmla="*/ 62075 w 132673"/>
                  <a:gd name="connsiteY1" fmla="*/ 306409 h 313891"/>
                  <a:gd name="connsiteX2" fmla="*/ 103895 w 132673"/>
                  <a:gd name="connsiteY2" fmla="*/ 299748 h 313891"/>
                  <a:gd name="connsiteX3" fmla="*/ 127398 w 132673"/>
                  <a:gd name="connsiteY3" fmla="*/ 229815 h 313891"/>
                  <a:gd name="connsiteX4" fmla="*/ 0 w 132673"/>
                  <a:gd name="connsiteY4" fmla="*/ 1195 h 313891"/>
                  <a:gd name="connsiteX5" fmla="*/ 7315 w 132673"/>
                  <a:gd name="connsiteY5" fmla="*/ 214757 h 313891"/>
                  <a:gd name="connsiteX0" fmla="*/ 7315 w 130766"/>
                  <a:gd name="connsiteY0" fmla="*/ 214759 h 314706"/>
                  <a:gd name="connsiteX1" fmla="*/ 62075 w 130766"/>
                  <a:gd name="connsiteY1" fmla="*/ 306411 h 314706"/>
                  <a:gd name="connsiteX2" fmla="*/ 91181 w 130766"/>
                  <a:gd name="connsiteY2" fmla="*/ 301739 h 314706"/>
                  <a:gd name="connsiteX3" fmla="*/ 127398 w 130766"/>
                  <a:gd name="connsiteY3" fmla="*/ 229817 h 314706"/>
                  <a:gd name="connsiteX4" fmla="*/ 0 w 130766"/>
                  <a:gd name="connsiteY4" fmla="*/ 1197 h 314706"/>
                  <a:gd name="connsiteX5" fmla="*/ 7315 w 130766"/>
                  <a:gd name="connsiteY5" fmla="*/ 214759 h 314706"/>
                  <a:gd name="connsiteX0" fmla="*/ 7315 w 125092"/>
                  <a:gd name="connsiteY0" fmla="*/ 214723 h 314349"/>
                  <a:gd name="connsiteX1" fmla="*/ 62075 w 125092"/>
                  <a:gd name="connsiteY1" fmla="*/ 306375 h 314349"/>
                  <a:gd name="connsiteX2" fmla="*/ 91181 w 125092"/>
                  <a:gd name="connsiteY2" fmla="*/ 301703 h 314349"/>
                  <a:gd name="connsiteX3" fmla="*/ 121362 w 125092"/>
                  <a:gd name="connsiteY3" fmla="*/ 236518 h 314349"/>
                  <a:gd name="connsiteX4" fmla="*/ 0 w 125092"/>
                  <a:gd name="connsiteY4" fmla="*/ 1161 h 314349"/>
                  <a:gd name="connsiteX5" fmla="*/ 7315 w 125092"/>
                  <a:gd name="connsiteY5" fmla="*/ 214723 h 314349"/>
                  <a:gd name="connsiteX0" fmla="*/ 7315 w 122103"/>
                  <a:gd name="connsiteY0" fmla="*/ 214727 h 314353"/>
                  <a:gd name="connsiteX1" fmla="*/ 62075 w 122103"/>
                  <a:gd name="connsiteY1" fmla="*/ 306379 h 314353"/>
                  <a:gd name="connsiteX2" fmla="*/ 91181 w 122103"/>
                  <a:gd name="connsiteY2" fmla="*/ 301707 h 314353"/>
                  <a:gd name="connsiteX3" fmla="*/ 121362 w 122103"/>
                  <a:gd name="connsiteY3" fmla="*/ 236522 h 314353"/>
                  <a:gd name="connsiteX4" fmla="*/ 0 w 122103"/>
                  <a:gd name="connsiteY4" fmla="*/ 1165 h 314353"/>
                  <a:gd name="connsiteX5" fmla="*/ 7315 w 122103"/>
                  <a:gd name="connsiteY5" fmla="*/ 214727 h 314353"/>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30647"/>
                  <a:gd name="connsiteY0" fmla="*/ 213056 h 313562"/>
                  <a:gd name="connsiteX1" fmla="*/ 62075 w 130647"/>
                  <a:gd name="connsiteY1" fmla="*/ 306288 h 313562"/>
                  <a:gd name="connsiteX2" fmla="*/ 91181 w 130647"/>
                  <a:gd name="connsiteY2" fmla="*/ 301616 h 313562"/>
                  <a:gd name="connsiteX3" fmla="*/ 129953 w 130647"/>
                  <a:gd name="connsiteY3" fmla="*/ 255042 h 313562"/>
                  <a:gd name="connsiteX4" fmla="*/ 0 w 130647"/>
                  <a:gd name="connsiteY4" fmla="*/ 1074 h 313562"/>
                  <a:gd name="connsiteX5" fmla="*/ 958 w 130647"/>
                  <a:gd name="connsiteY5" fmla="*/ 213056 h 313562"/>
                  <a:gd name="connsiteX0" fmla="*/ 958 w 131201"/>
                  <a:gd name="connsiteY0" fmla="*/ 213055 h 308529"/>
                  <a:gd name="connsiteX1" fmla="*/ 62075 w 131201"/>
                  <a:gd name="connsiteY1" fmla="*/ 306287 h 308529"/>
                  <a:gd name="connsiteX2" fmla="*/ 129953 w 131201"/>
                  <a:gd name="connsiteY2" fmla="*/ 255041 h 308529"/>
                  <a:gd name="connsiteX3" fmla="*/ 0 w 131201"/>
                  <a:gd name="connsiteY3" fmla="*/ 1073 h 308529"/>
                  <a:gd name="connsiteX4" fmla="*/ 958 w 131201"/>
                  <a:gd name="connsiteY4" fmla="*/ 213055 h 308529"/>
                  <a:gd name="connsiteX0" fmla="*/ 45839 w 131075"/>
                  <a:gd name="connsiteY0" fmla="*/ 171809 h 311298"/>
                  <a:gd name="connsiteX1" fmla="*/ 62075 w 131075"/>
                  <a:gd name="connsiteY1" fmla="*/ 306287 h 311298"/>
                  <a:gd name="connsiteX2" fmla="*/ 129953 w 131075"/>
                  <a:gd name="connsiteY2" fmla="*/ 255041 h 311298"/>
                  <a:gd name="connsiteX3" fmla="*/ 0 w 131075"/>
                  <a:gd name="connsiteY3" fmla="*/ 1073 h 311298"/>
                  <a:gd name="connsiteX4" fmla="*/ 45839 w 131075"/>
                  <a:gd name="connsiteY4" fmla="*/ 171809 h 311298"/>
                  <a:gd name="connsiteX0" fmla="*/ 30557 w 131115"/>
                  <a:gd name="connsiteY0" fmla="*/ 276109 h 311179"/>
                  <a:gd name="connsiteX1" fmla="*/ 62075 w 131115"/>
                  <a:gd name="connsiteY1" fmla="*/ 306287 h 311179"/>
                  <a:gd name="connsiteX2" fmla="*/ 129953 w 131115"/>
                  <a:gd name="connsiteY2" fmla="*/ 255041 h 311179"/>
                  <a:gd name="connsiteX3" fmla="*/ 0 w 131115"/>
                  <a:gd name="connsiteY3" fmla="*/ 1073 h 311179"/>
                  <a:gd name="connsiteX4" fmla="*/ 30557 w 131115"/>
                  <a:gd name="connsiteY4" fmla="*/ 276109 h 311179"/>
                  <a:gd name="connsiteX0" fmla="*/ 30557 w 131372"/>
                  <a:gd name="connsiteY0" fmla="*/ 276122 h 326321"/>
                  <a:gd name="connsiteX1" fmla="*/ 66888 w 131372"/>
                  <a:gd name="connsiteY1" fmla="*/ 325379 h 326321"/>
                  <a:gd name="connsiteX2" fmla="*/ 129953 w 131372"/>
                  <a:gd name="connsiteY2" fmla="*/ 255054 h 326321"/>
                  <a:gd name="connsiteX3" fmla="*/ 0 w 131372"/>
                  <a:gd name="connsiteY3" fmla="*/ 1086 h 326321"/>
                  <a:gd name="connsiteX4" fmla="*/ 30557 w 131372"/>
                  <a:gd name="connsiteY4" fmla="*/ 276122 h 326321"/>
                  <a:gd name="connsiteX0" fmla="*/ 30557 w 114921"/>
                  <a:gd name="connsiteY0" fmla="*/ 276696 h 332216"/>
                  <a:gd name="connsiteX1" fmla="*/ 66888 w 114921"/>
                  <a:gd name="connsiteY1" fmla="*/ 325953 h 332216"/>
                  <a:gd name="connsiteX2" fmla="*/ 113118 w 114921"/>
                  <a:gd name="connsiteY2" fmla="*/ 175267 h 332216"/>
                  <a:gd name="connsiteX3" fmla="*/ 0 w 114921"/>
                  <a:gd name="connsiteY3" fmla="*/ 1660 h 332216"/>
                  <a:gd name="connsiteX4" fmla="*/ 30557 w 114921"/>
                  <a:gd name="connsiteY4" fmla="*/ 276696 h 332216"/>
                  <a:gd name="connsiteX0" fmla="*/ 30557 w 118790"/>
                  <a:gd name="connsiteY0" fmla="*/ 276603 h 332123"/>
                  <a:gd name="connsiteX1" fmla="*/ 66888 w 118790"/>
                  <a:gd name="connsiteY1" fmla="*/ 325860 h 332123"/>
                  <a:gd name="connsiteX2" fmla="*/ 98265 w 118790"/>
                  <a:gd name="connsiteY2" fmla="*/ 269447 h 332123"/>
                  <a:gd name="connsiteX3" fmla="*/ 113118 w 118790"/>
                  <a:gd name="connsiteY3" fmla="*/ 175174 h 332123"/>
                  <a:gd name="connsiteX4" fmla="*/ 0 w 118790"/>
                  <a:gd name="connsiteY4" fmla="*/ 1567 h 332123"/>
                  <a:gd name="connsiteX5" fmla="*/ 30557 w 118790"/>
                  <a:gd name="connsiteY5" fmla="*/ 276603 h 332123"/>
                  <a:gd name="connsiteX0" fmla="*/ 30557 w 117721"/>
                  <a:gd name="connsiteY0" fmla="*/ 276603 h 332123"/>
                  <a:gd name="connsiteX1" fmla="*/ 66888 w 117721"/>
                  <a:gd name="connsiteY1" fmla="*/ 325860 h 332123"/>
                  <a:gd name="connsiteX2" fmla="*/ 98265 w 117721"/>
                  <a:gd name="connsiteY2" fmla="*/ 269447 h 332123"/>
                  <a:gd name="connsiteX3" fmla="*/ 113118 w 117721"/>
                  <a:gd name="connsiteY3" fmla="*/ 175174 h 332123"/>
                  <a:gd name="connsiteX4" fmla="*/ 0 w 117721"/>
                  <a:gd name="connsiteY4" fmla="*/ 1567 h 332123"/>
                  <a:gd name="connsiteX5" fmla="*/ 30557 w 117721"/>
                  <a:gd name="connsiteY5" fmla="*/ 276603 h 332123"/>
                  <a:gd name="connsiteX0" fmla="*/ 30557 w 119929"/>
                  <a:gd name="connsiteY0" fmla="*/ 276615 h 325871"/>
                  <a:gd name="connsiteX1" fmla="*/ 66888 w 119929"/>
                  <a:gd name="connsiteY1" fmla="*/ 325872 h 325871"/>
                  <a:gd name="connsiteX2" fmla="*/ 108758 w 119929"/>
                  <a:gd name="connsiteY2" fmla="*/ 277668 h 325871"/>
                  <a:gd name="connsiteX3" fmla="*/ 113118 w 119929"/>
                  <a:gd name="connsiteY3" fmla="*/ 175186 h 325871"/>
                  <a:gd name="connsiteX4" fmla="*/ 0 w 119929"/>
                  <a:gd name="connsiteY4" fmla="*/ 1579 h 325871"/>
                  <a:gd name="connsiteX5" fmla="*/ 30557 w 119929"/>
                  <a:gd name="connsiteY5" fmla="*/ 276615 h 325871"/>
                  <a:gd name="connsiteX0" fmla="*/ 30557 w 121800"/>
                  <a:gd name="connsiteY0" fmla="*/ 276615 h 325872"/>
                  <a:gd name="connsiteX1" fmla="*/ 66888 w 121800"/>
                  <a:gd name="connsiteY1" fmla="*/ 325872 h 325872"/>
                  <a:gd name="connsiteX2" fmla="*/ 108758 w 121800"/>
                  <a:gd name="connsiteY2" fmla="*/ 277668 h 325872"/>
                  <a:gd name="connsiteX3" fmla="*/ 113118 w 121800"/>
                  <a:gd name="connsiteY3" fmla="*/ 175186 h 325872"/>
                  <a:gd name="connsiteX4" fmla="*/ 0 w 121800"/>
                  <a:gd name="connsiteY4" fmla="*/ 1579 h 325872"/>
                  <a:gd name="connsiteX5" fmla="*/ 30557 w 121800"/>
                  <a:gd name="connsiteY5" fmla="*/ 276615 h 325872"/>
                  <a:gd name="connsiteX0" fmla="*/ 30557 w 121800"/>
                  <a:gd name="connsiteY0" fmla="*/ 276615 h 321454"/>
                  <a:gd name="connsiteX1" fmla="*/ 65484 w 121800"/>
                  <a:gd name="connsiteY1" fmla="*/ 321439 h 321454"/>
                  <a:gd name="connsiteX2" fmla="*/ 108758 w 121800"/>
                  <a:gd name="connsiteY2" fmla="*/ 277668 h 321454"/>
                  <a:gd name="connsiteX3" fmla="*/ 113118 w 121800"/>
                  <a:gd name="connsiteY3" fmla="*/ 175186 h 321454"/>
                  <a:gd name="connsiteX4" fmla="*/ 0 w 121800"/>
                  <a:gd name="connsiteY4" fmla="*/ 1579 h 321454"/>
                  <a:gd name="connsiteX5" fmla="*/ 30557 w 121800"/>
                  <a:gd name="connsiteY5" fmla="*/ 276615 h 321454"/>
                  <a:gd name="connsiteX0" fmla="*/ 26818 w 121800"/>
                  <a:gd name="connsiteY0" fmla="*/ 273377 h 321458"/>
                  <a:gd name="connsiteX1" fmla="*/ 65484 w 121800"/>
                  <a:gd name="connsiteY1" fmla="*/ 321439 h 321458"/>
                  <a:gd name="connsiteX2" fmla="*/ 108758 w 121800"/>
                  <a:gd name="connsiteY2" fmla="*/ 277668 h 321458"/>
                  <a:gd name="connsiteX3" fmla="*/ 113118 w 121800"/>
                  <a:gd name="connsiteY3" fmla="*/ 175186 h 321458"/>
                  <a:gd name="connsiteX4" fmla="*/ 0 w 121800"/>
                  <a:gd name="connsiteY4" fmla="*/ 1579 h 321458"/>
                  <a:gd name="connsiteX5" fmla="*/ 26818 w 121800"/>
                  <a:gd name="connsiteY5" fmla="*/ 273377 h 321458"/>
                  <a:gd name="connsiteX0" fmla="*/ 26818 w 112811"/>
                  <a:gd name="connsiteY0" fmla="*/ 273582 h 321663"/>
                  <a:gd name="connsiteX1" fmla="*/ 65484 w 112811"/>
                  <a:gd name="connsiteY1" fmla="*/ 321644 h 321663"/>
                  <a:gd name="connsiteX2" fmla="*/ 108758 w 112811"/>
                  <a:gd name="connsiteY2" fmla="*/ 277873 h 321663"/>
                  <a:gd name="connsiteX3" fmla="*/ 95430 w 112811"/>
                  <a:gd name="connsiteY3" fmla="*/ 156994 h 321663"/>
                  <a:gd name="connsiteX4" fmla="*/ 0 w 112811"/>
                  <a:gd name="connsiteY4" fmla="*/ 1784 h 321663"/>
                  <a:gd name="connsiteX5" fmla="*/ 26818 w 112811"/>
                  <a:gd name="connsiteY5" fmla="*/ 273582 h 321663"/>
                  <a:gd name="connsiteX0" fmla="*/ 26818 w 110677"/>
                  <a:gd name="connsiteY0" fmla="*/ 273571 h 321662"/>
                  <a:gd name="connsiteX1" fmla="*/ 65484 w 110677"/>
                  <a:gd name="connsiteY1" fmla="*/ 321633 h 321662"/>
                  <a:gd name="connsiteX2" fmla="*/ 105888 w 110677"/>
                  <a:gd name="connsiteY2" fmla="*/ 272268 h 321662"/>
                  <a:gd name="connsiteX3" fmla="*/ 95430 w 110677"/>
                  <a:gd name="connsiteY3" fmla="*/ 156983 h 321662"/>
                  <a:gd name="connsiteX4" fmla="*/ 0 w 110677"/>
                  <a:gd name="connsiteY4" fmla="*/ 1773 h 321662"/>
                  <a:gd name="connsiteX5" fmla="*/ 26818 w 110677"/>
                  <a:gd name="connsiteY5" fmla="*/ 273571 h 321662"/>
                  <a:gd name="connsiteX0" fmla="*/ 26818 w 113572"/>
                  <a:gd name="connsiteY0" fmla="*/ 273844 h 321935"/>
                  <a:gd name="connsiteX1" fmla="*/ 65484 w 113572"/>
                  <a:gd name="connsiteY1" fmla="*/ 321906 h 321935"/>
                  <a:gd name="connsiteX2" fmla="*/ 105888 w 113572"/>
                  <a:gd name="connsiteY2" fmla="*/ 272541 h 321935"/>
                  <a:gd name="connsiteX3" fmla="*/ 102111 w 113572"/>
                  <a:gd name="connsiteY3" fmla="*/ 138115 h 321935"/>
                  <a:gd name="connsiteX4" fmla="*/ 0 w 113572"/>
                  <a:gd name="connsiteY4" fmla="*/ 2046 h 321935"/>
                  <a:gd name="connsiteX5" fmla="*/ 26818 w 113572"/>
                  <a:gd name="connsiteY5" fmla="*/ 273844 h 321935"/>
                  <a:gd name="connsiteX0" fmla="*/ 39238 w 113572"/>
                  <a:gd name="connsiteY0" fmla="*/ 265889 h 321941"/>
                  <a:gd name="connsiteX1" fmla="*/ 65484 w 113572"/>
                  <a:gd name="connsiteY1" fmla="*/ 321906 h 321941"/>
                  <a:gd name="connsiteX2" fmla="*/ 105888 w 113572"/>
                  <a:gd name="connsiteY2" fmla="*/ 272541 h 321941"/>
                  <a:gd name="connsiteX3" fmla="*/ 102111 w 113572"/>
                  <a:gd name="connsiteY3" fmla="*/ 138115 h 321941"/>
                  <a:gd name="connsiteX4" fmla="*/ 0 w 113572"/>
                  <a:gd name="connsiteY4" fmla="*/ 2046 h 321941"/>
                  <a:gd name="connsiteX5" fmla="*/ 39238 w 113572"/>
                  <a:gd name="connsiteY5" fmla="*/ 265889 h 321941"/>
                  <a:gd name="connsiteX0" fmla="*/ 42503 w 116837"/>
                  <a:gd name="connsiteY0" fmla="*/ 263934 h 319986"/>
                  <a:gd name="connsiteX1" fmla="*/ 68749 w 116837"/>
                  <a:gd name="connsiteY1" fmla="*/ 319951 h 319986"/>
                  <a:gd name="connsiteX2" fmla="*/ 109153 w 116837"/>
                  <a:gd name="connsiteY2" fmla="*/ 270586 h 319986"/>
                  <a:gd name="connsiteX3" fmla="*/ 105376 w 116837"/>
                  <a:gd name="connsiteY3" fmla="*/ 136160 h 319986"/>
                  <a:gd name="connsiteX4" fmla="*/ 3265 w 116837"/>
                  <a:gd name="connsiteY4" fmla="*/ 91 h 319986"/>
                  <a:gd name="connsiteX5" fmla="*/ 26797 w 116837"/>
                  <a:gd name="connsiteY5" fmla="*/ 156713 h 319986"/>
                  <a:gd name="connsiteX6" fmla="*/ 42503 w 116837"/>
                  <a:gd name="connsiteY6" fmla="*/ 263934 h 319986"/>
                  <a:gd name="connsiteX0" fmla="*/ 43677 w 118011"/>
                  <a:gd name="connsiteY0" fmla="*/ 263934 h 319986"/>
                  <a:gd name="connsiteX1" fmla="*/ 69923 w 118011"/>
                  <a:gd name="connsiteY1" fmla="*/ 319951 h 319986"/>
                  <a:gd name="connsiteX2" fmla="*/ 110327 w 118011"/>
                  <a:gd name="connsiteY2" fmla="*/ 270586 h 319986"/>
                  <a:gd name="connsiteX3" fmla="*/ 106550 w 118011"/>
                  <a:gd name="connsiteY3" fmla="*/ 136160 h 319986"/>
                  <a:gd name="connsiteX4" fmla="*/ 4439 w 118011"/>
                  <a:gd name="connsiteY4" fmla="*/ 91 h 319986"/>
                  <a:gd name="connsiteX5" fmla="*/ 17296 w 118011"/>
                  <a:gd name="connsiteY5" fmla="*/ 158880 h 319986"/>
                  <a:gd name="connsiteX6" fmla="*/ 43677 w 118011"/>
                  <a:gd name="connsiteY6" fmla="*/ 263934 h 31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11" h="319986">
                    <a:moveTo>
                      <a:pt x="43677" y="263934"/>
                    </a:moveTo>
                    <a:cubicBezTo>
                      <a:pt x="65412" y="312484"/>
                      <a:pt x="58815" y="318842"/>
                      <a:pt x="69923" y="319951"/>
                    </a:cubicBezTo>
                    <a:cubicBezTo>
                      <a:pt x="81031" y="321060"/>
                      <a:pt x="102622" y="295700"/>
                      <a:pt x="110327" y="270586"/>
                    </a:cubicBezTo>
                    <a:cubicBezTo>
                      <a:pt x="118156" y="241194"/>
                      <a:pt x="124198" y="181242"/>
                      <a:pt x="106550" y="136160"/>
                    </a:cubicBezTo>
                    <a:cubicBezTo>
                      <a:pt x="88902" y="91078"/>
                      <a:pt x="17535" y="-3334"/>
                      <a:pt x="4439" y="91"/>
                    </a:cubicBezTo>
                    <a:cubicBezTo>
                      <a:pt x="-8657" y="3516"/>
                      <a:pt x="10756" y="114906"/>
                      <a:pt x="17296" y="158880"/>
                    </a:cubicBezTo>
                    <a:cubicBezTo>
                      <a:pt x="23836" y="202854"/>
                      <a:pt x="36685" y="236728"/>
                      <a:pt x="43677" y="26393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092709F6-3914-8292-7326-3D63329B16D1}"/>
                  </a:ext>
                </a:extLst>
              </p:cNvPr>
              <p:cNvSpPr/>
              <p:nvPr/>
            </p:nvSpPr>
            <p:spPr>
              <a:xfrm rot="3193315">
                <a:off x="5816643" y="4776835"/>
                <a:ext cx="83364" cy="129785"/>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33159"/>
                  <a:gd name="connsiteY0" fmla="*/ 217929 h 292702"/>
                  <a:gd name="connsiteX1" fmla="*/ 60792 w 133159"/>
                  <a:gd name="connsiteY1" fmla="*/ 292543 h 292702"/>
                  <a:gd name="connsiteX2" fmla="*/ 132161 w 133159"/>
                  <a:gd name="connsiteY2" fmla="*/ 229809 h 292702"/>
                  <a:gd name="connsiteX3" fmla="*/ 4763 w 133159"/>
                  <a:gd name="connsiteY3" fmla="*/ 1189 h 292702"/>
                  <a:gd name="connsiteX4" fmla="*/ 0 w 133159"/>
                  <a:gd name="connsiteY4" fmla="*/ 217929 h 292702"/>
                  <a:gd name="connsiteX0" fmla="*/ 0 w 132919"/>
                  <a:gd name="connsiteY0" fmla="*/ 217942 h 307708"/>
                  <a:gd name="connsiteX1" fmla="*/ 55078 w 132919"/>
                  <a:gd name="connsiteY1" fmla="*/ 307612 h 307708"/>
                  <a:gd name="connsiteX2" fmla="*/ 132161 w 132919"/>
                  <a:gd name="connsiteY2" fmla="*/ 229822 h 307708"/>
                  <a:gd name="connsiteX3" fmla="*/ 4763 w 132919"/>
                  <a:gd name="connsiteY3" fmla="*/ 1202 h 307708"/>
                  <a:gd name="connsiteX4" fmla="*/ 0 w 132919"/>
                  <a:gd name="connsiteY4" fmla="*/ 217942 h 307708"/>
                  <a:gd name="connsiteX0" fmla="*/ 0 w 133471"/>
                  <a:gd name="connsiteY0" fmla="*/ 217942 h 306515"/>
                  <a:gd name="connsiteX1" fmla="*/ 66838 w 133471"/>
                  <a:gd name="connsiteY1" fmla="*/ 306416 h 306515"/>
                  <a:gd name="connsiteX2" fmla="*/ 132161 w 133471"/>
                  <a:gd name="connsiteY2" fmla="*/ 229822 h 306515"/>
                  <a:gd name="connsiteX3" fmla="*/ 4763 w 133471"/>
                  <a:gd name="connsiteY3" fmla="*/ 1202 h 306515"/>
                  <a:gd name="connsiteX4" fmla="*/ 0 w 133471"/>
                  <a:gd name="connsiteY4" fmla="*/ 217942 h 306515"/>
                  <a:gd name="connsiteX0" fmla="*/ 3502 w 128680"/>
                  <a:gd name="connsiteY0" fmla="*/ 217936 h 306515"/>
                  <a:gd name="connsiteX1" fmla="*/ 62075 w 128680"/>
                  <a:gd name="connsiteY1" fmla="*/ 306416 h 306515"/>
                  <a:gd name="connsiteX2" fmla="*/ 127398 w 128680"/>
                  <a:gd name="connsiteY2" fmla="*/ 229822 h 306515"/>
                  <a:gd name="connsiteX3" fmla="*/ 0 w 128680"/>
                  <a:gd name="connsiteY3" fmla="*/ 1202 h 306515"/>
                  <a:gd name="connsiteX4" fmla="*/ 3502 w 128680"/>
                  <a:gd name="connsiteY4" fmla="*/ 217936 h 306515"/>
                  <a:gd name="connsiteX0" fmla="*/ 7315 w 128668"/>
                  <a:gd name="connsiteY0" fmla="*/ 214764 h 306570"/>
                  <a:gd name="connsiteX1" fmla="*/ 62075 w 128668"/>
                  <a:gd name="connsiteY1" fmla="*/ 306416 h 306570"/>
                  <a:gd name="connsiteX2" fmla="*/ 127398 w 128668"/>
                  <a:gd name="connsiteY2" fmla="*/ 229822 h 306570"/>
                  <a:gd name="connsiteX3" fmla="*/ 0 w 128668"/>
                  <a:gd name="connsiteY3" fmla="*/ 1202 h 306570"/>
                  <a:gd name="connsiteX4" fmla="*/ 7315 w 128668"/>
                  <a:gd name="connsiteY4" fmla="*/ 214764 h 306570"/>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976"/>
                  <a:gd name="connsiteY0" fmla="*/ 214744 h 309843"/>
                  <a:gd name="connsiteX1" fmla="*/ 62075 w 132976"/>
                  <a:gd name="connsiteY1" fmla="*/ 306396 h 309843"/>
                  <a:gd name="connsiteX2" fmla="*/ 105477 w 132976"/>
                  <a:gd name="connsiteY2" fmla="*/ 284683 h 309843"/>
                  <a:gd name="connsiteX3" fmla="*/ 127398 w 132976"/>
                  <a:gd name="connsiteY3" fmla="*/ 229802 h 309843"/>
                  <a:gd name="connsiteX4" fmla="*/ 0 w 132976"/>
                  <a:gd name="connsiteY4" fmla="*/ 1182 h 309843"/>
                  <a:gd name="connsiteX5" fmla="*/ 7315 w 132976"/>
                  <a:gd name="connsiteY5" fmla="*/ 214744 h 309843"/>
                  <a:gd name="connsiteX0" fmla="*/ 7315 w 132673"/>
                  <a:gd name="connsiteY0" fmla="*/ 214757 h 313891"/>
                  <a:gd name="connsiteX1" fmla="*/ 62075 w 132673"/>
                  <a:gd name="connsiteY1" fmla="*/ 306409 h 313891"/>
                  <a:gd name="connsiteX2" fmla="*/ 103895 w 132673"/>
                  <a:gd name="connsiteY2" fmla="*/ 299748 h 313891"/>
                  <a:gd name="connsiteX3" fmla="*/ 127398 w 132673"/>
                  <a:gd name="connsiteY3" fmla="*/ 229815 h 313891"/>
                  <a:gd name="connsiteX4" fmla="*/ 0 w 132673"/>
                  <a:gd name="connsiteY4" fmla="*/ 1195 h 313891"/>
                  <a:gd name="connsiteX5" fmla="*/ 7315 w 132673"/>
                  <a:gd name="connsiteY5" fmla="*/ 214757 h 313891"/>
                  <a:gd name="connsiteX0" fmla="*/ 7315 w 130766"/>
                  <a:gd name="connsiteY0" fmla="*/ 214759 h 314706"/>
                  <a:gd name="connsiteX1" fmla="*/ 62075 w 130766"/>
                  <a:gd name="connsiteY1" fmla="*/ 306411 h 314706"/>
                  <a:gd name="connsiteX2" fmla="*/ 91181 w 130766"/>
                  <a:gd name="connsiteY2" fmla="*/ 301739 h 314706"/>
                  <a:gd name="connsiteX3" fmla="*/ 127398 w 130766"/>
                  <a:gd name="connsiteY3" fmla="*/ 229817 h 314706"/>
                  <a:gd name="connsiteX4" fmla="*/ 0 w 130766"/>
                  <a:gd name="connsiteY4" fmla="*/ 1197 h 314706"/>
                  <a:gd name="connsiteX5" fmla="*/ 7315 w 130766"/>
                  <a:gd name="connsiteY5" fmla="*/ 214759 h 314706"/>
                  <a:gd name="connsiteX0" fmla="*/ 7315 w 125092"/>
                  <a:gd name="connsiteY0" fmla="*/ 214723 h 314349"/>
                  <a:gd name="connsiteX1" fmla="*/ 62075 w 125092"/>
                  <a:gd name="connsiteY1" fmla="*/ 306375 h 314349"/>
                  <a:gd name="connsiteX2" fmla="*/ 91181 w 125092"/>
                  <a:gd name="connsiteY2" fmla="*/ 301703 h 314349"/>
                  <a:gd name="connsiteX3" fmla="*/ 121362 w 125092"/>
                  <a:gd name="connsiteY3" fmla="*/ 236518 h 314349"/>
                  <a:gd name="connsiteX4" fmla="*/ 0 w 125092"/>
                  <a:gd name="connsiteY4" fmla="*/ 1161 h 314349"/>
                  <a:gd name="connsiteX5" fmla="*/ 7315 w 125092"/>
                  <a:gd name="connsiteY5" fmla="*/ 214723 h 314349"/>
                  <a:gd name="connsiteX0" fmla="*/ 7315 w 122103"/>
                  <a:gd name="connsiteY0" fmla="*/ 214727 h 314353"/>
                  <a:gd name="connsiteX1" fmla="*/ 62075 w 122103"/>
                  <a:gd name="connsiteY1" fmla="*/ 306379 h 314353"/>
                  <a:gd name="connsiteX2" fmla="*/ 91181 w 122103"/>
                  <a:gd name="connsiteY2" fmla="*/ 301707 h 314353"/>
                  <a:gd name="connsiteX3" fmla="*/ 121362 w 122103"/>
                  <a:gd name="connsiteY3" fmla="*/ 236522 h 314353"/>
                  <a:gd name="connsiteX4" fmla="*/ 0 w 122103"/>
                  <a:gd name="connsiteY4" fmla="*/ 1165 h 314353"/>
                  <a:gd name="connsiteX5" fmla="*/ 7315 w 122103"/>
                  <a:gd name="connsiteY5" fmla="*/ 214727 h 314353"/>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22103"/>
                  <a:gd name="connsiteY0" fmla="*/ 213147 h 314468"/>
                  <a:gd name="connsiteX1" fmla="*/ 62075 w 122103"/>
                  <a:gd name="connsiteY1" fmla="*/ 306379 h 314468"/>
                  <a:gd name="connsiteX2" fmla="*/ 91181 w 122103"/>
                  <a:gd name="connsiteY2" fmla="*/ 301707 h 314468"/>
                  <a:gd name="connsiteX3" fmla="*/ 121362 w 122103"/>
                  <a:gd name="connsiteY3" fmla="*/ 236522 h 314468"/>
                  <a:gd name="connsiteX4" fmla="*/ 0 w 122103"/>
                  <a:gd name="connsiteY4" fmla="*/ 1165 h 314468"/>
                  <a:gd name="connsiteX5" fmla="*/ 958 w 122103"/>
                  <a:gd name="connsiteY5" fmla="*/ 213147 h 314468"/>
                  <a:gd name="connsiteX0" fmla="*/ 958 w 130647"/>
                  <a:gd name="connsiteY0" fmla="*/ 213056 h 313562"/>
                  <a:gd name="connsiteX1" fmla="*/ 62075 w 130647"/>
                  <a:gd name="connsiteY1" fmla="*/ 306288 h 313562"/>
                  <a:gd name="connsiteX2" fmla="*/ 91181 w 130647"/>
                  <a:gd name="connsiteY2" fmla="*/ 301616 h 313562"/>
                  <a:gd name="connsiteX3" fmla="*/ 129953 w 130647"/>
                  <a:gd name="connsiteY3" fmla="*/ 255042 h 313562"/>
                  <a:gd name="connsiteX4" fmla="*/ 0 w 130647"/>
                  <a:gd name="connsiteY4" fmla="*/ 1074 h 313562"/>
                  <a:gd name="connsiteX5" fmla="*/ 958 w 130647"/>
                  <a:gd name="connsiteY5" fmla="*/ 213056 h 313562"/>
                  <a:gd name="connsiteX0" fmla="*/ 958 w 131201"/>
                  <a:gd name="connsiteY0" fmla="*/ 213055 h 308529"/>
                  <a:gd name="connsiteX1" fmla="*/ 62075 w 131201"/>
                  <a:gd name="connsiteY1" fmla="*/ 306287 h 308529"/>
                  <a:gd name="connsiteX2" fmla="*/ 129953 w 131201"/>
                  <a:gd name="connsiteY2" fmla="*/ 255041 h 308529"/>
                  <a:gd name="connsiteX3" fmla="*/ 0 w 131201"/>
                  <a:gd name="connsiteY3" fmla="*/ 1073 h 308529"/>
                  <a:gd name="connsiteX4" fmla="*/ 958 w 131201"/>
                  <a:gd name="connsiteY4" fmla="*/ 213055 h 308529"/>
                  <a:gd name="connsiteX0" fmla="*/ 45839 w 131075"/>
                  <a:gd name="connsiteY0" fmla="*/ 171809 h 311298"/>
                  <a:gd name="connsiteX1" fmla="*/ 62075 w 131075"/>
                  <a:gd name="connsiteY1" fmla="*/ 306287 h 311298"/>
                  <a:gd name="connsiteX2" fmla="*/ 129953 w 131075"/>
                  <a:gd name="connsiteY2" fmla="*/ 255041 h 311298"/>
                  <a:gd name="connsiteX3" fmla="*/ 0 w 131075"/>
                  <a:gd name="connsiteY3" fmla="*/ 1073 h 311298"/>
                  <a:gd name="connsiteX4" fmla="*/ 45839 w 131075"/>
                  <a:gd name="connsiteY4" fmla="*/ 171809 h 311298"/>
                  <a:gd name="connsiteX0" fmla="*/ 30557 w 131115"/>
                  <a:gd name="connsiteY0" fmla="*/ 276109 h 311179"/>
                  <a:gd name="connsiteX1" fmla="*/ 62075 w 131115"/>
                  <a:gd name="connsiteY1" fmla="*/ 306287 h 311179"/>
                  <a:gd name="connsiteX2" fmla="*/ 129953 w 131115"/>
                  <a:gd name="connsiteY2" fmla="*/ 255041 h 311179"/>
                  <a:gd name="connsiteX3" fmla="*/ 0 w 131115"/>
                  <a:gd name="connsiteY3" fmla="*/ 1073 h 311179"/>
                  <a:gd name="connsiteX4" fmla="*/ 30557 w 131115"/>
                  <a:gd name="connsiteY4" fmla="*/ 276109 h 311179"/>
                  <a:gd name="connsiteX0" fmla="*/ 30557 w 131372"/>
                  <a:gd name="connsiteY0" fmla="*/ 276122 h 326321"/>
                  <a:gd name="connsiteX1" fmla="*/ 66888 w 131372"/>
                  <a:gd name="connsiteY1" fmla="*/ 325379 h 326321"/>
                  <a:gd name="connsiteX2" fmla="*/ 129953 w 131372"/>
                  <a:gd name="connsiteY2" fmla="*/ 255054 h 326321"/>
                  <a:gd name="connsiteX3" fmla="*/ 0 w 131372"/>
                  <a:gd name="connsiteY3" fmla="*/ 1086 h 326321"/>
                  <a:gd name="connsiteX4" fmla="*/ 30557 w 131372"/>
                  <a:gd name="connsiteY4" fmla="*/ 276122 h 326321"/>
                  <a:gd name="connsiteX0" fmla="*/ 30557 w 114921"/>
                  <a:gd name="connsiteY0" fmla="*/ 276696 h 332216"/>
                  <a:gd name="connsiteX1" fmla="*/ 66888 w 114921"/>
                  <a:gd name="connsiteY1" fmla="*/ 325953 h 332216"/>
                  <a:gd name="connsiteX2" fmla="*/ 113118 w 114921"/>
                  <a:gd name="connsiteY2" fmla="*/ 175267 h 332216"/>
                  <a:gd name="connsiteX3" fmla="*/ 0 w 114921"/>
                  <a:gd name="connsiteY3" fmla="*/ 1660 h 332216"/>
                  <a:gd name="connsiteX4" fmla="*/ 30557 w 114921"/>
                  <a:gd name="connsiteY4" fmla="*/ 276696 h 332216"/>
                  <a:gd name="connsiteX0" fmla="*/ 30557 w 118790"/>
                  <a:gd name="connsiteY0" fmla="*/ 276603 h 332123"/>
                  <a:gd name="connsiteX1" fmla="*/ 66888 w 118790"/>
                  <a:gd name="connsiteY1" fmla="*/ 325860 h 332123"/>
                  <a:gd name="connsiteX2" fmla="*/ 98265 w 118790"/>
                  <a:gd name="connsiteY2" fmla="*/ 269447 h 332123"/>
                  <a:gd name="connsiteX3" fmla="*/ 113118 w 118790"/>
                  <a:gd name="connsiteY3" fmla="*/ 175174 h 332123"/>
                  <a:gd name="connsiteX4" fmla="*/ 0 w 118790"/>
                  <a:gd name="connsiteY4" fmla="*/ 1567 h 332123"/>
                  <a:gd name="connsiteX5" fmla="*/ 30557 w 118790"/>
                  <a:gd name="connsiteY5" fmla="*/ 276603 h 332123"/>
                  <a:gd name="connsiteX0" fmla="*/ 30557 w 117721"/>
                  <a:gd name="connsiteY0" fmla="*/ 276603 h 332123"/>
                  <a:gd name="connsiteX1" fmla="*/ 66888 w 117721"/>
                  <a:gd name="connsiteY1" fmla="*/ 325860 h 332123"/>
                  <a:gd name="connsiteX2" fmla="*/ 98265 w 117721"/>
                  <a:gd name="connsiteY2" fmla="*/ 269447 h 332123"/>
                  <a:gd name="connsiteX3" fmla="*/ 113118 w 117721"/>
                  <a:gd name="connsiteY3" fmla="*/ 175174 h 332123"/>
                  <a:gd name="connsiteX4" fmla="*/ 0 w 117721"/>
                  <a:gd name="connsiteY4" fmla="*/ 1567 h 332123"/>
                  <a:gd name="connsiteX5" fmla="*/ 30557 w 117721"/>
                  <a:gd name="connsiteY5" fmla="*/ 276603 h 332123"/>
                  <a:gd name="connsiteX0" fmla="*/ 30557 w 119929"/>
                  <a:gd name="connsiteY0" fmla="*/ 276615 h 325871"/>
                  <a:gd name="connsiteX1" fmla="*/ 66888 w 119929"/>
                  <a:gd name="connsiteY1" fmla="*/ 325872 h 325871"/>
                  <a:gd name="connsiteX2" fmla="*/ 108758 w 119929"/>
                  <a:gd name="connsiteY2" fmla="*/ 277668 h 325871"/>
                  <a:gd name="connsiteX3" fmla="*/ 113118 w 119929"/>
                  <a:gd name="connsiteY3" fmla="*/ 175186 h 325871"/>
                  <a:gd name="connsiteX4" fmla="*/ 0 w 119929"/>
                  <a:gd name="connsiteY4" fmla="*/ 1579 h 325871"/>
                  <a:gd name="connsiteX5" fmla="*/ 30557 w 119929"/>
                  <a:gd name="connsiteY5" fmla="*/ 276615 h 325871"/>
                  <a:gd name="connsiteX0" fmla="*/ 30557 w 121800"/>
                  <a:gd name="connsiteY0" fmla="*/ 276615 h 325872"/>
                  <a:gd name="connsiteX1" fmla="*/ 66888 w 121800"/>
                  <a:gd name="connsiteY1" fmla="*/ 325872 h 325872"/>
                  <a:gd name="connsiteX2" fmla="*/ 108758 w 121800"/>
                  <a:gd name="connsiteY2" fmla="*/ 277668 h 325872"/>
                  <a:gd name="connsiteX3" fmla="*/ 113118 w 121800"/>
                  <a:gd name="connsiteY3" fmla="*/ 175186 h 325872"/>
                  <a:gd name="connsiteX4" fmla="*/ 0 w 121800"/>
                  <a:gd name="connsiteY4" fmla="*/ 1579 h 325872"/>
                  <a:gd name="connsiteX5" fmla="*/ 30557 w 121800"/>
                  <a:gd name="connsiteY5" fmla="*/ 276615 h 325872"/>
                  <a:gd name="connsiteX0" fmla="*/ 30557 w 121800"/>
                  <a:gd name="connsiteY0" fmla="*/ 276615 h 321454"/>
                  <a:gd name="connsiteX1" fmla="*/ 65484 w 121800"/>
                  <a:gd name="connsiteY1" fmla="*/ 321439 h 321454"/>
                  <a:gd name="connsiteX2" fmla="*/ 108758 w 121800"/>
                  <a:gd name="connsiteY2" fmla="*/ 277668 h 321454"/>
                  <a:gd name="connsiteX3" fmla="*/ 113118 w 121800"/>
                  <a:gd name="connsiteY3" fmla="*/ 175186 h 321454"/>
                  <a:gd name="connsiteX4" fmla="*/ 0 w 121800"/>
                  <a:gd name="connsiteY4" fmla="*/ 1579 h 321454"/>
                  <a:gd name="connsiteX5" fmla="*/ 30557 w 121800"/>
                  <a:gd name="connsiteY5" fmla="*/ 276615 h 321454"/>
                  <a:gd name="connsiteX0" fmla="*/ 26818 w 121800"/>
                  <a:gd name="connsiteY0" fmla="*/ 273377 h 321458"/>
                  <a:gd name="connsiteX1" fmla="*/ 65484 w 121800"/>
                  <a:gd name="connsiteY1" fmla="*/ 321439 h 321458"/>
                  <a:gd name="connsiteX2" fmla="*/ 108758 w 121800"/>
                  <a:gd name="connsiteY2" fmla="*/ 277668 h 321458"/>
                  <a:gd name="connsiteX3" fmla="*/ 113118 w 121800"/>
                  <a:gd name="connsiteY3" fmla="*/ 175186 h 321458"/>
                  <a:gd name="connsiteX4" fmla="*/ 0 w 121800"/>
                  <a:gd name="connsiteY4" fmla="*/ 1579 h 321458"/>
                  <a:gd name="connsiteX5" fmla="*/ 26818 w 121800"/>
                  <a:gd name="connsiteY5" fmla="*/ 273377 h 321458"/>
                  <a:gd name="connsiteX0" fmla="*/ 26818 w 112811"/>
                  <a:gd name="connsiteY0" fmla="*/ 273582 h 321663"/>
                  <a:gd name="connsiteX1" fmla="*/ 65484 w 112811"/>
                  <a:gd name="connsiteY1" fmla="*/ 321644 h 321663"/>
                  <a:gd name="connsiteX2" fmla="*/ 108758 w 112811"/>
                  <a:gd name="connsiteY2" fmla="*/ 277873 h 321663"/>
                  <a:gd name="connsiteX3" fmla="*/ 95430 w 112811"/>
                  <a:gd name="connsiteY3" fmla="*/ 156994 h 321663"/>
                  <a:gd name="connsiteX4" fmla="*/ 0 w 112811"/>
                  <a:gd name="connsiteY4" fmla="*/ 1784 h 321663"/>
                  <a:gd name="connsiteX5" fmla="*/ 26818 w 112811"/>
                  <a:gd name="connsiteY5" fmla="*/ 273582 h 321663"/>
                  <a:gd name="connsiteX0" fmla="*/ 26818 w 110677"/>
                  <a:gd name="connsiteY0" fmla="*/ 273571 h 321662"/>
                  <a:gd name="connsiteX1" fmla="*/ 65484 w 110677"/>
                  <a:gd name="connsiteY1" fmla="*/ 321633 h 321662"/>
                  <a:gd name="connsiteX2" fmla="*/ 105888 w 110677"/>
                  <a:gd name="connsiteY2" fmla="*/ 272268 h 321662"/>
                  <a:gd name="connsiteX3" fmla="*/ 95430 w 110677"/>
                  <a:gd name="connsiteY3" fmla="*/ 156983 h 321662"/>
                  <a:gd name="connsiteX4" fmla="*/ 0 w 110677"/>
                  <a:gd name="connsiteY4" fmla="*/ 1773 h 321662"/>
                  <a:gd name="connsiteX5" fmla="*/ 26818 w 110677"/>
                  <a:gd name="connsiteY5" fmla="*/ 273571 h 321662"/>
                  <a:gd name="connsiteX0" fmla="*/ 26818 w 113572"/>
                  <a:gd name="connsiteY0" fmla="*/ 273844 h 321935"/>
                  <a:gd name="connsiteX1" fmla="*/ 65484 w 113572"/>
                  <a:gd name="connsiteY1" fmla="*/ 321906 h 321935"/>
                  <a:gd name="connsiteX2" fmla="*/ 105888 w 113572"/>
                  <a:gd name="connsiteY2" fmla="*/ 272541 h 321935"/>
                  <a:gd name="connsiteX3" fmla="*/ 102111 w 113572"/>
                  <a:gd name="connsiteY3" fmla="*/ 138115 h 321935"/>
                  <a:gd name="connsiteX4" fmla="*/ 0 w 113572"/>
                  <a:gd name="connsiteY4" fmla="*/ 2046 h 321935"/>
                  <a:gd name="connsiteX5" fmla="*/ 26818 w 113572"/>
                  <a:gd name="connsiteY5" fmla="*/ 273844 h 321935"/>
                  <a:gd name="connsiteX0" fmla="*/ 39238 w 113572"/>
                  <a:gd name="connsiteY0" fmla="*/ 265889 h 321941"/>
                  <a:gd name="connsiteX1" fmla="*/ 65484 w 113572"/>
                  <a:gd name="connsiteY1" fmla="*/ 321906 h 321941"/>
                  <a:gd name="connsiteX2" fmla="*/ 105888 w 113572"/>
                  <a:gd name="connsiteY2" fmla="*/ 272541 h 321941"/>
                  <a:gd name="connsiteX3" fmla="*/ 102111 w 113572"/>
                  <a:gd name="connsiteY3" fmla="*/ 138115 h 321941"/>
                  <a:gd name="connsiteX4" fmla="*/ 0 w 113572"/>
                  <a:gd name="connsiteY4" fmla="*/ 2046 h 321941"/>
                  <a:gd name="connsiteX5" fmla="*/ 39238 w 113572"/>
                  <a:gd name="connsiteY5" fmla="*/ 265889 h 321941"/>
                  <a:gd name="connsiteX0" fmla="*/ 42503 w 116837"/>
                  <a:gd name="connsiteY0" fmla="*/ 263934 h 319986"/>
                  <a:gd name="connsiteX1" fmla="*/ 68749 w 116837"/>
                  <a:gd name="connsiteY1" fmla="*/ 319951 h 319986"/>
                  <a:gd name="connsiteX2" fmla="*/ 109153 w 116837"/>
                  <a:gd name="connsiteY2" fmla="*/ 270586 h 319986"/>
                  <a:gd name="connsiteX3" fmla="*/ 105376 w 116837"/>
                  <a:gd name="connsiteY3" fmla="*/ 136160 h 319986"/>
                  <a:gd name="connsiteX4" fmla="*/ 3265 w 116837"/>
                  <a:gd name="connsiteY4" fmla="*/ 91 h 319986"/>
                  <a:gd name="connsiteX5" fmla="*/ 26797 w 116837"/>
                  <a:gd name="connsiteY5" fmla="*/ 156713 h 319986"/>
                  <a:gd name="connsiteX6" fmla="*/ 42503 w 116837"/>
                  <a:gd name="connsiteY6" fmla="*/ 263934 h 319986"/>
                  <a:gd name="connsiteX0" fmla="*/ 43677 w 118011"/>
                  <a:gd name="connsiteY0" fmla="*/ 263934 h 319986"/>
                  <a:gd name="connsiteX1" fmla="*/ 69923 w 118011"/>
                  <a:gd name="connsiteY1" fmla="*/ 319951 h 319986"/>
                  <a:gd name="connsiteX2" fmla="*/ 110327 w 118011"/>
                  <a:gd name="connsiteY2" fmla="*/ 270586 h 319986"/>
                  <a:gd name="connsiteX3" fmla="*/ 106550 w 118011"/>
                  <a:gd name="connsiteY3" fmla="*/ 136160 h 319986"/>
                  <a:gd name="connsiteX4" fmla="*/ 4439 w 118011"/>
                  <a:gd name="connsiteY4" fmla="*/ 91 h 319986"/>
                  <a:gd name="connsiteX5" fmla="*/ 17296 w 118011"/>
                  <a:gd name="connsiteY5" fmla="*/ 158880 h 319986"/>
                  <a:gd name="connsiteX6" fmla="*/ 43677 w 118011"/>
                  <a:gd name="connsiteY6" fmla="*/ 263934 h 319986"/>
                  <a:gd name="connsiteX0" fmla="*/ 924 w 123267"/>
                  <a:gd name="connsiteY0" fmla="*/ 218232 h 321383"/>
                  <a:gd name="connsiteX1" fmla="*/ 75179 w 123267"/>
                  <a:gd name="connsiteY1" fmla="*/ 319951 h 321383"/>
                  <a:gd name="connsiteX2" fmla="*/ 115583 w 123267"/>
                  <a:gd name="connsiteY2" fmla="*/ 270586 h 321383"/>
                  <a:gd name="connsiteX3" fmla="*/ 111806 w 123267"/>
                  <a:gd name="connsiteY3" fmla="*/ 136160 h 321383"/>
                  <a:gd name="connsiteX4" fmla="*/ 9695 w 123267"/>
                  <a:gd name="connsiteY4" fmla="*/ 91 h 321383"/>
                  <a:gd name="connsiteX5" fmla="*/ 22552 w 123267"/>
                  <a:gd name="connsiteY5" fmla="*/ 158880 h 321383"/>
                  <a:gd name="connsiteX6" fmla="*/ 924 w 123267"/>
                  <a:gd name="connsiteY6" fmla="*/ 218232 h 321383"/>
                  <a:gd name="connsiteX0" fmla="*/ 924 w 123267"/>
                  <a:gd name="connsiteY0" fmla="*/ 218232 h 300178"/>
                  <a:gd name="connsiteX1" fmla="*/ 99184 w 123267"/>
                  <a:gd name="connsiteY1" fmla="*/ 297100 h 300178"/>
                  <a:gd name="connsiteX2" fmla="*/ 115583 w 123267"/>
                  <a:gd name="connsiteY2" fmla="*/ 270586 h 300178"/>
                  <a:gd name="connsiteX3" fmla="*/ 111806 w 123267"/>
                  <a:gd name="connsiteY3" fmla="*/ 136160 h 300178"/>
                  <a:gd name="connsiteX4" fmla="*/ 9695 w 123267"/>
                  <a:gd name="connsiteY4" fmla="*/ 91 h 300178"/>
                  <a:gd name="connsiteX5" fmla="*/ 22552 w 123267"/>
                  <a:gd name="connsiteY5" fmla="*/ 158880 h 300178"/>
                  <a:gd name="connsiteX6" fmla="*/ 924 w 123267"/>
                  <a:gd name="connsiteY6" fmla="*/ 218232 h 300178"/>
                  <a:gd name="connsiteX0" fmla="*/ 924 w 126591"/>
                  <a:gd name="connsiteY0" fmla="*/ 218229 h 297883"/>
                  <a:gd name="connsiteX1" fmla="*/ 99184 w 126591"/>
                  <a:gd name="connsiteY1" fmla="*/ 297097 h 297883"/>
                  <a:gd name="connsiteX2" fmla="*/ 121123 w 126591"/>
                  <a:gd name="connsiteY2" fmla="*/ 252017 h 297883"/>
                  <a:gd name="connsiteX3" fmla="*/ 111806 w 126591"/>
                  <a:gd name="connsiteY3" fmla="*/ 136157 h 297883"/>
                  <a:gd name="connsiteX4" fmla="*/ 9695 w 126591"/>
                  <a:gd name="connsiteY4" fmla="*/ 88 h 297883"/>
                  <a:gd name="connsiteX5" fmla="*/ 22552 w 126591"/>
                  <a:gd name="connsiteY5" fmla="*/ 158877 h 297883"/>
                  <a:gd name="connsiteX6" fmla="*/ 924 w 126591"/>
                  <a:gd name="connsiteY6" fmla="*/ 218229 h 297883"/>
                  <a:gd name="connsiteX0" fmla="*/ 1671 w 127338"/>
                  <a:gd name="connsiteY0" fmla="*/ 218229 h 297883"/>
                  <a:gd name="connsiteX1" fmla="*/ 99931 w 127338"/>
                  <a:gd name="connsiteY1" fmla="*/ 297097 h 297883"/>
                  <a:gd name="connsiteX2" fmla="*/ 121870 w 127338"/>
                  <a:gd name="connsiteY2" fmla="*/ 252017 h 297883"/>
                  <a:gd name="connsiteX3" fmla="*/ 112553 w 127338"/>
                  <a:gd name="connsiteY3" fmla="*/ 136157 h 297883"/>
                  <a:gd name="connsiteX4" fmla="*/ 10442 w 127338"/>
                  <a:gd name="connsiteY4" fmla="*/ 88 h 297883"/>
                  <a:gd name="connsiteX5" fmla="*/ 5757 w 127338"/>
                  <a:gd name="connsiteY5" fmla="*/ 147452 h 297883"/>
                  <a:gd name="connsiteX6" fmla="*/ 1671 w 127338"/>
                  <a:gd name="connsiteY6" fmla="*/ 218229 h 297883"/>
                  <a:gd name="connsiteX0" fmla="*/ 1671 w 124361"/>
                  <a:gd name="connsiteY0" fmla="*/ 218232 h 297886"/>
                  <a:gd name="connsiteX1" fmla="*/ 99931 w 124361"/>
                  <a:gd name="connsiteY1" fmla="*/ 297100 h 297886"/>
                  <a:gd name="connsiteX2" fmla="*/ 121870 w 124361"/>
                  <a:gd name="connsiteY2" fmla="*/ 252020 h 297886"/>
                  <a:gd name="connsiteX3" fmla="*/ 99628 w 124361"/>
                  <a:gd name="connsiteY3" fmla="*/ 131875 h 297886"/>
                  <a:gd name="connsiteX4" fmla="*/ 10442 w 124361"/>
                  <a:gd name="connsiteY4" fmla="*/ 91 h 297886"/>
                  <a:gd name="connsiteX5" fmla="*/ 5757 w 124361"/>
                  <a:gd name="connsiteY5" fmla="*/ 147455 h 297886"/>
                  <a:gd name="connsiteX6" fmla="*/ 1671 w 124361"/>
                  <a:gd name="connsiteY6" fmla="*/ 218232 h 297886"/>
                  <a:gd name="connsiteX0" fmla="*/ 1671 w 125231"/>
                  <a:gd name="connsiteY0" fmla="*/ 218235 h 297889"/>
                  <a:gd name="connsiteX1" fmla="*/ 99931 w 125231"/>
                  <a:gd name="connsiteY1" fmla="*/ 297103 h 297889"/>
                  <a:gd name="connsiteX2" fmla="*/ 121870 w 125231"/>
                  <a:gd name="connsiteY2" fmla="*/ 252023 h 297889"/>
                  <a:gd name="connsiteX3" fmla="*/ 105167 w 125231"/>
                  <a:gd name="connsiteY3" fmla="*/ 129021 h 297889"/>
                  <a:gd name="connsiteX4" fmla="*/ 10442 w 125231"/>
                  <a:gd name="connsiteY4" fmla="*/ 94 h 297889"/>
                  <a:gd name="connsiteX5" fmla="*/ 5757 w 125231"/>
                  <a:gd name="connsiteY5" fmla="*/ 147458 h 297889"/>
                  <a:gd name="connsiteX6" fmla="*/ 1671 w 125231"/>
                  <a:gd name="connsiteY6" fmla="*/ 218235 h 297889"/>
                  <a:gd name="connsiteX0" fmla="*/ 1671 w 120892"/>
                  <a:gd name="connsiteY0" fmla="*/ 218235 h 297524"/>
                  <a:gd name="connsiteX1" fmla="*/ 99931 w 120892"/>
                  <a:gd name="connsiteY1" fmla="*/ 297103 h 297524"/>
                  <a:gd name="connsiteX2" fmla="*/ 116331 w 120892"/>
                  <a:gd name="connsiteY2" fmla="*/ 244882 h 297524"/>
                  <a:gd name="connsiteX3" fmla="*/ 105167 w 120892"/>
                  <a:gd name="connsiteY3" fmla="*/ 129021 h 297524"/>
                  <a:gd name="connsiteX4" fmla="*/ 10442 w 120892"/>
                  <a:gd name="connsiteY4" fmla="*/ 94 h 297524"/>
                  <a:gd name="connsiteX5" fmla="*/ 5757 w 120892"/>
                  <a:gd name="connsiteY5" fmla="*/ 147458 h 297524"/>
                  <a:gd name="connsiteX6" fmla="*/ 1671 w 120892"/>
                  <a:gd name="connsiteY6" fmla="*/ 218235 h 297524"/>
                  <a:gd name="connsiteX0" fmla="*/ 1671 w 123534"/>
                  <a:gd name="connsiteY0" fmla="*/ 218220 h 297509"/>
                  <a:gd name="connsiteX1" fmla="*/ 99931 w 123534"/>
                  <a:gd name="connsiteY1" fmla="*/ 297088 h 297509"/>
                  <a:gd name="connsiteX2" fmla="*/ 116331 w 123534"/>
                  <a:gd name="connsiteY2" fmla="*/ 244867 h 297509"/>
                  <a:gd name="connsiteX3" fmla="*/ 111629 w 123534"/>
                  <a:gd name="connsiteY3" fmla="*/ 147573 h 297509"/>
                  <a:gd name="connsiteX4" fmla="*/ 10442 w 123534"/>
                  <a:gd name="connsiteY4" fmla="*/ 79 h 297509"/>
                  <a:gd name="connsiteX5" fmla="*/ 5757 w 123534"/>
                  <a:gd name="connsiteY5" fmla="*/ 147443 h 297509"/>
                  <a:gd name="connsiteX6" fmla="*/ 1671 w 123534"/>
                  <a:gd name="connsiteY6" fmla="*/ 218220 h 2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4" h="297509">
                    <a:moveTo>
                      <a:pt x="1671" y="218220"/>
                    </a:moveTo>
                    <a:cubicBezTo>
                      <a:pt x="23406" y="266770"/>
                      <a:pt x="80821" y="292647"/>
                      <a:pt x="99931" y="297088"/>
                    </a:cubicBezTo>
                    <a:cubicBezTo>
                      <a:pt x="119041" y="301529"/>
                      <a:pt x="108626" y="269981"/>
                      <a:pt x="116331" y="244867"/>
                    </a:cubicBezTo>
                    <a:cubicBezTo>
                      <a:pt x="124160" y="215475"/>
                      <a:pt x="129277" y="188371"/>
                      <a:pt x="111629" y="147573"/>
                    </a:cubicBezTo>
                    <a:cubicBezTo>
                      <a:pt x="93981" y="106775"/>
                      <a:pt x="23538" y="-3346"/>
                      <a:pt x="10442" y="79"/>
                    </a:cubicBezTo>
                    <a:cubicBezTo>
                      <a:pt x="-2654" y="3504"/>
                      <a:pt x="-783" y="103469"/>
                      <a:pt x="5757" y="147443"/>
                    </a:cubicBezTo>
                    <a:cubicBezTo>
                      <a:pt x="12297" y="191417"/>
                      <a:pt x="-5321" y="191014"/>
                      <a:pt x="1671" y="21822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D7AB51D0-C90F-7BB3-8FB9-87A55E8807D5}"/>
                  </a:ext>
                </a:extLst>
              </p:cNvPr>
              <p:cNvSpPr/>
              <p:nvPr/>
            </p:nvSpPr>
            <p:spPr>
              <a:xfrm rot="19132002">
                <a:off x="5667690" y="4806661"/>
                <a:ext cx="55047" cy="97468"/>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15553"/>
                  <a:gd name="connsiteY0" fmla="*/ 218444 h 311094"/>
                  <a:gd name="connsiteX1" fmla="*/ 104926 w 115553"/>
                  <a:gd name="connsiteY1" fmla="*/ 310218 h 311094"/>
                  <a:gd name="connsiteX2" fmla="*/ 100666 w 115553"/>
                  <a:gd name="connsiteY2" fmla="*/ 168951 h 311094"/>
                  <a:gd name="connsiteX3" fmla="*/ 4763 w 115553"/>
                  <a:gd name="connsiteY3" fmla="*/ 1704 h 311094"/>
                  <a:gd name="connsiteX4" fmla="*/ 0 w 115553"/>
                  <a:gd name="connsiteY4" fmla="*/ 218444 h 311094"/>
                  <a:gd name="connsiteX0" fmla="*/ 0 w 112336"/>
                  <a:gd name="connsiteY0" fmla="*/ 218444 h 317291"/>
                  <a:gd name="connsiteX1" fmla="*/ 48210 w 112336"/>
                  <a:gd name="connsiteY1" fmla="*/ 288101 h 317291"/>
                  <a:gd name="connsiteX2" fmla="*/ 104926 w 112336"/>
                  <a:gd name="connsiteY2" fmla="*/ 310218 h 317291"/>
                  <a:gd name="connsiteX3" fmla="*/ 100666 w 112336"/>
                  <a:gd name="connsiteY3" fmla="*/ 168951 h 317291"/>
                  <a:gd name="connsiteX4" fmla="*/ 4763 w 112336"/>
                  <a:gd name="connsiteY4" fmla="*/ 1704 h 317291"/>
                  <a:gd name="connsiteX5" fmla="*/ 0 w 112336"/>
                  <a:gd name="connsiteY5" fmla="*/ 218444 h 317291"/>
                  <a:gd name="connsiteX0" fmla="*/ 0 w 112609"/>
                  <a:gd name="connsiteY0" fmla="*/ 218444 h 369199"/>
                  <a:gd name="connsiteX1" fmla="*/ 43909 w 112609"/>
                  <a:gd name="connsiteY1" fmla="*/ 365709 h 369199"/>
                  <a:gd name="connsiteX2" fmla="*/ 104926 w 112609"/>
                  <a:gd name="connsiteY2" fmla="*/ 310218 h 369199"/>
                  <a:gd name="connsiteX3" fmla="*/ 100666 w 112609"/>
                  <a:gd name="connsiteY3" fmla="*/ 168951 h 369199"/>
                  <a:gd name="connsiteX4" fmla="*/ 4763 w 112609"/>
                  <a:gd name="connsiteY4" fmla="*/ 1704 h 369199"/>
                  <a:gd name="connsiteX5" fmla="*/ 0 w 112609"/>
                  <a:gd name="connsiteY5" fmla="*/ 218444 h 369199"/>
                  <a:gd name="connsiteX0" fmla="*/ 0 w 106994"/>
                  <a:gd name="connsiteY0" fmla="*/ 218568 h 389415"/>
                  <a:gd name="connsiteX1" fmla="*/ 43909 w 106994"/>
                  <a:gd name="connsiteY1" fmla="*/ 365833 h 389415"/>
                  <a:gd name="connsiteX2" fmla="*/ 91970 w 106994"/>
                  <a:gd name="connsiteY2" fmla="*/ 373311 h 389415"/>
                  <a:gd name="connsiteX3" fmla="*/ 100666 w 106994"/>
                  <a:gd name="connsiteY3" fmla="*/ 169075 h 389415"/>
                  <a:gd name="connsiteX4" fmla="*/ 4763 w 106994"/>
                  <a:gd name="connsiteY4" fmla="*/ 1828 h 389415"/>
                  <a:gd name="connsiteX5" fmla="*/ 0 w 106994"/>
                  <a:gd name="connsiteY5" fmla="*/ 218568 h 389415"/>
                  <a:gd name="connsiteX0" fmla="*/ 0 w 111738"/>
                  <a:gd name="connsiteY0" fmla="*/ 218675 h 390087"/>
                  <a:gd name="connsiteX1" fmla="*/ 43909 w 111738"/>
                  <a:gd name="connsiteY1" fmla="*/ 365940 h 390087"/>
                  <a:gd name="connsiteX2" fmla="*/ 91970 w 111738"/>
                  <a:gd name="connsiteY2" fmla="*/ 373418 h 390087"/>
                  <a:gd name="connsiteX3" fmla="*/ 106384 w 111738"/>
                  <a:gd name="connsiteY3" fmla="*/ 161512 h 390087"/>
                  <a:gd name="connsiteX4" fmla="*/ 4763 w 111738"/>
                  <a:gd name="connsiteY4" fmla="*/ 1935 h 390087"/>
                  <a:gd name="connsiteX5" fmla="*/ 0 w 111738"/>
                  <a:gd name="connsiteY5" fmla="*/ 218675 h 390087"/>
                  <a:gd name="connsiteX0" fmla="*/ 0 w 112053"/>
                  <a:gd name="connsiteY0" fmla="*/ 218717 h 403752"/>
                  <a:gd name="connsiteX1" fmla="*/ 43909 w 112053"/>
                  <a:gd name="connsiteY1" fmla="*/ 365982 h 403752"/>
                  <a:gd name="connsiteX2" fmla="*/ 93232 w 112053"/>
                  <a:gd name="connsiteY2" fmla="*/ 391109 h 403752"/>
                  <a:gd name="connsiteX3" fmla="*/ 106384 w 112053"/>
                  <a:gd name="connsiteY3" fmla="*/ 161554 h 403752"/>
                  <a:gd name="connsiteX4" fmla="*/ 4763 w 112053"/>
                  <a:gd name="connsiteY4" fmla="*/ 1977 h 403752"/>
                  <a:gd name="connsiteX5" fmla="*/ 0 w 112053"/>
                  <a:gd name="connsiteY5" fmla="*/ 218717 h 403752"/>
                  <a:gd name="connsiteX0" fmla="*/ 0 w 112092"/>
                  <a:gd name="connsiteY0" fmla="*/ 218719 h 400870"/>
                  <a:gd name="connsiteX1" fmla="*/ 42509 w 112092"/>
                  <a:gd name="connsiteY1" fmla="*/ 352664 h 400870"/>
                  <a:gd name="connsiteX2" fmla="*/ 93232 w 112092"/>
                  <a:gd name="connsiteY2" fmla="*/ 391111 h 400870"/>
                  <a:gd name="connsiteX3" fmla="*/ 106384 w 112092"/>
                  <a:gd name="connsiteY3" fmla="*/ 161556 h 400870"/>
                  <a:gd name="connsiteX4" fmla="*/ 4763 w 112092"/>
                  <a:gd name="connsiteY4" fmla="*/ 1979 h 400870"/>
                  <a:gd name="connsiteX5" fmla="*/ 0 w 112092"/>
                  <a:gd name="connsiteY5" fmla="*/ 218719 h 400870"/>
                  <a:gd name="connsiteX0" fmla="*/ 0 w 112467"/>
                  <a:gd name="connsiteY0" fmla="*/ 218719 h 475300"/>
                  <a:gd name="connsiteX1" fmla="*/ 29570 w 112467"/>
                  <a:gd name="connsiteY1" fmla="*/ 472253 h 475300"/>
                  <a:gd name="connsiteX2" fmla="*/ 93232 w 112467"/>
                  <a:gd name="connsiteY2" fmla="*/ 391111 h 475300"/>
                  <a:gd name="connsiteX3" fmla="*/ 106384 w 112467"/>
                  <a:gd name="connsiteY3" fmla="*/ 161556 h 475300"/>
                  <a:gd name="connsiteX4" fmla="*/ 4763 w 112467"/>
                  <a:gd name="connsiteY4" fmla="*/ 1979 h 475300"/>
                  <a:gd name="connsiteX5" fmla="*/ 0 w 112467"/>
                  <a:gd name="connsiteY5" fmla="*/ 218719 h 4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67" h="475300">
                    <a:moveTo>
                      <a:pt x="0" y="218719"/>
                    </a:moveTo>
                    <a:cubicBezTo>
                      <a:pt x="7241" y="266452"/>
                      <a:pt x="12082" y="456957"/>
                      <a:pt x="29570" y="472253"/>
                    </a:cubicBezTo>
                    <a:cubicBezTo>
                      <a:pt x="47058" y="487549"/>
                      <a:pt x="80430" y="442894"/>
                      <a:pt x="93232" y="391111"/>
                    </a:cubicBezTo>
                    <a:cubicBezTo>
                      <a:pt x="106034" y="339328"/>
                      <a:pt x="121129" y="226411"/>
                      <a:pt x="106384" y="161556"/>
                    </a:cubicBezTo>
                    <a:cubicBezTo>
                      <a:pt x="91639" y="96701"/>
                      <a:pt x="17837" y="-16324"/>
                      <a:pt x="4763" y="1979"/>
                    </a:cubicBezTo>
                    <a:lnTo>
                      <a:pt x="0" y="21871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A51C8D94-84C0-7D0D-4815-863FCADA7764}"/>
                  </a:ext>
                </a:extLst>
              </p:cNvPr>
              <p:cNvSpPr>
                <a:spLocks noChangeAspect="1"/>
              </p:cNvSpPr>
              <p:nvPr/>
            </p:nvSpPr>
            <p:spPr>
              <a:xfrm>
                <a:off x="5271798" y="5232207"/>
                <a:ext cx="22717" cy="2271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CA9B627-55F7-5B9A-CF8A-C87A470C9D00}"/>
                  </a:ext>
                </a:extLst>
              </p:cNvPr>
              <p:cNvSpPr>
                <a:spLocks noChangeAspect="1"/>
              </p:cNvSpPr>
              <p:nvPr/>
            </p:nvSpPr>
            <p:spPr>
              <a:xfrm>
                <a:off x="5237604" y="5294283"/>
                <a:ext cx="22717" cy="2271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13B3B4F3-3630-D56C-9DB6-080A53EB3A82}"/>
                  </a:ext>
                </a:extLst>
              </p:cNvPr>
              <p:cNvSpPr>
                <a:spLocks noChangeAspect="1"/>
              </p:cNvSpPr>
              <p:nvPr/>
            </p:nvSpPr>
            <p:spPr>
              <a:xfrm>
                <a:off x="5182837" y="5269614"/>
                <a:ext cx="22717" cy="2271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D5AB8BC-2EA8-1EB2-E049-73F05BB2F637}"/>
                  </a:ext>
                </a:extLst>
              </p:cNvPr>
              <p:cNvSpPr>
                <a:spLocks noChangeAspect="1"/>
              </p:cNvSpPr>
              <p:nvPr/>
            </p:nvSpPr>
            <p:spPr>
              <a:xfrm>
                <a:off x="5287504" y="5343140"/>
                <a:ext cx="22717" cy="2271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02255194-E182-E269-F7E0-E194425C0682}"/>
                  </a:ext>
                </a:extLst>
              </p:cNvPr>
              <p:cNvSpPr>
                <a:spLocks noChangeAspect="1"/>
              </p:cNvSpPr>
              <p:nvPr/>
            </p:nvSpPr>
            <p:spPr>
              <a:xfrm>
                <a:off x="5325204" y="5289518"/>
                <a:ext cx="22717" cy="2271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434B26F-8DD8-76D6-5AB2-4E8B2FFB39F3}"/>
                  </a:ext>
                </a:extLst>
              </p:cNvPr>
              <p:cNvSpPr>
                <a:spLocks noChangeAspect="1"/>
              </p:cNvSpPr>
              <p:nvPr/>
            </p:nvSpPr>
            <p:spPr>
              <a:xfrm>
                <a:off x="5225307" y="5380582"/>
                <a:ext cx="22717" cy="2271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0C19402-C4F6-2BA8-C3E4-6FC01394456E}"/>
                  </a:ext>
                </a:extLst>
              </p:cNvPr>
              <p:cNvSpPr/>
              <p:nvPr/>
            </p:nvSpPr>
            <p:spPr>
              <a:xfrm rot="12121325">
                <a:off x="5681844" y="5075267"/>
                <a:ext cx="53109" cy="136339"/>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15553"/>
                  <a:gd name="connsiteY0" fmla="*/ 218444 h 311094"/>
                  <a:gd name="connsiteX1" fmla="*/ 104926 w 115553"/>
                  <a:gd name="connsiteY1" fmla="*/ 310218 h 311094"/>
                  <a:gd name="connsiteX2" fmla="*/ 100666 w 115553"/>
                  <a:gd name="connsiteY2" fmla="*/ 168951 h 311094"/>
                  <a:gd name="connsiteX3" fmla="*/ 4763 w 115553"/>
                  <a:gd name="connsiteY3" fmla="*/ 1704 h 311094"/>
                  <a:gd name="connsiteX4" fmla="*/ 0 w 115553"/>
                  <a:gd name="connsiteY4" fmla="*/ 218444 h 311094"/>
                  <a:gd name="connsiteX0" fmla="*/ 0 w 112336"/>
                  <a:gd name="connsiteY0" fmla="*/ 218444 h 317291"/>
                  <a:gd name="connsiteX1" fmla="*/ 48210 w 112336"/>
                  <a:gd name="connsiteY1" fmla="*/ 288101 h 317291"/>
                  <a:gd name="connsiteX2" fmla="*/ 104926 w 112336"/>
                  <a:gd name="connsiteY2" fmla="*/ 310218 h 317291"/>
                  <a:gd name="connsiteX3" fmla="*/ 100666 w 112336"/>
                  <a:gd name="connsiteY3" fmla="*/ 168951 h 317291"/>
                  <a:gd name="connsiteX4" fmla="*/ 4763 w 112336"/>
                  <a:gd name="connsiteY4" fmla="*/ 1704 h 317291"/>
                  <a:gd name="connsiteX5" fmla="*/ 0 w 112336"/>
                  <a:gd name="connsiteY5" fmla="*/ 218444 h 317291"/>
                  <a:gd name="connsiteX0" fmla="*/ 0 w 112609"/>
                  <a:gd name="connsiteY0" fmla="*/ 218444 h 369199"/>
                  <a:gd name="connsiteX1" fmla="*/ 43909 w 112609"/>
                  <a:gd name="connsiteY1" fmla="*/ 365709 h 369199"/>
                  <a:gd name="connsiteX2" fmla="*/ 104926 w 112609"/>
                  <a:gd name="connsiteY2" fmla="*/ 310218 h 369199"/>
                  <a:gd name="connsiteX3" fmla="*/ 100666 w 112609"/>
                  <a:gd name="connsiteY3" fmla="*/ 168951 h 369199"/>
                  <a:gd name="connsiteX4" fmla="*/ 4763 w 112609"/>
                  <a:gd name="connsiteY4" fmla="*/ 1704 h 369199"/>
                  <a:gd name="connsiteX5" fmla="*/ 0 w 112609"/>
                  <a:gd name="connsiteY5" fmla="*/ 218444 h 369199"/>
                  <a:gd name="connsiteX0" fmla="*/ 0 w 106994"/>
                  <a:gd name="connsiteY0" fmla="*/ 218568 h 389415"/>
                  <a:gd name="connsiteX1" fmla="*/ 43909 w 106994"/>
                  <a:gd name="connsiteY1" fmla="*/ 365833 h 389415"/>
                  <a:gd name="connsiteX2" fmla="*/ 91970 w 106994"/>
                  <a:gd name="connsiteY2" fmla="*/ 373311 h 389415"/>
                  <a:gd name="connsiteX3" fmla="*/ 100666 w 106994"/>
                  <a:gd name="connsiteY3" fmla="*/ 169075 h 389415"/>
                  <a:gd name="connsiteX4" fmla="*/ 4763 w 106994"/>
                  <a:gd name="connsiteY4" fmla="*/ 1828 h 389415"/>
                  <a:gd name="connsiteX5" fmla="*/ 0 w 106994"/>
                  <a:gd name="connsiteY5" fmla="*/ 218568 h 389415"/>
                  <a:gd name="connsiteX0" fmla="*/ 0 w 111738"/>
                  <a:gd name="connsiteY0" fmla="*/ 218675 h 390087"/>
                  <a:gd name="connsiteX1" fmla="*/ 43909 w 111738"/>
                  <a:gd name="connsiteY1" fmla="*/ 365940 h 390087"/>
                  <a:gd name="connsiteX2" fmla="*/ 91970 w 111738"/>
                  <a:gd name="connsiteY2" fmla="*/ 373418 h 390087"/>
                  <a:gd name="connsiteX3" fmla="*/ 106384 w 111738"/>
                  <a:gd name="connsiteY3" fmla="*/ 161512 h 390087"/>
                  <a:gd name="connsiteX4" fmla="*/ 4763 w 111738"/>
                  <a:gd name="connsiteY4" fmla="*/ 1935 h 390087"/>
                  <a:gd name="connsiteX5" fmla="*/ 0 w 111738"/>
                  <a:gd name="connsiteY5" fmla="*/ 218675 h 390087"/>
                  <a:gd name="connsiteX0" fmla="*/ 0 w 112053"/>
                  <a:gd name="connsiteY0" fmla="*/ 218717 h 403752"/>
                  <a:gd name="connsiteX1" fmla="*/ 43909 w 112053"/>
                  <a:gd name="connsiteY1" fmla="*/ 365982 h 403752"/>
                  <a:gd name="connsiteX2" fmla="*/ 93232 w 112053"/>
                  <a:gd name="connsiteY2" fmla="*/ 391109 h 403752"/>
                  <a:gd name="connsiteX3" fmla="*/ 106384 w 112053"/>
                  <a:gd name="connsiteY3" fmla="*/ 161554 h 403752"/>
                  <a:gd name="connsiteX4" fmla="*/ 4763 w 112053"/>
                  <a:gd name="connsiteY4" fmla="*/ 1977 h 403752"/>
                  <a:gd name="connsiteX5" fmla="*/ 0 w 112053"/>
                  <a:gd name="connsiteY5" fmla="*/ 218717 h 403752"/>
                  <a:gd name="connsiteX0" fmla="*/ 0 w 112092"/>
                  <a:gd name="connsiteY0" fmla="*/ 218719 h 400870"/>
                  <a:gd name="connsiteX1" fmla="*/ 42509 w 112092"/>
                  <a:gd name="connsiteY1" fmla="*/ 352664 h 400870"/>
                  <a:gd name="connsiteX2" fmla="*/ 93232 w 112092"/>
                  <a:gd name="connsiteY2" fmla="*/ 391111 h 400870"/>
                  <a:gd name="connsiteX3" fmla="*/ 106384 w 112092"/>
                  <a:gd name="connsiteY3" fmla="*/ 161556 h 400870"/>
                  <a:gd name="connsiteX4" fmla="*/ 4763 w 112092"/>
                  <a:gd name="connsiteY4" fmla="*/ 1979 h 400870"/>
                  <a:gd name="connsiteX5" fmla="*/ 0 w 112092"/>
                  <a:gd name="connsiteY5" fmla="*/ 218719 h 400870"/>
                  <a:gd name="connsiteX0" fmla="*/ 0 w 112467"/>
                  <a:gd name="connsiteY0" fmla="*/ 218719 h 475300"/>
                  <a:gd name="connsiteX1" fmla="*/ 29570 w 112467"/>
                  <a:gd name="connsiteY1" fmla="*/ 472253 h 475300"/>
                  <a:gd name="connsiteX2" fmla="*/ 93232 w 112467"/>
                  <a:gd name="connsiteY2" fmla="*/ 391111 h 475300"/>
                  <a:gd name="connsiteX3" fmla="*/ 106384 w 112467"/>
                  <a:gd name="connsiteY3" fmla="*/ 161556 h 475300"/>
                  <a:gd name="connsiteX4" fmla="*/ 4763 w 112467"/>
                  <a:gd name="connsiteY4" fmla="*/ 1979 h 475300"/>
                  <a:gd name="connsiteX5" fmla="*/ 0 w 112467"/>
                  <a:gd name="connsiteY5" fmla="*/ 218719 h 475300"/>
                  <a:gd name="connsiteX0" fmla="*/ 11475 w 107825"/>
                  <a:gd name="connsiteY0" fmla="*/ 128002 h 485677"/>
                  <a:gd name="connsiteX1" fmla="*/ 24928 w 107825"/>
                  <a:gd name="connsiteY1" fmla="*/ 472253 h 485677"/>
                  <a:gd name="connsiteX2" fmla="*/ 88590 w 107825"/>
                  <a:gd name="connsiteY2" fmla="*/ 391111 h 485677"/>
                  <a:gd name="connsiteX3" fmla="*/ 101742 w 107825"/>
                  <a:gd name="connsiteY3" fmla="*/ 161556 h 485677"/>
                  <a:gd name="connsiteX4" fmla="*/ 121 w 107825"/>
                  <a:gd name="connsiteY4" fmla="*/ 1979 h 485677"/>
                  <a:gd name="connsiteX5" fmla="*/ 11475 w 107825"/>
                  <a:gd name="connsiteY5" fmla="*/ 128002 h 485677"/>
                  <a:gd name="connsiteX0" fmla="*/ 11475 w 108507"/>
                  <a:gd name="connsiteY0" fmla="*/ 128002 h 664853"/>
                  <a:gd name="connsiteX1" fmla="*/ 4149 w 108507"/>
                  <a:gd name="connsiteY1" fmla="*/ 659329 h 664853"/>
                  <a:gd name="connsiteX2" fmla="*/ 88590 w 108507"/>
                  <a:gd name="connsiteY2" fmla="*/ 391111 h 664853"/>
                  <a:gd name="connsiteX3" fmla="*/ 101742 w 108507"/>
                  <a:gd name="connsiteY3" fmla="*/ 161556 h 664853"/>
                  <a:gd name="connsiteX4" fmla="*/ 121 w 108507"/>
                  <a:gd name="connsiteY4" fmla="*/ 1979 h 664853"/>
                  <a:gd name="connsiteX5" fmla="*/ 11475 w 108507"/>
                  <a:gd name="connsiteY5" fmla="*/ 128002 h 6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07" h="664853">
                    <a:moveTo>
                      <a:pt x="11475" y="128002"/>
                    </a:moveTo>
                    <a:cubicBezTo>
                      <a:pt x="18716" y="175735"/>
                      <a:pt x="-8703" y="615478"/>
                      <a:pt x="4149" y="659329"/>
                    </a:cubicBezTo>
                    <a:cubicBezTo>
                      <a:pt x="17001" y="703180"/>
                      <a:pt x="72325" y="474073"/>
                      <a:pt x="88590" y="391111"/>
                    </a:cubicBezTo>
                    <a:cubicBezTo>
                      <a:pt x="104855" y="308149"/>
                      <a:pt x="116487" y="226411"/>
                      <a:pt x="101742" y="161556"/>
                    </a:cubicBezTo>
                    <a:cubicBezTo>
                      <a:pt x="86997" y="96701"/>
                      <a:pt x="13195" y="-16324"/>
                      <a:pt x="121" y="1979"/>
                    </a:cubicBezTo>
                    <a:cubicBezTo>
                      <a:pt x="-1467" y="74226"/>
                      <a:pt x="13063" y="55755"/>
                      <a:pt x="11475" y="12800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7F31D466-6613-319D-B8B3-CAE8FD8A2DA3}"/>
                  </a:ext>
                </a:extLst>
              </p:cNvPr>
              <p:cNvSpPr/>
              <p:nvPr/>
            </p:nvSpPr>
            <p:spPr>
              <a:xfrm rot="12592653">
                <a:off x="5679907" y="5126331"/>
                <a:ext cx="53109" cy="136339"/>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15553"/>
                  <a:gd name="connsiteY0" fmla="*/ 218444 h 311094"/>
                  <a:gd name="connsiteX1" fmla="*/ 104926 w 115553"/>
                  <a:gd name="connsiteY1" fmla="*/ 310218 h 311094"/>
                  <a:gd name="connsiteX2" fmla="*/ 100666 w 115553"/>
                  <a:gd name="connsiteY2" fmla="*/ 168951 h 311094"/>
                  <a:gd name="connsiteX3" fmla="*/ 4763 w 115553"/>
                  <a:gd name="connsiteY3" fmla="*/ 1704 h 311094"/>
                  <a:gd name="connsiteX4" fmla="*/ 0 w 115553"/>
                  <a:gd name="connsiteY4" fmla="*/ 218444 h 311094"/>
                  <a:gd name="connsiteX0" fmla="*/ 0 w 112336"/>
                  <a:gd name="connsiteY0" fmla="*/ 218444 h 317291"/>
                  <a:gd name="connsiteX1" fmla="*/ 48210 w 112336"/>
                  <a:gd name="connsiteY1" fmla="*/ 288101 h 317291"/>
                  <a:gd name="connsiteX2" fmla="*/ 104926 w 112336"/>
                  <a:gd name="connsiteY2" fmla="*/ 310218 h 317291"/>
                  <a:gd name="connsiteX3" fmla="*/ 100666 w 112336"/>
                  <a:gd name="connsiteY3" fmla="*/ 168951 h 317291"/>
                  <a:gd name="connsiteX4" fmla="*/ 4763 w 112336"/>
                  <a:gd name="connsiteY4" fmla="*/ 1704 h 317291"/>
                  <a:gd name="connsiteX5" fmla="*/ 0 w 112336"/>
                  <a:gd name="connsiteY5" fmla="*/ 218444 h 317291"/>
                  <a:gd name="connsiteX0" fmla="*/ 0 w 112609"/>
                  <a:gd name="connsiteY0" fmla="*/ 218444 h 369199"/>
                  <a:gd name="connsiteX1" fmla="*/ 43909 w 112609"/>
                  <a:gd name="connsiteY1" fmla="*/ 365709 h 369199"/>
                  <a:gd name="connsiteX2" fmla="*/ 104926 w 112609"/>
                  <a:gd name="connsiteY2" fmla="*/ 310218 h 369199"/>
                  <a:gd name="connsiteX3" fmla="*/ 100666 w 112609"/>
                  <a:gd name="connsiteY3" fmla="*/ 168951 h 369199"/>
                  <a:gd name="connsiteX4" fmla="*/ 4763 w 112609"/>
                  <a:gd name="connsiteY4" fmla="*/ 1704 h 369199"/>
                  <a:gd name="connsiteX5" fmla="*/ 0 w 112609"/>
                  <a:gd name="connsiteY5" fmla="*/ 218444 h 369199"/>
                  <a:gd name="connsiteX0" fmla="*/ 0 w 106994"/>
                  <a:gd name="connsiteY0" fmla="*/ 218568 h 389415"/>
                  <a:gd name="connsiteX1" fmla="*/ 43909 w 106994"/>
                  <a:gd name="connsiteY1" fmla="*/ 365833 h 389415"/>
                  <a:gd name="connsiteX2" fmla="*/ 91970 w 106994"/>
                  <a:gd name="connsiteY2" fmla="*/ 373311 h 389415"/>
                  <a:gd name="connsiteX3" fmla="*/ 100666 w 106994"/>
                  <a:gd name="connsiteY3" fmla="*/ 169075 h 389415"/>
                  <a:gd name="connsiteX4" fmla="*/ 4763 w 106994"/>
                  <a:gd name="connsiteY4" fmla="*/ 1828 h 389415"/>
                  <a:gd name="connsiteX5" fmla="*/ 0 w 106994"/>
                  <a:gd name="connsiteY5" fmla="*/ 218568 h 389415"/>
                  <a:gd name="connsiteX0" fmla="*/ 0 w 111738"/>
                  <a:gd name="connsiteY0" fmla="*/ 218675 h 390087"/>
                  <a:gd name="connsiteX1" fmla="*/ 43909 w 111738"/>
                  <a:gd name="connsiteY1" fmla="*/ 365940 h 390087"/>
                  <a:gd name="connsiteX2" fmla="*/ 91970 w 111738"/>
                  <a:gd name="connsiteY2" fmla="*/ 373418 h 390087"/>
                  <a:gd name="connsiteX3" fmla="*/ 106384 w 111738"/>
                  <a:gd name="connsiteY3" fmla="*/ 161512 h 390087"/>
                  <a:gd name="connsiteX4" fmla="*/ 4763 w 111738"/>
                  <a:gd name="connsiteY4" fmla="*/ 1935 h 390087"/>
                  <a:gd name="connsiteX5" fmla="*/ 0 w 111738"/>
                  <a:gd name="connsiteY5" fmla="*/ 218675 h 390087"/>
                  <a:gd name="connsiteX0" fmla="*/ 0 w 112053"/>
                  <a:gd name="connsiteY0" fmla="*/ 218717 h 403752"/>
                  <a:gd name="connsiteX1" fmla="*/ 43909 w 112053"/>
                  <a:gd name="connsiteY1" fmla="*/ 365982 h 403752"/>
                  <a:gd name="connsiteX2" fmla="*/ 93232 w 112053"/>
                  <a:gd name="connsiteY2" fmla="*/ 391109 h 403752"/>
                  <a:gd name="connsiteX3" fmla="*/ 106384 w 112053"/>
                  <a:gd name="connsiteY3" fmla="*/ 161554 h 403752"/>
                  <a:gd name="connsiteX4" fmla="*/ 4763 w 112053"/>
                  <a:gd name="connsiteY4" fmla="*/ 1977 h 403752"/>
                  <a:gd name="connsiteX5" fmla="*/ 0 w 112053"/>
                  <a:gd name="connsiteY5" fmla="*/ 218717 h 403752"/>
                  <a:gd name="connsiteX0" fmla="*/ 0 w 112092"/>
                  <a:gd name="connsiteY0" fmla="*/ 218719 h 400870"/>
                  <a:gd name="connsiteX1" fmla="*/ 42509 w 112092"/>
                  <a:gd name="connsiteY1" fmla="*/ 352664 h 400870"/>
                  <a:gd name="connsiteX2" fmla="*/ 93232 w 112092"/>
                  <a:gd name="connsiteY2" fmla="*/ 391111 h 400870"/>
                  <a:gd name="connsiteX3" fmla="*/ 106384 w 112092"/>
                  <a:gd name="connsiteY3" fmla="*/ 161556 h 400870"/>
                  <a:gd name="connsiteX4" fmla="*/ 4763 w 112092"/>
                  <a:gd name="connsiteY4" fmla="*/ 1979 h 400870"/>
                  <a:gd name="connsiteX5" fmla="*/ 0 w 112092"/>
                  <a:gd name="connsiteY5" fmla="*/ 218719 h 400870"/>
                  <a:gd name="connsiteX0" fmla="*/ 0 w 112467"/>
                  <a:gd name="connsiteY0" fmla="*/ 218719 h 475300"/>
                  <a:gd name="connsiteX1" fmla="*/ 29570 w 112467"/>
                  <a:gd name="connsiteY1" fmla="*/ 472253 h 475300"/>
                  <a:gd name="connsiteX2" fmla="*/ 93232 w 112467"/>
                  <a:gd name="connsiteY2" fmla="*/ 391111 h 475300"/>
                  <a:gd name="connsiteX3" fmla="*/ 106384 w 112467"/>
                  <a:gd name="connsiteY3" fmla="*/ 161556 h 475300"/>
                  <a:gd name="connsiteX4" fmla="*/ 4763 w 112467"/>
                  <a:gd name="connsiteY4" fmla="*/ 1979 h 475300"/>
                  <a:gd name="connsiteX5" fmla="*/ 0 w 112467"/>
                  <a:gd name="connsiteY5" fmla="*/ 218719 h 475300"/>
                  <a:gd name="connsiteX0" fmla="*/ 11475 w 107825"/>
                  <a:gd name="connsiteY0" fmla="*/ 128002 h 485677"/>
                  <a:gd name="connsiteX1" fmla="*/ 24928 w 107825"/>
                  <a:gd name="connsiteY1" fmla="*/ 472253 h 485677"/>
                  <a:gd name="connsiteX2" fmla="*/ 88590 w 107825"/>
                  <a:gd name="connsiteY2" fmla="*/ 391111 h 485677"/>
                  <a:gd name="connsiteX3" fmla="*/ 101742 w 107825"/>
                  <a:gd name="connsiteY3" fmla="*/ 161556 h 485677"/>
                  <a:gd name="connsiteX4" fmla="*/ 121 w 107825"/>
                  <a:gd name="connsiteY4" fmla="*/ 1979 h 485677"/>
                  <a:gd name="connsiteX5" fmla="*/ 11475 w 107825"/>
                  <a:gd name="connsiteY5" fmla="*/ 128002 h 485677"/>
                  <a:gd name="connsiteX0" fmla="*/ 11475 w 108507"/>
                  <a:gd name="connsiteY0" fmla="*/ 128002 h 664853"/>
                  <a:gd name="connsiteX1" fmla="*/ 4149 w 108507"/>
                  <a:gd name="connsiteY1" fmla="*/ 659329 h 664853"/>
                  <a:gd name="connsiteX2" fmla="*/ 88590 w 108507"/>
                  <a:gd name="connsiteY2" fmla="*/ 391111 h 664853"/>
                  <a:gd name="connsiteX3" fmla="*/ 101742 w 108507"/>
                  <a:gd name="connsiteY3" fmla="*/ 161556 h 664853"/>
                  <a:gd name="connsiteX4" fmla="*/ 121 w 108507"/>
                  <a:gd name="connsiteY4" fmla="*/ 1979 h 664853"/>
                  <a:gd name="connsiteX5" fmla="*/ 11475 w 108507"/>
                  <a:gd name="connsiteY5" fmla="*/ 128002 h 6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07" h="664853">
                    <a:moveTo>
                      <a:pt x="11475" y="128002"/>
                    </a:moveTo>
                    <a:cubicBezTo>
                      <a:pt x="18716" y="175735"/>
                      <a:pt x="-8703" y="615478"/>
                      <a:pt x="4149" y="659329"/>
                    </a:cubicBezTo>
                    <a:cubicBezTo>
                      <a:pt x="17001" y="703180"/>
                      <a:pt x="72325" y="474073"/>
                      <a:pt x="88590" y="391111"/>
                    </a:cubicBezTo>
                    <a:cubicBezTo>
                      <a:pt x="104855" y="308149"/>
                      <a:pt x="116487" y="226411"/>
                      <a:pt x="101742" y="161556"/>
                    </a:cubicBezTo>
                    <a:cubicBezTo>
                      <a:pt x="86997" y="96701"/>
                      <a:pt x="13195" y="-16324"/>
                      <a:pt x="121" y="1979"/>
                    </a:cubicBezTo>
                    <a:cubicBezTo>
                      <a:pt x="-1467" y="74226"/>
                      <a:pt x="13063" y="55755"/>
                      <a:pt x="11475" y="12800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886F385E-0259-92DA-B6EC-03D7F5890869}"/>
                  </a:ext>
                </a:extLst>
              </p:cNvPr>
              <p:cNvSpPr/>
              <p:nvPr/>
            </p:nvSpPr>
            <p:spPr>
              <a:xfrm rot="11025228">
                <a:off x="5718912" y="5129106"/>
                <a:ext cx="53109" cy="136339"/>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15553"/>
                  <a:gd name="connsiteY0" fmla="*/ 218444 h 311094"/>
                  <a:gd name="connsiteX1" fmla="*/ 104926 w 115553"/>
                  <a:gd name="connsiteY1" fmla="*/ 310218 h 311094"/>
                  <a:gd name="connsiteX2" fmla="*/ 100666 w 115553"/>
                  <a:gd name="connsiteY2" fmla="*/ 168951 h 311094"/>
                  <a:gd name="connsiteX3" fmla="*/ 4763 w 115553"/>
                  <a:gd name="connsiteY3" fmla="*/ 1704 h 311094"/>
                  <a:gd name="connsiteX4" fmla="*/ 0 w 115553"/>
                  <a:gd name="connsiteY4" fmla="*/ 218444 h 311094"/>
                  <a:gd name="connsiteX0" fmla="*/ 0 w 112336"/>
                  <a:gd name="connsiteY0" fmla="*/ 218444 h 317291"/>
                  <a:gd name="connsiteX1" fmla="*/ 48210 w 112336"/>
                  <a:gd name="connsiteY1" fmla="*/ 288101 h 317291"/>
                  <a:gd name="connsiteX2" fmla="*/ 104926 w 112336"/>
                  <a:gd name="connsiteY2" fmla="*/ 310218 h 317291"/>
                  <a:gd name="connsiteX3" fmla="*/ 100666 w 112336"/>
                  <a:gd name="connsiteY3" fmla="*/ 168951 h 317291"/>
                  <a:gd name="connsiteX4" fmla="*/ 4763 w 112336"/>
                  <a:gd name="connsiteY4" fmla="*/ 1704 h 317291"/>
                  <a:gd name="connsiteX5" fmla="*/ 0 w 112336"/>
                  <a:gd name="connsiteY5" fmla="*/ 218444 h 317291"/>
                  <a:gd name="connsiteX0" fmla="*/ 0 w 112609"/>
                  <a:gd name="connsiteY0" fmla="*/ 218444 h 369199"/>
                  <a:gd name="connsiteX1" fmla="*/ 43909 w 112609"/>
                  <a:gd name="connsiteY1" fmla="*/ 365709 h 369199"/>
                  <a:gd name="connsiteX2" fmla="*/ 104926 w 112609"/>
                  <a:gd name="connsiteY2" fmla="*/ 310218 h 369199"/>
                  <a:gd name="connsiteX3" fmla="*/ 100666 w 112609"/>
                  <a:gd name="connsiteY3" fmla="*/ 168951 h 369199"/>
                  <a:gd name="connsiteX4" fmla="*/ 4763 w 112609"/>
                  <a:gd name="connsiteY4" fmla="*/ 1704 h 369199"/>
                  <a:gd name="connsiteX5" fmla="*/ 0 w 112609"/>
                  <a:gd name="connsiteY5" fmla="*/ 218444 h 369199"/>
                  <a:gd name="connsiteX0" fmla="*/ 0 w 106994"/>
                  <a:gd name="connsiteY0" fmla="*/ 218568 h 389415"/>
                  <a:gd name="connsiteX1" fmla="*/ 43909 w 106994"/>
                  <a:gd name="connsiteY1" fmla="*/ 365833 h 389415"/>
                  <a:gd name="connsiteX2" fmla="*/ 91970 w 106994"/>
                  <a:gd name="connsiteY2" fmla="*/ 373311 h 389415"/>
                  <a:gd name="connsiteX3" fmla="*/ 100666 w 106994"/>
                  <a:gd name="connsiteY3" fmla="*/ 169075 h 389415"/>
                  <a:gd name="connsiteX4" fmla="*/ 4763 w 106994"/>
                  <a:gd name="connsiteY4" fmla="*/ 1828 h 389415"/>
                  <a:gd name="connsiteX5" fmla="*/ 0 w 106994"/>
                  <a:gd name="connsiteY5" fmla="*/ 218568 h 389415"/>
                  <a:gd name="connsiteX0" fmla="*/ 0 w 111738"/>
                  <a:gd name="connsiteY0" fmla="*/ 218675 h 390087"/>
                  <a:gd name="connsiteX1" fmla="*/ 43909 w 111738"/>
                  <a:gd name="connsiteY1" fmla="*/ 365940 h 390087"/>
                  <a:gd name="connsiteX2" fmla="*/ 91970 w 111738"/>
                  <a:gd name="connsiteY2" fmla="*/ 373418 h 390087"/>
                  <a:gd name="connsiteX3" fmla="*/ 106384 w 111738"/>
                  <a:gd name="connsiteY3" fmla="*/ 161512 h 390087"/>
                  <a:gd name="connsiteX4" fmla="*/ 4763 w 111738"/>
                  <a:gd name="connsiteY4" fmla="*/ 1935 h 390087"/>
                  <a:gd name="connsiteX5" fmla="*/ 0 w 111738"/>
                  <a:gd name="connsiteY5" fmla="*/ 218675 h 390087"/>
                  <a:gd name="connsiteX0" fmla="*/ 0 w 112053"/>
                  <a:gd name="connsiteY0" fmla="*/ 218717 h 403752"/>
                  <a:gd name="connsiteX1" fmla="*/ 43909 w 112053"/>
                  <a:gd name="connsiteY1" fmla="*/ 365982 h 403752"/>
                  <a:gd name="connsiteX2" fmla="*/ 93232 w 112053"/>
                  <a:gd name="connsiteY2" fmla="*/ 391109 h 403752"/>
                  <a:gd name="connsiteX3" fmla="*/ 106384 w 112053"/>
                  <a:gd name="connsiteY3" fmla="*/ 161554 h 403752"/>
                  <a:gd name="connsiteX4" fmla="*/ 4763 w 112053"/>
                  <a:gd name="connsiteY4" fmla="*/ 1977 h 403752"/>
                  <a:gd name="connsiteX5" fmla="*/ 0 w 112053"/>
                  <a:gd name="connsiteY5" fmla="*/ 218717 h 403752"/>
                  <a:gd name="connsiteX0" fmla="*/ 0 w 112092"/>
                  <a:gd name="connsiteY0" fmla="*/ 218719 h 400870"/>
                  <a:gd name="connsiteX1" fmla="*/ 42509 w 112092"/>
                  <a:gd name="connsiteY1" fmla="*/ 352664 h 400870"/>
                  <a:gd name="connsiteX2" fmla="*/ 93232 w 112092"/>
                  <a:gd name="connsiteY2" fmla="*/ 391111 h 400870"/>
                  <a:gd name="connsiteX3" fmla="*/ 106384 w 112092"/>
                  <a:gd name="connsiteY3" fmla="*/ 161556 h 400870"/>
                  <a:gd name="connsiteX4" fmla="*/ 4763 w 112092"/>
                  <a:gd name="connsiteY4" fmla="*/ 1979 h 400870"/>
                  <a:gd name="connsiteX5" fmla="*/ 0 w 112092"/>
                  <a:gd name="connsiteY5" fmla="*/ 218719 h 400870"/>
                  <a:gd name="connsiteX0" fmla="*/ 0 w 112467"/>
                  <a:gd name="connsiteY0" fmla="*/ 218719 h 475300"/>
                  <a:gd name="connsiteX1" fmla="*/ 29570 w 112467"/>
                  <a:gd name="connsiteY1" fmla="*/ 472253 h 475300"/>
                  <a:gd name="connsiteX2" fmla="*/ 93232 w 112467"/>
                  <a:gd name="connsiteY2" fmla="*/ 391111 h 475300"/>
                  <a:gd name="connsiteX3" fmla="*/ 106384 w 112467"/>
                  <a:gd name="connsiteY3" fmla="*/ 161556 h 475300"/>
                  <a:gd name="connsiteX4" fmla="*/ 4763 w 112467"/>
                  <a:gd name="connsiteY4" fmla="*/ 1979 h 475300"/>
                  <a:gd name="connsiteX5" fmla="*/ 0 w 112467"/>
                  <a:gd name="connsiteY5" fmla="*/ 218719 h 475300"/>
                  <a:gd name="connsiteX0" fmla="*/ 11475 w 107825"/>
                  <a:gd name="connsiteY0" fmla="*/ 128002 h 485677"/>
                  <a:gd name="connsiteX1" fmla="*/ 24928 w 107825"/>
                  <a:gd name="connsiteY1" fmla="*/ 472253 h 485677"/>
                  <a:gd name="connsiteX2" fmla="*/ 88590 w 107825"/>
                  <a:gd name="connsiteY2" fmla="*/ 391111 h 485677"/>
                  <a:gd name="connsiteX3" fmla="*/ 101742 w 107825"/>
                  <a:gd name="connsiteY3" fmla="*/ 161556 h 485677"/>
                  <a:gd name="connsiteX4" fmla="*/ 121 w 107825"/>
                  <a:gd name="connsiteY4" fmla="*/ 1979 h 485677"/>
                  <a:gd name="connsiteX5" fmla="*/ 11475 w 107825"/>
                  <a:gd name="connsiteY5" fmla="*/ 128002 h 485677"/>
                  <a:gd name="connsiteX0" fmla="*/ 11475 w 108507"/>
                  <a:gd name="connsiteY0" fmla="*/ 128002 h 664853"/>
                  <a:gd name="connsiteX1" fmla="*/ 4149 w 108507"/>
                  <a:gd name="connsiteY1" fmla="*/ 659329 h 664853"/>
                  <a:gd name="connsiteX2" fmla="*/ 88590 w 108507"/>
                  <a:gd name="connsiteY2" fmla="*/ 391111 h 664853"/>
                  <a:gd name="connsiteX3" fmla="*/ 101742 w 108507"/>
                  <a:gd name="connsiteY3" fmla="*/ 161556 h 664853"/>
                  <a:gd name="connsiteX4" fmla="*/ 121 w 108507"/>
                  <a:gd name="connsiteY4" fmla="*/ 1979 h 664853"/>
                  <a:gd name="connsiteX5" fmla="*/ 11475 w 108507"/>
                  <a:gd name="connsiteY5" fmla="*/ 128002 h 6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07" h="664853">
                    <a:moveTo>
                      <a:pt x="11475" y="128002"/>
                    </a:moveTo>
                    <a:cubicBezTo>
                      <a:pt x="18716" y="175735"/>
                      <a:pt x="-8703" y="615478"/>
                      <a:pt x="4149" y="659329"/>
                    </a:cubicBezTo>
                    <a:cubicBezTo>
                      <a:pt x="17001" y="703180"/>
                      <a:pt x="72325" y="474073"/>
                      <a:pt x="88590" y="391111"/>
                    </a:cubicBezTo>
                    <a:cubicBezTo>
                      <a:pt x="104855" y="308149"/>
                      <a:pt x="116487" y="226411"/>
                      <a:pt x="101742" y="161556"/>
                    </a:cubicBezTo>
                    <a:cubicBezTo>
                      <a:pt x="86997" y="96701"/>
                      <a:pt x="13195" y="-16324"/>
                      <a:pt x="121" y="1979"/>
                    </a:cubicBezTo>
                    <a:cubicBezTo>
                      <a:pt x="-1467" y="74226"/>
                      <a:pt x="13063" y="55755"/>
                      <a:pt x="11475" y="12800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B122930E-DDD1-0FCB-9E69-AE4BB8020ECC}"/>
                  </a:ext>
                </a:extLst>
              </p:cNvPr>
              <p:cNvSpPr/>
              <p:nvPr/>
            </p:nvSpPr>
            <p:spPr>
              <a:xfrm rot="10800000">
                <a:off x="5764340" y="5116415"/>
                <a:ext cx="53109" cy="136339"/>
              </a:xfrm>
              <a:custGeom>
                <a:avLst/>
                <a:gdLst>
                  <a:gd name="connsiteX0" fmla="*/ 0 w 96460"/>
                  <a:gd name="connsiteY0" fmla="*/ 215153 h 237564"/>
                  <a:gd name="connsiteX1" fmla="*/ 0 w 96460"/>
                  <a:gd name="connsiteY1" fmla="*/ 215153 h 237564"/>
                  <a:gd name="connsiteX2" fmla="*/ 15688 w 96460"/>
                  <a:gd name="connsiteY2" fmla="*/ 228600 h 237564"/>
                  <a:gd name="connsiteX3" fmla="*/ 38100 w 96460"/>
                  <a:gd name="connsiteY3" fmla="*/ 237564 h 237564"/>
                  <a:gd name="connsiteX4" fmla="*/ 67235 w 96460"/>
                  <a:gd name="connsiteY4" fmla="*/ 233082 h 237564"/>
                  <a:gd name="connsiteX5" fmla="*/ 91888 w 96460"/>
                  <a:gd name="connsiteY5" fmla="*/ 212911 h 237564"/>
                  <a:gd name="connsiteX6" fmla="*/ 94129 w 96460"/>
                  <a:gd name="connsiteY6" fmla="*/ 177053 h 237564"/>
                  <a:gd name="connsiteX7" fmla="*/ 91888 w 96460"/>
                  <a:gd name="connsiteY7" fmla="*/ 170329 h 237564"/>
                  <a:gd name="connsiteX8" fmla="*/ 85164 w 96460"/>
                  <a:gd name="connsiteY8" fmla="*/ 163606 h 237564"/>
                  <a:gd name="connsiteX9" fmla="*/ 82923 w 96460"/>
                  <a:gd name="connsiteY9" fmla="*/ 147917 h 237564"/>
                  <a:gd name="connsiteX10" fmla="*/ 78441 w 96460"/>
                  <a:gd name="connsiteY10" fmla="*/ 105335 h 237564"/>
                  <a:gd name="connsiteX11" fmla="*/ 64994 w 96460"/>
                  <a:gd name="connsiteY11" fmla="*/ 82923 h 237564"/>
                  <a:gd name="connsiteX12" fmla="*/ 56029 w 96460"/>
                  <a:gd name="connsiteY12" fmla="*/ 56029 h 237564"/>
                  <a:gd name="connsiteX13" fmla="*/ 38100 w 96460"/>
                  <a:gd name="connsiteY13" fmla="*/ 24653 h 237564"/>
                  <a:gd name="connsiteX14" fmla="*/ 35858 w 96460"/>
                  <a:gd name="connsiteY14" fmla="*/ 17929 h 237564"/>
                  <a:gd name="connsiteX15" fmla="*/ 20170 w 96460"/>
                  <a:gd name="connsiteY15" fmla="*/ 15688 h 237564"/>
                  <a:gd name="connsiteX16" fmla="*/ 6723 w 96460"/>
                  <a:gd name="connsiteY16" fmla="*/ 11206 h 237564"/>
                  <a:gd name="connsiteX17" fmla="*/ 0 w 96460"/>
                  <a:gd name="connsiteY17" fmla="*/ 0 h 237564"/>
                  <a:gd name="connsiteX18" fmla="*/ 0 w 96460"/>
                  <a:gd name="connsiteY18" fmla="*/ 215153 h 2375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35858 w 95711"/>
                  <a:gd name="connsiteY13" fmla="*/ 17929 h 239064"/>
                  <a:gd name="connsiteX14" fmla="*/ 20170 w 95711"/>
                  <a:gd name="connsiteY14" fmla="*/ 15688 h 239064"/>
                  <a:gd name="connsiteX15" fmla="*/ 6723 w 95711"/>
                  <a:gd name="connsiteY15" fmla="*/ 11206 h 239064"/>
                  <a:gd name="connsiteX16" fmla="*/ 0 w 95711"/>
                  <a:gd name="connsiteY16" fmla="*/ 0 h 239064"/>
                  <a:gd name="connsiteX17" fmla="*/ 0 w 95711"/>
                  <a:gd name="connsiteY17"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38100 w 95711"/>
                  <a:gd name="connsiteY12" fmla="*/ 24653 h 239064"/>
                  <a:gd name="connsiteX13" fmla="*/ 20170 w 95711"/>
                  <a:gd name="connsiteY13" fmla="*/ 15688 h 239064"/>
                  <a:gd name="connsiteX14" fmla="*/ 6723 w 95711"/>
                  <a:gd name="connsiteY14" fmla="*/ 11206 h 239064"/>
                  <a:gd name="connsiteX15" fmla="*/ 0 w 95711"/>
                  <a:gd name="connsiteY15" fmla="*/ 0 h 239064"/>
                  <a:gd name="connsiteX16" fmla="*/ 0 w 95711"/>
                  <a:gd name="connsiteY16"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56029 w 95711"/>
                  <a:gd name="connsiteY11" fmla="*/ 56029 h 239064"/>
                  <a:gd name="connsiteX12" fmla="*/ 20170 w 95711"/>
                  <a:gd name="connsiteY12" fmla="*/ 15688 h 239064"/>
                  <a:gd name="connsiteX13" fmla="*/ 6723 w 95711"/>
                  <a:gd name="connsiteY13" fmla="*/ 11206 h 239064"/>
                  <a:gd name="connsiteX14" fmla="*/ 0 w 95711"/>
                  <a:gd name="connsiteY14" fmla="*/ 0 h 239064"/>
                  <a:gd name="connsiteX15" fmla="*/ 0 w 95711"/>
                  <a:gd name="connsiteY15"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4994 w 95711"/>
                  <a:gd name="connsiteY10" fmla="*/ 82923 h 239064"/>
                  <a:gd name="connsiteX11" fmla="*/ 20170 w 95711"/>
                  <a:gd name="connsiteY11" fmla="*/ 15688 h 239064"/>
                  <a:gd name="connsiteX12" fmla="*/ 6723 w 95711"/>
                  <a:gd name="connsiteY12" fmla="*/ 11206 h 239064"/>
                  <a:gd name="connsiteX13" fmla="*/ 0 w 95711"/>
                  <a:gd name="connsiteY13" fmla="*/ 0 h 239064"/>
                  <a:gd name="connsiteX14" fmla="*/ 0 w 95711"/>
                  <a:gd name="connsiteY14"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20170 w 95711"/>
                  <a:gd name="connsiteY10" fmla="*/ 15688 h 239064"/>
                  <a:gd name="connsiteX11" fmla="*/ 6723 w 95711"/>
                  <a:gd name="connsiteY11" fmla="*/ 11206 h 239064"/>
                  <a:gd name="connsiteX12" fmla="*/ 0 w 95711"/>
                  <a:gd name="connsiteY12" fmla="*/ 0 h 239064"/>
                  <a:gd name="connsiteX13" fmla="*/ 0 w 95711"/>
                  <a:gd name="connsiteY13" fmla="*/ 215153 h 239064"/>
                  <a:gd name="connsiteX0" fmla="*/ 0 w 95711"/>
                  <a:gd name="connsiteY0" fmla="*/ 215153 h 239064"/>
                  <a:gd name="connsiteX1" fmla="*/ 0 w 95711"/>
                  <a:gd name="connsiteY1" fmla="*/ 215153 h 239064"/>
                  <a:gd name="connsiteX2" fmla="*/ 15688 w 95711"/>
                  <a:gd name="connsiteY2" fmla="*/ 228600 h 239064"/>
                  <a:gd name="connsiteX3" fmla="*/ 38100 w 95711"/>
                  <a:gd name="connsiteY3" fmla="*/ 237564 h 239064"/>
                  <a:gd name="connsiteX4" fmla="*/ 67235 w 95711"/>
                  <a:gd name="connsiteY4" fmla="*/ 233082 h 239064"/>
                  <a:gd name="connsiteX5" fmla="*/ 94129 w 95711"/>
                  <a:gd name="connsiteY5" fmla="*/ 177053 h 239064"/>
                  <a:gd name="connsiteX6" fmla="*/ 91888 w 95711"/>
                  <a:gd name="connsiteY6" fmla="*/ 170329 h 239064"/>
                  <a:gd name="connsiteX7" fmla="*/ 85164 w 95711"/>
                  <a:gd name="connsiteY7" fmla="*/ 163606 h 239064"/>
                  <a:gd name="connsiteX8" fmla="*/ 82923 w 95711"/>
                  <a:gd name="connsiteY8" fmla="*/ 147917 h 239064"/>
                  <a:gd name="connsiteX9" fmla="*/ 78441 w 95711"/>
                  <a:gd name="connsiteY9" fmla="*/ 105335 h 239064"/>
                  <a:gd name="connsiteX10" fmla="*/ 6723 w 95711"/>
                  <a:gd name="connsiteY10" fmla="*/ 11206 h 239064"/>
                  <a:gd name="connsiteX11" fmla="*/ 0 w 95711"/>
                  <a:gd name="connsiteY11" fmla="*/ 0 h 239064"/>
                  <a:gd name="connsiteX12" fmla="*/ 0 w 95711"/>
                  <a:gd name="connsiteY12" fmla="*/ 215153 h 239064"/>
                  <a:gd name="connsiteX0" fmla="*/ 0 w 95711"/>
                  <a:gd name="connsiteY0" fmla="*/ 217396 h 241307"/>
                  <a:gd name="connsiteX1" fmla="*/ 0 w 95711"/>
                  <a:gd name="connsiteY1" fmla="*/ 217396 h 241307"/>
                  <a:gd name="connsiteX2" fmla="*/ 15688 w 95711"/>
                  <a:gd name="connsiteY2" fmla="*/ 230843 h 241307"/>
                  <a:gd name="connsiteX3" fmla="*/ 38100 w 95711"/>
                  <a:gd name="connsiteY3" fmla="*/ 239807 h 241307"/>
                  <a:gd name="connsiteX4" fmla="*/ 67235 w 95711"/>
                  <a:gd name="connsiteY4" fmla="*/ 235325 h 241307"/>
                  <a:gd name="connsiteX5" fmla="*/ 94129 w 95711"/>
                  <a:gd name="connsiteY5" fmla="*/ 179296 h 241307"/>
                  <a:gd name="connsiteX6" fmla="*/ 91888 w 95711"/>
                  <a:gd name="connsiteY6" fmla="*/ 172572 h 241307"/>
                  <a:gd name="connsiteX7" fmla="*/ 85164 w 95711"/>
                  <a:gd name="connsiteY7" fmla="*/ 165849 h 241307"/>
                  <a:gd name="connsiteX8" fmla="*/ 82923 w 95711"/>
                  <a:gd name="connsiteY8" fmla="*/ 150160 h 241307"/>
                  <a:gd name="connsiteX9" fmla="*/ 78441 w 95711"/>
                  <a:gd name="connsiteY9" fmla="*/ 107578 h 241307"/>
                  <a:gd name="connsiteX10" fmla="*/ 0 w 95711"/>
                  <a:gd name="connsiteY10" fmla="*/ 2243 h 241307"/>
                  <a:gd name="connsiteX11" fmla="*/ 0 w 95711"/>
                  <a:gd name="connsiteY11" fmla="*/ 217396 h 241307"/>
                  <a:gd name="connsiteX0" fmla="*/ 0 w 95711"/>
                  <a:gd name="connsiteY0" fmla="*/ 217396 h 242493"/>
                  <a:gd name="connsiteX1" fmla="*/ 0 w 95711"/>
                  <a:gd name="connsiteY1" fmla="*/ 217396 h 242493"/>
                  <a:gd name="connsiteX2" fmla="*/ 38100 w 95711"/>
                  <a:gd name="connsiteY2" fmla="*/ 239807 h 242493"/>
                  <a:gd name="connsiteX3" fmla="*/ 67235 w 95711"/>
                  <a:gd name="connsiteY3" fmla="*/ 235325 h 242493"/>
                  <a:gd name="connsiteX4" fmla="*/ 94129 w 95711"/>
                  <a:gd name="connsiteY4" fmla="*/ 179296 h 242493"/>
                  <a:gd name="connsiteX5" fmla="*/ 91888 w 95711"/>
                  <a:gd name="connsiteY5" fmla="*/ 172572 h 242493"/>
                  <a:gd name="connsiteX6" fmla="*/ 85164 w 95711"/>
                  <a:gd name="connsiteY6" fmla="*/ 165849 h 242493"/>
                  <a:gd name="connsiteX7" fmla="*/ 82923 w 95711"/>
                  <a:gd name="connsiteY7" fmla="*/ 150160 h 242493"/>
                  <a:gd name="connsiteX8" fmla="*/ 78441 w 95711"/>
                  <a:gd name="connsiteY8" fmla="*/ 107578 h 242493"/>
                  <a:gd name="connsiteX9" fmla="*/ 0 w 95711"/>
                  <a:gd name="connsiteY9" fmla="*/ 2243 h 242493"/>
                  <a:gd name="connsiteX10" fmla="*/ 0 w 95711"/>
                  <a:gd name="connsiteY10" fmla="*/ 217396 h 242493"/>
                  <a:gd name="connsiteX0" fmla="*/ 0 w 95711"/>
                  <a:gd name="connsiteY0" fmla="*/ 217396 h 236501"/>
                  <a:gd name="connsiteX1" fmla="*/ 0 w 95711"/>
                  <a:gd name="connsiteY1" fmla="*/ 217396 h 236501"/>
                  <a:gd name="connsiteX2" fmla="*/ 67235 w 95711"/>
                  <a:gd name="connsiteY2" fmla="*/ 235325 h 236501"/>
                  <a:gd name="connsiteX3" fmla="*/ 94129 w 95711"/>
                  <a:gd name="connsiteY3" fmla="*/ 179296 h 236501"/>
                  <a:gd name="connsiteX4" fmla="*/ 91888 w 95711"/>
                  <a:gd name="connsiteY4" fmla="*/ 172572 h 236501"/>
                  <a:gd name="connsiteX5" fmla="*/ 85164 w 95711"/>
                  <a:gd name="connsiteY5" fmla="*/ 165849 h 236501"/>
                  <a:gd name="connsiteX6" fmla="*/ 82923 w 95711"/>
                  <a:gd name="connsiteY6" fmla="*/ 150160 h 236501"/>
                  <a:gd name="connsiteX7" fmla="*/ 78441 w 95711"/>
                  <a:gd name="connsiteY7" fmla="*/ 107578 h 236501"/>
                  <a:gd name="connsiteX8" fmla="*/ 0 w 95711"/>
                  <a:gd name="connsiteY8" fmla="*/ 2243 h 236501"/>
                  <a:gd name="connsiteX9" fmla="*/ 0 w 95711"/>
                  <a:gd name="connsiteY9" fmla="*/ 217396 h 236501"/>
                  <a:gd name="connsiteX0" fmla="*/ 0 w 100660"/>
                  <a:gd name="connsiteY0" fmla="*/ 217396 h 217396"/>
                  <a:gd name="connsiteX1" fmla="*/ 0 w 100660"/>
                  <a:gd name="connsiteY1" fmla="*/ 217396 h 217396"/>
                  <a:gd name="connsiteX2" fmla="*/ 94129 w 100660"/>
                  <a:gd name="connsiteY2" fmla="*/ 179296 h 217396"/>
                  <a:gd name="connsiteX3" fmla="*/ 91888 w 100660"/>
                  <a:gd name="connsiteY3" fmla="*/ 172572 h 217396"/>
                  <a:gd name="connsiteX4" fmla="*/ 85164 w 100660"/>
                  <a:gd name="connsiteY4" fmla="*/ 165849 h 217396"/>
                  <a:gd name="connsiteX5" fmla="*/ 82923 w 100660"/>
                  <a:gd name="connsiteY5" fmla="*/ 150160 h 217396"/>
                  <a:gd name="connsiteX6" fmla="*/ 78441 w 100660"/>
                  <a:gd name="connsiteY6" fmla="*/ 107578 h 217396"/>
                  <a:gd name="connsiteX7" fmla="*/ 0 w 100660"/>
                  <a:gd name="connsiteY7" fmla="*/ 2243 h 217396"/>
                  <a:gd name="connsiteX8" fmla="*/ 0 w 100660"/>
                  <a:gd name="connsiteY8" fmla="*/ 217396 h 217396"/>
                  <a:gd name="connsiteX0" fmla="*/ 0 w 100776"/>
                  <a:gd name="connsiteY0" fmla="*/ 217396 h 217396"/>
                  <a:gd name="connsiteX1" fmla="*/ 0 w 100776"/>
                  <a:gd name="connsiteY1" fmla="*/ 217396 h 217396"/>
                  <a:gd name="connsiteX2" fmla="*/ 94129 w 100776"/>
                  <a:gd name="connsiteY2" fmla="*/ 179296 h 217396"/>
                  <a:gd name="connsiteX3" fmla="*/ 91888 w 100776"/>
                  <a:gd name="connsiteY3" fmla="*/ 172572 h 217396"/>
                  <a:gd name="connsiteX4" fmla="*/ 82923 w 100776"/>
                  <a:gd name="connsiteY4" fmla="*/ 150160 h 217396"/>
                  <a:gd name="connsiteX5" fmla="*/ 78441 w 100776"/>
                  <a:gd name="connsiteY5" fmla="*/ 107578 h 217396"/>
                  <a:gd name="connsiteX6" fmla="*/ 0 w 100776"/>
                  <a:gd name="connsiteY6" fmla="*/ 2243 h 217396"/>
                  <a:gd name="connsiteX7" fmla="*/ 0 w 100776"/>
                  <a:gd name="connsiteY7" fmla="*/ 217396 h 217396"/>
                  <a:gd name="connsiteX0" fmla="*/ 0 w 98597"/>
                  <a:gd name="connsiteY0" fmla="*/ 217396 h 217396"/>
                  <a:gd name="connsiteX1" fmla="*/ 0 w 98597"/>
                  <a:gd name="connsiteY1" fmla="*/ 217396 h 217396"/>
                  <a:gd name="connsiteX2" fmla="*/ 94129 w 98597"/>
                  <a:gd name="connsiteY2" fmla="*/ 179296 h 217396"/>
                  <a:gd name="connsiteX3" fmla="*/ 82923 w 98597"/>
                  <a:gd name="connsiteY3" fmla="*/ 150160 h 217396"/>
                  <a:gd name="connsiteX4" fmla="*/ 78441 w 98597"/>
                  <a:gd name="connsiteY4" fmla="*/ 107578 h 217396"/>
                  <a:gd name="connsiteX5" fmla="*/ 0 w 98597"/>
                  <a:gd name="connsiteY5" fmla="*/ 2243 h 217396"/>
                  <a:gd name="connsiteX6" fmla="*/ 0 w 98597"/>
                  <a:gd name="connsiteY6" fmla="*/ 217396 h 217396"/>
                  <a:gd name="connsiteX0" fmla="*/ 0 w 99480"/>
                  <a:gd name="connsiteY0" fmla="*/ 217493 h 217493"/>
                  <a:gd name="connsiteX1" fmla="*/ 0 w 99480"/>
                  <a:gd name="connsiteY1" fmla="*/ 217493 h 217493"/>
                  <a:gd name="connsiteX2" fmla="*/ 94129 w 99480"/>
                  <a:gd name="connsiteY2" fmla="*/ 179393 h 217493"/>
                  <a:gd name="connsiteX3" fmla="*/ 78441 w 99480"/>
                  <a:gd name="connsiteY3" fmla="*/ 107675 h 217493"/>
                  <a:gd name="connsiteX4" fmla="*/ 0 w 99480"/>
                  <a:gd name="connsiteY4" fmla="*/ 2340 h 217493"/>
                  <a:gd name="connsiteX5" fmla="*/ 0 w 99480"/>
                  <a:gd name="connsiteY5" fmla="*/ 217493 h 217493"/>
                  <a:gd name="connsiteX0" fmla="*/ 0 w 81218"/>
                  <a:gd name="connsiteY0" fmla="*/ 217573 h 217573"/>
                  <a:gd name="connsiteX1" fmla="*/ 0 w 81218"/>
                  <a:gd name="connsiteY1" fmla="*/ 217573 h 217573"/>
                  <a:gd name="connsiteX2" fmla="*/ 57616 w 81218"/>
                  <a:gd name="connsiteY2" fmla="*/ 201698 h 217573"/>
                  <a:gd name="connsiteX3" fmla="*/ 78441 w 81218"/>
                  <a:gd name="connsiteY3" fmla="*/ 107755 h 217573"/>
                  <a:gd name="connsiteX4" fmla="*/ 0 w 81218"/>
                  <a:gd name="connsiteY4" fmla="*/ 2420 h 217573"/>
                  <a:gd name="connsiteX5" fmla="*/ 0 w 81218"/>
                  <a:gd name="connsiteY5" fmla="*/ 217573 h 217573"/>
                  <a:gd name="connsiteX0" fmla="*/ 0 w 78357"/>
                  <a:gd name="connsiteY0" fmla="*/ 217055 h 217055"/>
                  <a:gd name="connsiteX1" fmla="*/ 0 w 78357"/>
                  <a:gd name="connsiteY1" fmla="*/ 217055 h 217055"/>
                  <a:gd name="connsiteX2" fmla="*/ 57616 w 78357"/>
                  <a:gd name="connsiteY2" fmla="*/ 201180 h 217055"/>
                  <a:gd name="connsiteX3" fmla="*/ 75266 w 78357"/>
                  <a:gd name="connsiteY3" fmla="*/ 135812 h 217055"/>
                  <a:gd name="connsiteX4" fmla="*/ 0 w 78357"/>
                  <a:gd name="connsiteY4" fmla="*/ 1902 h 217055"/>
                  <a:gd name="connsiteX5" fmla="*/ 0 w 78357"/>
                  <a:gd name="connsiteY5" fmla="*/ 217055 h 217055"/>
                  <a:gd name="connsiteX0" fmla="*/ 0 w 86464"/>
                  <a:gd name="connsiteY0" fmla="*/ 217143 h 240568"/>
                  <a:gd name="connsiteX1" fmla="*/ 0 w 86464"/>
                  <a:gd name="connsiteY1" fmla="*/ 217143 h 240568"/>
                  <a:gd name="connsiteX2" fmla="*/ 78254 w 86464"/>
                  <a:gd name="connsiteY2" fmla="*/ 237781 h 240568"/>
                  <a:gd name="connsiteX3" fmla="*/ 75266 w 86464"/>
                  <a:gd name="connsiteY3" fmla="*/ 135900 h 240568"/>
                  <a:gd name="connsiteX4" fmla="*/ 0 w 86464"/>
                  <a:gd name="connsiteY4" fmla="*/ 1990 h 240568"/>
                  <a:gd name="connsiteX5" fmla="*/ 0 w 86464"/>
                  <a:gd name="connsiteY5" fmla="*/ 217143 h 240568"/>
                  <a:gd name="connsiteX0" fmla="*/ 0 w 100919"/>
                  <a:gd name="connsiteY0" fmla="*/ 216731 h 238561"/>
                  <a:gd name="connsiteX1" fmla="*/ 0 w 100919"/>
                  <a:gd name="connsiteY1" fmla="*/ 216731 h 238561"/>
                  <a:gd name="connsiteX2" fmla="*/ 78254 w 100919"/>
                  <a:gd name="connsiteY2" fmla="*/ 237369 h 238561"/>
                  <a:gd name="connsiteX3" fmla="*/ 95903 w 100919"/>
                  <a:gd name="connsiteY3" fmla="*/ 168825 h 238561"/>
                  <a:gd name="connsiteX4" fmla="*/ 0 w 100919"/>
                  <a:gd name="connsiteY4" fmla="*/ 1578 h 238561"/>
                  <a:gd name="connsiteX5" fmla="*/ 0 w 100919"/>
                  <a:gd name="connsiteY5" fmla="*/ 216731 h 238561"/>
                  <a:gd name="connsiteX0" fmla="*/ 0 w 108857"/>
                  <a:gd name="connsiteY0" fmla="*/ 223081 h 238561"/>
                  <a:gd name="connsiteX1" fmla="*/ 7938 w 108857"/>
                  <a:gd name="connsiteY1" fmla="*/ 216731 h 238561"/>
                  <a:gd name="connsiteX2" fmla="*/ 86192 w 108857"/>
                  <a:gd name="connsiteY2" fmla="*/ 237369 h 238561"/>
                  <a:gd name="connsiteX3" fmla="*/ 103841 w 108857"/>
                  <a:gd name="connsiteY3" fmla="*/ 168825 h 238561"/>
                  <a:gd name="connsiteX4" fmla="*/ 7938 w 108857"/>
                  <a:gd name="connsiteY4" fmla="*/ 1578 h 238561"/>
                  <a:gd name="connsiteX5" fmla="*/ 0 w 108857"/>
                  <a:gd name="connsiteY5" fmla="*/ 223081 h 238561"/>
                  <a:gd name="connsiteX0" fmla="*/ 0 w 108857"/>
                  <a:gd name="connsiteY0" fmla="*/ 223106 h 254122"/>
                  <a:gd name="connsiteX1" fmla="*/ 7938 w 108857"/>
                  <a:gd name="connsiteY1" fmla="*/ 216756 h 254122"/>
                  <a:gd name="connsiteX2" fmla="*/ 86192 w 108857"/>
                  <a:gd name="connsiteY2" fmla="*/ 253269 h 254122"/>
                  <a:gd name="connsiteX3" fmla="*/ 103841 w 108857"/>
                  <a:gd name="connsiteY3" fmla="*/ 168850 h 254122"/>
                  <a:gd name="connsiteX4" fmla="*/ 7938 w 108857"/>
                  <a:gd name="connsiteY4" fmla="*/ 1603 h 254122"/>
                  <a:gd name="connsiteX5" fmla="*/ 0 w 108857"/>
                  <a:gd name="connsiteY5" fmla="*/ 223106 h 254122"/>
                  <a:gd name="connsiteX0" fmla="*/ 0 w 108178"/>
                  <a:gd name="connsiteY0" fmla="*/ 223106 h 256038"/>
                  <a:gd name="connsiteX1" fmla="*/ 36513 w 108178"/>
                  <a:gd name="connsiteY1" fmla="*/ 240569 h 256038"/>
                  <a:gd name="connsiteX2" fmla="*/ 86192 w 108178"/>
                  <a:gd name="connsiteY2" fmla="*/ 253269 h 256038"/>
                  <a:gd name="connsiteX3" fmla="*/ 103841 w 108178"/>
                  <a:gd name="connsiteY3" fmla="*/ 168850 h 256038"/>
                  <a:gd name="connsiteX4" fmla="*/ 7938 w 108178"/>
                  <a:gd name="connsiteY4" fmla="*/ 1603 h 256038"/>
                  <a:gd name="connsiteX5" fmla="*/ 0 w 108178"/>
                  <a:gd name="connsiteY5" fmla="*/ 223106 h 256038"/>
                  <a:gd name="connsiteX0" fmla="*/ 0 w 105003"/>
                  <a:gd name="connsiteY0" fmla="*/ 218343 h 256038"/>
                  <a:gd name="connsiteX1" fmla="*/ 33338 w 105003"/>
                  <a:gd name="connsiteY1" fmla="*/ 240569 h 256038"/>
                  <a:gd name="connsiteX2" fmla="*/ 83017 w 105003"/>
                  <a:gd name="connsiteY2" fmla="*/ 253269 h 256038"/>
                  <a:gd name="connsiteX3" fmla="*/ 100666 w 105003"/>
                  <a:gd name="connsiteY3" fmla="*/ 168850 h 256038"/>
                  <a:gd name="connsiteX4" fmla="*/ 4763 w 105003"/>
                  <a:gd name="connsiteY4" fmla="*/ 1603 h 256038"/>
                  <a:gd name="connsiteX5" fmla="*/ 0 w 105003"/>
                  <a:gd name="connsiteY5" fmla="*/ 218343 h 256038"/>
                  <a:gd name="connsiteX0" fmla="*/ 0 w 104840"/>
                  <a:gd name="connsiteY0" fmla="*/ 218343 h 256251"/>
                  <a:gd name="connsiteX1" fmla="*/ 41275 w 104840"/>
                  <a:gd name="connsiteY1" fmla="*/ 242156 h 256251"/>
                  <a:gd name="connsiteX2" fmla="*/ 83017 w 104840"/>
                  <a:gd name="connsiteY2" fmla="*/ 253269 h 256251"/>
                  <a:gd name="connsiteX3" fmla="*/ 100666 w 104840"/>
                  <a:gd name="connsiteY3" fmla="*/ 168850 h 256251"/>
                  <a:gd name="connsiteX4" fmla="*/ 4763 w 104840"/>
                  <a:gd name="connsiteY4" fmla="*/ 1603 h 256251"/>
                  <a:gd name="connsiteX5" fmla="*/ 0 w 104840"/>
                  <a:gd name="connsiteY5" fmla="*/ 218343 h 256251"/>
                  <a:gd name="connsiteX0" fmla="*/ 0 w 104840"/>
                  <a:gd name="connsiteY0" fmla="*/ 218343 h 253269"/>
                  <a:gd name="connsiteX1" fmla="*/ 83017 w 104840"/>
                  <a:gd name="connsiteY1" fmla="*/ 253269 h 253269"/>
                  <a:gd name="connsiteX2" fmla="*/ 100666 w 104840"/>
                  <a:gd name="connsiteY2" fmla="*/ 168850 h 253269"/>
                  <a:gd name="connsiteX3" fmla="*/ 4763 w 104840"/>
                  <a:gd name="connsiteY3" fmla="*/ 1603 h 253269"/>
                  <a:gd name="connsiteX4" fmla="*/ 0 w 104840"/>
                  <a:gd name="connsiteY4" fmla="*/ 218343 h 253269"/>
                  <a:gd name="connsiteX0" fmla="*/ 0 w 102088"/>
                  <a:gd name="connsiteY0" fmla="*/ 218411 h 293025"/>
                  <a:gd name="connsiteX1" fmla="*/ 60792 w 102088"/>
                  <a:gd name="connsiteY1" fmla="*/ 293025 h 293025"/>
                  <a:gd name="connsiteX2" fmla="*/ 100666 w 102088"/>
                  <a:gd name="connsiteY2" fmla="*/ 168918 h 293025"/>
                  <a:gd name="connsiteX3" fmla="*/ 4763 w 102088"/>
                  <a:gd name="connsiteY3" fmla="*/ 1671 h 293025"/>
                  <a:gd name="connsiteX4" fmla="*/ 0 w 102088"/>
                  <a:gd name="connsiteY4" fmla="*/ 218411 h 293025"/>
                  <a:gd name="connsiteX0" fmla="*/ 0 w 102322"/>
                  <a:gd name="connsiteY0" fmla="*/ 218411 h 294251"/>
                  <a:gd name="connsiteX1" fmla="*/ 60792 w 102322"/>
                  <a:gd name="connsiteY1" fmla="*/ 293025 h 294251"/>
                  <a:gd name="connsiteX2" fmla="*/ 100666 w 102322"/>
                  <a:gd name="connsiteY2" fmla="*/ 168918 h 294251"/>
                  <a:gd name="connsiteX3" fmla="*/ 4763 w 102322"/>
                  <a:gd name="connsiteY3" fmla="*/ 1671 h 294251"/>
                  <a:gd name="connsiteX4" fmla="*/ 0 w 102322"/>
                  <a:gd name="connsiteY4" fmla="*/ 218411 h 294251"/>
                  <a:gd name="connsiteX0" fmla="*/ 0 w 115553"/>
                  <a:gd name="connsiteY0" fmla="*/ 218444 h 311094"/>
                  <a:gd name="connsiteX1" fmla="*/ 104926 w 115553"/>
                  <a:gd name="connsiteY1" fmla="*/ 310218 h 311094"/>
                  <a:gd name="connsiteX2" fmla="*/ 100666 w 115553"/>
                  <a:gd name="connsiteY2" fmla="*/ 168951 h 311094"/>
                  <a:gd name="connsiteX3" fmla="*/ 4763 w 115553"/>
                  <a:gd name="connsiteY3" fmla="*/ 1704 h 311094"/>
                  <a:gd name="connsiteX4" fmla="*/ 0 w 115553"/>
                  <a:gd name="connsiteY4" fmla="*/ 218444 h 311094"/>
                  <a:gd name="connsiteX0" fmla="*/ 0 w 112336"/>
                  <a:gd name="connsiteY0" fmla="*/ 218444 h 317291"/>
                  <a:gd name="connsiteX1" fmla="*/ 48210 w 112336"/>
                  <a:gd name="connsiteY1" fmla="*/ 288101 h 317291"/>
                  <a:gd name="connsiteX2" fmla="*/ 104926 w 112336"/>
                  <a:gd name="connsiteY2" fmla="*/ 310218 h 317291"/>
                  <a:gd name="connsiteX3" fmla="*/ 100666 w 112336"/>
                  <a:gd name="connsiteY3" fmla="*/ 168951 h 317291"/>
                  <a:gd name="connsiteX4" fmla="*/ 4763 w 112336"/>
                  <a:gd name="connsiteY4" fmla="*/ 1704 h 317291"/>
                  <a:gd name="connsiteX5" fmla="*/ 0 w 112336"/>
                  <a:gd name="connsiteY5" fmla="*/ 218444 h 317291"/>
                  <a:gd name="connsiteX0" fmla="*/ 0 w 112609"/>
                  <a:gd name="connsiteY0" fmla="*/ 218444 h 369199"/>
                  <a:gd name="connsiteX1" fmla="*/ 43909 w 112609"/>
                  <a:gd name="connsiteY1" fmla="*/ 365709 h 369199"/>
                  <a:gd name="connsiteX2" fmla="*/ 104926 w 112609"/>
                  <a:gd name="connsiteY2" fmla="*/ 310218 h 369199"/>
                  <a:gd name="connsiteX3" fmla="*/ 100666 w 112609"/>
                  <a:gd name="connsiteY3" fmla="*/ 168951 h 369199"/>
                  <a:gd name="connsiteX4" fmla="*/ 4763 w 112609"/>
                  <a:gd name="connsiteY4" fmla="*/ 1704 h 369199"/>
                  <a:gd name="connsiteX5" fmla="*/ 0 w 112609"/>
                  <a:gd name="connsiteY5" fmla="*/ 218444 h 369199"/>
                  <a:gd name="connsiteX0" fmla="*/ 0 w 106994"/>
                  <a:gd name="connsiteY0" fmla="*/ 218568 h 389415"/>
                  <a:gd name="connsiteX1" fmla="*/ 43909 w 106994"/>
                  <a:gd name="connsiteY1" fmla="*/ 365833 h 389415"/>
                  <a:gd name="connsiteX2" fmla="*/ 91970 w 106994"/>
                  <a:gd name="connsiteY2" fmla="*/ 373311 h 389415"/>
                  <a:gd name="connsiteX3" fmla="*/ 100666 w 106994"/>
                  <a:gd name="connsiteY3" fmla="*/ 169075 h 389415"/>
                  <a:gd name="connsiteX4" fmla="*/ 4763 w 106994"/>
                  <a:gd name="connsiteY4" fmla="*/ 1828 h 389415"/>
                  <a:gd name="connsiteX5" fmla="*/ 0 w 106994"/>
                  <a:gd name="connsiteY5" fmla="*/ 218568 h 389415"/>
                  <a:gd name="connsiteX0" fmla="*/ 0 w 111738"/>
                  <a:gd name="connsiteY0" fmla="*/ 218675 h 390087"/>
                  <a:gd name="connsiteX1" fmla="*/ 43909 w 111738"/>
                  <a:gd name="connsiteY1" fmla="*/ 365940 h 390087"/>
                  <a:gd name="connsiteX2" fmla="*/ 91970 w 111738"/>
                  <a:gd name="connsiteY2" fmla="*/ 373418 h 390087"/>
                  <a:gd name="connsiteX3" fmla="*/ 106384 w 111738"/>
                  <a:gd name="connsiteY3" fmla="*/ 161512 h 390087"/>
                  <a:gd name="connsiteX4" fmla="*/ 4763 w 111738"/>
                  <a:gd name="connsiteY4" fmla="*/ 1935 h 390087"/>
                  <a:gd name="connsiteX5" fmla="*/ 0 w 111738"/>
                  <a:gd name="connsiteY5" fmla="*/ 218675 h 390087"/>
                  <a:gd name="connsiteX0" fmla="*/ 0 w 112053"/>
                  <a:gd name="connsiteY0" fmla="*/ 218717 h 403752"/>
                  <a:gd name="connsiteX1" fmla="*/ 43909 w 112053"/>
                  <a:gd name="connsiteY1" fmla="*/ 365982 h 403752"/>
                  <a:gd name="connsiteX2" fmla="*/ 93232 w 112053"/>
                  <a:gd name="connsiteY2" fmla="*/ 391109 h 403752"/>
                  <a:gd name="connsiteX3" fmla="*/ 106384 w 112053"/>
                  <a:gd name="connsiteY3" fmla="*/ 161554 h 403752"/>
                  <a:gd name="connsiteX4" fmla="*/ 4763 w 112053"/>
                  <a:gd name="connsiteY4" fmla="*/ 1977 h 403752"/>
                  <a:gd name="connsiteX5" fmla="*/ 0 w 112053"/>
                  <a:gd name="connsiteY5" fmla="*/ 218717 h 403752"/>
                  <a:gd name="connsiteX0" fmla="*/ 0 w 112092"/>
                  <a:gd name="connsiteY0" fmla="*/ 218719 h 400870"/>
                  <a:gd name="connsiteX1" fmla="*/ 42509 w 112092"/>
                  <a:gd name="connsiteY1" fmla="*/ 352664 h 400870"/>
                  <a:gd name="connsiteX2" fmla="*/ 93232 w 112092"/>
                  <a:gd name="connsiteY2" fmla="*/ 391111 h 400870"/>
                  <a:gd name="connsiteX3" fmla="*/ 106384 w 112092"/>
                  <a:gd name="connsiteY3" fmla="*/ 161556 h 400870"/>
                  <a:gd name="connsiteX4" fmla="*/ 4763 w 112092"/>
                  <a:gd name="connsiteY4" fmla="*/ 1979 h 400870"/>
                  <a:gd name="connsiteX5" fmla="*/ 0 w 112092"/>
                  <a:gd name="connsiteY5" fmla="*/ 218719 h 400870"/>
                  <a:gd name="connsiteX0" fmla="*/ 0 w 112467"/>
                  <a:gd name="connsiteY0" fmla="*/ 218719 h 475300"/>
                  <a:gd name="connsiteX1" fmla="*/ 29570 w 112467"/>
                  <a:gd name="connsiteY1" fmla="*/ 472253 h 475300"/>
                  <a:gd name="connsiteX2" fmla="*/ 93232 w 112467"/>
                  <a:gd name="connsiteY2" fmla="*/ 391111 h 475300"/>
                  <a:gd name="connsiteX3" fmla="*/ 106384 w 112467"/>
                  <a:gd name="connsiteY3" fmla="*/ 161556 h 475300"/>
                  <a:gd name="connsiteX4" fmla="*/ 4763 w 112467"/>
                  <a:gd name="connsiteY4" fmla="*/ 1979 h 475300"/>
                  <a:gd name="connsiteX5" fmla="*/ 0 w 112467"/>
                  <a:gd name="connsiteY5" fmla="*/ 218719 h 475300"/>
                  <a:gd name="connsiteX0" fmla="*/ 11475 w 107825"/>
                  <a:gd name="connsiteY0" fmla="*/ 128002 h 485677"/>
                  <a:gd name="connsiteX1" fmla="*/ 24928 w 107825"/>
                  <a:gd name="connsiteY1" fmla="*/ 472253 h 485677"/>
                  <a:gd name="connsiteX2" fmla="*/ 88590 w 107825"/>
                  <a:gd name="connsiteY2" fmla="*/ 391111 h 485677"/>
                  <a:gd name="connsiteX3" fmla="*/ 101742 w 107825"/>
                  <a:gd name="connsiteY3" fmla="*/ 161556 h 485677"/>
                  <a:gd name="connsiteX4" fmla="*/ 121 w 107825"/>
                  <a:gd name="connsiteY4" fmla="*/ 1979 h 485677"/>
                  <a:gd name="connsiteX5" fmla="*/ 11475 w 107825"/>
                  <a:gd name="connsiteY5" fmla="*/ 128002 h 485677"/>
                  <a:gd name="connsiteX0" fmla="*/ 11475 w 108507"/>
                  <a:gd name="connsiteY0" fmla="*/ 128002 h 664853"/>
                  <a:gd name="connsiteX1" fmla="*/ 4149 w 108507"/>
                  <a:gd name="connsiteY1" fmla="*/ 659329 h 664853"/>
                  <a:gd name="connsiteX2" fmla="*/ 88590 w 108507"/>
                  <a:gd name="connsiteY2" fmla="*/ 391111 h 664853"/>
                  <a:gd name="connsiteX3" fmla="*/ 101742 w 108507"/>
                  <a:gd name="connsiteY3" fmla="*/ 161556 h 664853"/>
                  <a:gd name="connsiteX4" fmla="*/ 121 w 108507"/>
                  <a:gd name="connsiteY4" fmla="*/ 1979 h 664853"/>
                  <a:gd name="connsiteX5" fmla="*/ 11475 w 108507"/>
                  <a:gd name="connsiteY5" fmla="*/ 128002 h 6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07" h="664853">
                    <a:moveTo>
                      <a:pt x="11475" y="128002"/>
                    </a:moveTo>
                    <a:cubicBezTo>
                      <a:pt x="18716" y="175735"/>
                      <a:pt x="-8703" y="615478"/>
                      <a:pt x="4149" y="659329"/>
                    </a:cubicBezTo>
                    <a:cubicBezTo>
                      <a:pt x="17001" y="703180"/>
                      <a:pt x="72325" y="474073"/>
                      <a:pt x="88590" y="391111"/>
                    </a:cubicBezTo>
                    <a:cubicBezTo>
                      <a:pt x="104855" y="308149"/>
                      <a:pt x="116487" y="226411"/>
                      <a:pt x="101742" y="161556"/>
                    </a:cubicBezTo>
                    <a:cubicBezTo>
                      <a:pt x="86997" y="96701"/>
                      <a:pt x="13195" y="-16324"/>
                      <a:pt x="121" y="1979"/>
                    </a:cubicBezTo>
                    <a:cubicBezTo>
                      <a:pt x="-1467" y="74226"/>
                      <a:pt x="13063" y="55755"/>
                      <a:pt x="11475" y="12800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1673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55CEA-160B-B093-4ACB-B5C5BF3BFF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F57B82-9269-F74F-FD0C-ECD0B5BFD753}"/>
              </a:ext>
            </a:extLst>
          </p:cNvPr>
          <p:cNvSpPr>
            <a:spLocks noGrp="1"/>
          </p:cNvSpPr>
          <p:nvPr>
            <p:ph type="title"/>
          </p:nvPr>
        </p:nvSpPr>
        <p:spPr/>
        <p:txBody>
          <a:bodyPr rIns="0"/>
          <a:lstStyle/>
          <a:p>
            <a:r>
              <a:rPr lang="en-GB" noProof="0"/>
              <a:t>In the lungs, the nervous system mediates irritant detection, cough, bronchoconstriction and breathing</a:t>
            </a:r>
            <a:r>
              <a:rPr lang="en-GB" baseline="30000" noProof="0"/>
              <a:t>1,2</a:t>
            </a:r>
          </a:p>
        </p:txBody>
      </p:sp>
      <p:sp>
        <p:nvSpPr>
          <p:cNvPr id="6" name="Content Placeholder 5">
            <a:extLst>
              <a:ext uri="{FF2B5EF4-FFF2-40B4-BE49-F238E27FC236}">
                <a16:creationId xmlns:a16="http://schemas.microsoft.com/office/drawing/2014/main" id="{383CCBB8-2532-4394-57B3-2ABADB3C2AF3}"/>
              </a:ext>
            </a:extLst>
          </p:cNvPr>
          <p:cNvSpPr>
            <a:spLocks noGrp="1"/>
          </p:cNvSpPr>
          <p:nvPr>
            <p:ph sz="half" idx="1"/>
          </p:nvPr>
        </p:nvSpPr>
        <p:spPr/>
        <p:txBody>
          <a:bodyPr/>
          <a:lstStyle/>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nervous system and neuro-immune interactions play an important role in </a:t>
            </a:r>
            <a:r>
              <a:rPr kumimoji="0" lang="en-GB" b="1"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driving</a:t>
            </a:r>
            <a: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b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br>
            <a: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or modulating the </a:t>
            </a:r>
            <a:r>
              <a:rPr kumimoji="0" lang="en-GB" b="1"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physiopathology</a:t>
            </a:r>
            <a: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of airway diseases</a:t>
            </a:r>
            <a:r>
              <a:rPr kumimoji="0" lang="en-GB" b="0" i="0" u="none" strike="noStrike" kern="1200" cap="none" spc="0" normalizeH="0" baseline="3000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2</a:t>
            </a:r>
          </a:p>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The airway </a:t>
            </a:r>
            <a:r>
              <a:rPr kumimoji="0" lang="en-GB" b="1"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epithelium</a:t>
            </a:r>
            <a:r>
              <a:rPr kumimoji="0" lang="en-GB" b="0"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b="1"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anatomically</a:t>
            </a:r>
            <a:r>
              <a:rPr kumimoji="0" lang="en-GB" b="0"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and </a:t>
            </a:r>
            <a:r>
              <a:rPr kumimoji="0" lang="en-GB" b="1"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functionally</a:t>
            </a:r>
            <a:r>
              <a:rPr kumimoji="0" lang="en-GB" b="0"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b="1"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collaborates</a:t>
            </a:r>
            <a:r>
              <a:rPr kumimoji="0" lang="en-GB" b="0"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GB" b="0" i="0" u="none" strike="noStrike" kern="1200" cap="none" spc="0" normalizeH="0" baseline="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with the </a:t>
            </a:r>
            <a:r>
              <a:rPr kumimoji="0" lang="en-GB" b="1" i="0" u="none" strike="noStrike" kern="1200" cap="none" spc="0" normalizeH="0" baseline="0" noProof="0" dirty="0">
                <a:ln>
                  <a:noFill/>
                </a:ln>
                <a:solidFill>
                  <a:schemeClr val="tx2"/>
                </a:solidFill>
                <a:effectLst/>
                <a:uLnTx/>
                <a:uFillTx/>
                <a:latin typeface="Calibri" panose="020F0502020204030204" pitchFamily="34" charset="0"/>
                <a:ea typeface="Roboto" panose="02000000000000000000" pitchFamily="2" charset="0"/>
                <a:cs typeface="Calibri" panose="020F0502020204030204" pitchFamily="34" charset="0"/>
              </a:rPr>
              <a:t>nervous system</a:t>
            </a:r>
            <a:r>
              <a:rPr kumimoji="0" lang="en-GB" b="0" i="0" u="none" strike="noStrike" kern="1200" cap="none" spc="0" normalizeH="0" baseline="30000" noProof="0" dirty="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3</a:t>
            </a:r>
          </a:p>
          <a:p>
            <a:pPr lvl="1">
              <a:defRPr/>
            </a:pPr>
            <a:r>
              <a:rPr lang="en-GB" dirty="0">
                <a:solidFill>
                  <a:srgbClr val="656665"/>
                </a:solidFill>
                <a:latin typeface="Calibri"/>
              </a:rPr>
              <a:t>Airway inflammatory mediators and irritants can </a:t>
            </a:r>
            <a:r>
              <a:rPr lang="en-GB" b="1" dirty="0">
                <a:solidFill>
                  <a:schemeClr val="tx2"/>
                </a:solidFill>
                <a:latin typeface="Calibri"/>
              </a:rPr>
              <a:t>stimulate nerves</a:t>
            </a:r>
            <a:r>
              <a:rPr lang="en-GB" b="1" dirty="0">
                <a:solidFill>
                  <a:srgbClr val="656665"/>
                </a:solidFill>
                <a:latin typeface="Calibri"/>
              </a:rPr>
              <a:t>, </a:t>
            </a:r>
            <a:r>
              <a:rPr lang="en-GB" dirty="0">
                <a:solidFill>
                  <a:srgbClr val="656665"/>
                </a:solidFill>
                <a:latin typeface="Calibri"/>
              </a:rPr>
              <a:t>leading to </a:t>
            </a:r>
            <a:r>
              <a:rPr lang="en-GB" b="1" dirty="0">
                <a:solidFill>
                  <a:schemeClr val="tx2"/>
                </a:solidFill>
                <a:latin typeface="Calibri"/>
              </a:rPr>
              <a:t>neurogenic inflammation</a:t>
            </a:r>
            <a:r>
              <a:rPr lang="en-GB" baseline="30000" dirty="0">
                <a:solidFill>
                  <a:srgbClr val="656665"/>
                </a:solidFill>
                <a:latin typeface="Calibri" panose="020F0502020204030204" pitchFamily="34" charset="0"/>
                <a:ea typeface="Roboto" panose="02000000000000000000" pitchFamily="2" charset="0"/>
                <a:cs typeface="Calibri" panose="020F0502020204030204" pitchFamily="34" charset="0"/>
              </a:rPr>
              <a:t>3</a:t>
            </a:r>
            <a:endParaRPr lang="en-GB" baseline="30000" dirty="0">
              <a:solidFill>
                <a:schemeClr val="tx2"/>
              </a:solidFill>
            </a:endParaRPr>
          </a:p>
          <a:p>
            <a:pPr marL="288000" marR="0" lvl="0" indent="-288000" algn="l" defTabSz="914400" rtl="0" eaLnBrk="1" fontAlgn="auto" latinLnBrk="0" hangingPunct="1">
              <a:lnSpc>
                <a:spcPct val="100000"/>
              </a:lnSpc>
              <a:spcBef>
                <a:spcPts val="1200"/>
              </a:spcBef>
              <a:spcAft>
                <a:spcPts val="0"/>
              </a:spcAft>
              <a:buClrTx/>
              <a:buSzTx/>
              <a:buFontTx/>
              <a:buBlip>
                <a:blip r:embed="rId3"/>
              </a:buBlip>
              <a:tabLst/>
              <a:defRPr/>
            </a:pPr>
            <a:r>
              <a:rPr lang="en-GB" dirty="0">
                <a:solidFill>
                  <a:srgbClr val="656665"/>
                </a:solidFill>
              </a:rPr>
              <a:t>The nervous </a:t>
            </a:r>
            <a:r>
              <a:rPr lang="en-GB" dirty="0">
                <a:solidFill>
                  <a:srgbClr val="656665"/>
                </a:solidFill>
                <a:latin typeface="Calibri"/>
                <a:ea typeface="+mn-ea"/>
                <a:cs typeface="+mn-cs"/>
              </a:rPr>
              <a:t>system can also play a role in driving </a:t>
            </a:r>
            <a:r>
              <a:rPr lang="en-GB" b="1" dirty="0">
                <a:solidFill>
                  <a:schemeClr val="tx2"/>
                </a:solidFill>
                <a:latin typeface="Calibri"/>
                <a:ea typeface="+mn-ea"/>
                <a:cs typeface="+mn-cs"/>
              </a:rPr>
              <a:t>other inflammatory diseases </a:t>
            </a:r>
            <a:r>
              <a:rPr lang="en-GB" dirty="0">
                <a:solidFill>
                  <a:srgbClr val="656665"/>
                </a:solidFill>
                <a:latin typeface="Calibri"/>
                <a:ea typeface="+mn-ea"/>
                <a:cs typeface="+mn-cs"/>
              </a:rPr>
              <a:t>(e.g., </a:t>
            </a:r>
            <a:r>
              <a:rPr lang="en-GB" dirty="0"/>
              <a:t>rheumatoid arthritis, systemic lupus erythematosus and systemic sclerosis</a:t>
            </a:r>
            <a:r>
              <a:rPr lang="en-GB" dirty="0">
                <a:solidFill>
                  <a:srgbClr val="656665"/>
                </a:solidFill>
                <a:latin typeface="Calibri"/>
                <a:ea typeface="+mn-ea"/>
                <a:cs typeface="+mn-cs"/>
              </a:rPr>
              <a:t>)</a:t>
            </a:r>
            <a:r>
              <a:rPr lang="en-GB" baseline="30000" dirty="0">
                <a:solidFill>
                  <a:srgbClr val="656665"/>
                </a:solidFill>
                <a:latin typeface="Calibri"/>
                <a:ea typeface="+mn-ea"/>
                <a:cs typeface="+mn-cs"/>
              </a:rPr>
              <a:t>4</a:t>
            </a:r>
            <a:endParaRPr kumimoji="0" lang="en-GB" i="0" u="none" strike="noStrike" kern="1200" cap="none" spc="0" normalizeH="0" baseline="30000" noProof="0" dirty="0">
              <a:ln>
                <a:noFill/>
              </a:ln>
              <a:solidFill>
                <a:srgbClr val="656665"/>
              </a:solidFill>
              <a:effectLst/>
              <a:uLnTx/>
              <a:uFillTx/>
              <a:latin typeface="Calibri"/>
              <a:ea typeface="+mn-ea"/>
              <a:cs typeface="+mn-cs"/>
            </a:endParaRPr>
          </a:p>
        </p:txBody>
      </p:sp>
      <p:sp>
        <p:nvSpPr>
          <p:cNvPr id="153" name="Content Placeholder 152">
            <a:extLst>
              <a:ext uri="{FF2B5EF4-FFF2-40B4-BE49-F238E27FC236}">
                <a16:creationId xmlns:a16="http://schemas.microsoft.com/office/drawing/2014/main" id="{EC0FCCD1-55A8-4323-FDFD-4AD5FC48188F}"/>
              </a:ext>
            </a:extLst>
          </p:cNvPr>
          <p:cNvSpPr>
            <a:spLocks noGrp="1"/>
          </p:cNvSpPr>
          <p:nvPr>
            <p:ph sz="half" idx="2"/>
          </p:nvPr>
        </p:nvSpPr>
        <p:spPr>
          <a:xfrm>
            <a:off x="6243482" y="3950024"/>
            <a:ext cx="5400000" cy="2061975"/>
          </a:xfrm>
        </p:spPr>
        <p:txBody>
          <a:bodyPr/>
          <a:lstStyle/>
          <a:p>
            <a:r>
              <a:rPr lang="en-GB" dirty="0"/>
              <a:t>In inflammatory airway diseases, such as asthma, the neural feedback loop is </a:t>
            </a:r>
            <a:r>
              <a:rPr lang="en-GB" b="1" dirty="0">
                <a:solidFill>
                  <a:schemeClr val="tx2"/>
                </a:solidFill>
              </a:rPr>
              <a:t>amplified</a:t>
            </a:r>
            <a:r>
              <a:rPr lang="en-GB" dirty="0"/>
              <a:t> in response to repeated exposure to triggers</a:t>
            </a:r>
            <a:r>
              <a:rPr lang="en-GB" baseline="30000" dirty="0"/>
              <a:t>1,5–8</a:t>
            </a:r>
          </a:p>
          <a:p>
            <a:pPr lvl="1"/>
            <a:r>
              <a:rPr lang="en-GB" dirty="0"/>
              <a:t>Leading to pathological features, e.g., airway hyperresponsiveness and exaggerated inflammatory response</a:t>
            </a:r>
          </a:p>
        </p:txBody>
      </p:sp>
      <p:sp>
        <p:nvSpPr>
          <p:cNvPr id="8" name="Footer Placeholder 8">
            <a:extLst>
              <a:ext uri="{FF2B5EF4-FFF2-40B4-BE49-F238E27FC236}">
                <a16:creationId xmlns:a16="http://schemas.microsoft.com/office/drawing/2014/main" id="{9092E8AF-0090-B9EF-54DE-68E887FDC885}"/>
              </a:ext>
            </a:extLst>
          </p:cNvPr>
          <p:cNvSpPr>
            <a:spLocks noGrp="1"/>
          </p:cNvSpPr>
          <p:nvPr>
            <p:ph type="ftr" sz="quarter" idx="11"/>
          </p:nvPr>
        </p:nvSpPr>
        <p:spPr/>
        <p:txBody>
          <a:bodyPr/>
          <a:lstStyle/>
          <a:p>
            <a:r>
              <a:rPr lang="en-GB" sz="800" noProof="0"/>
              <a:t>1. </a:t>
            </a:r>
            <a:r>
              <a:rPr lang="en-GB" sz="800"/>
              <a:t>Trevizan-Bau P and Mazzone SB. </a:t>
            </a:r>
            <a:r>
              <a:rPr lang="en-GB" sz="800" i="1"/>
              <a:t>Ann Allergy Asthma Immunol</a:t>
            </a:r>
            <a:r>
              <a:rPr lang="en-GB" sz="800"/>
              <a:t>. 2023;131(5):550–60; 2. Voisin T, et al. </a:t>
            </a:r>
            <a:r>
              <a:rPr lang="en-GB" sz="800" i="1"/>
              <a:t>Int Immunol</a:t>
            </a:r>
            <a:r>
              <a:rPr lang="en-GB" sz="800"/>
              <a:t>. 2017;29(6):247–61; </a:t>
            </a:r>
            <a:r>
              <a:rPr lang="en-GB" sz="800" noProof="0"/>
              <a:t>3. </a:t>
            </a:r>
            <a:r>
              <a:rPr lang="en-GB" sz="800"/>
              <a:t>Czerwaty K, et al. </a:t>
            </a:r>
            <a:r>
              <a:rPr lang="en-GB" sz="800" i="1"/>
              <a:t>Diagnostics (Basel). </a:t>
            </a:r>
            <a:r>
              <a:rPr lang="en-GB" sz="800"/>
              <a:t>2022;12(10):2361; 4. Bellocchi C, et al. </a:t>
            </a:r>
            <a:r>
              <a:rPr lang="en-GB" sz="800" i="1"/>
              <a:t>Int J Mol Sci</a:t>
            </a:r>
            <a:r>
              <a:rPr lang="en-GB" sz="800"/>
              <a:t>. 2022;23(5):2449; 5. Su Y, et al. </a:t>
            </a:r>
            <a:r>
              <a:rPr lang="en-GB" sz="800" i="1"/>
              <a:t>Nature</a:t>
            </a:r>
            <a:r>
              <a:rPr lang="en-GB" sz="800"/>
              <a:t>. 2024;631(8021):601–9; 6. Wu W, et al. </a:t>
            </a:r>
            <a:r>
              <a:rPr lang="en-GB" sz="800" i="1"/>
              <a:t>Respir Res</a:t>
            </a:r>
            <a:r>
              <a:rPr lang="en-GB" sz="800"/>
              <a:t>. 2024;25(1):83; 7. Pincus AB, et al. </a:t>
            </a:r>
            <a:r>
              <a:rPr lang="en-GB" sz="800" i="1"/>
              <a:t>Neurosci Lett</a:t>
            </a:r>
            <a:r>
              <a:rPr lang="en-GB" sz="800"/>
              <a:t>. 2021;751:135795; 8. Pavón-Romero GF, et al. </a:t>
            </a:r>
            <a:r>
              <a:rPr lang="en-GB" sz="800" i="1"/>
              <a:t>Front Cell Dev Biol</a:t>
            </a:r>
            <a:r>
              <a:rPr lang="en-GB" sz="800"/>
              <a:t>. 2021;9:663535. </a:t>
            </a:r>
            <a:br>
              <a:rPr lang="en-GB" sz="800"/>
            </a:br>
            <a:r>
              <a:rPr lang="en-GB" sz="800" spc="0"/>
              <a:t>Z4-74891 | Date of preparation: September 2025</a:t>
            </a:r>
            <a:endParaRPr lang="en-GB" sz="800" spc="0">
              <a:ea typeface="Calibri"/>
              <a:cs typeface="Calibri"/>
            </a:endParaRPr>
          </a:p>
        </p:txBody>
      </p:sp>
      <p:sp>
        <p:nvSpPr>
          <p:cNvPr id="2" name="Slide Number Placeholder 1">
            <a:extLst>
              <a:ext uri="{FF2B5EF4-FFF2-40B4-BE49-F238E27FC236}">
                <a16:creationId xmlns:a16="http://schemas.microsoft.com/office/drawing/2014/main" id="{95158990-9B9B-5BE3-C1EF-DC6A0B1FFEDA}"/>
              </a:ext>
            </a:extLst>
          </p:cNvPr>
          <p:cNvSpPr>
            <a:spLocks noGrp="1"/>
          </p:cNvSpPr>
          <p:nvPr>
            <p:ph type="sldNum" sz="quarter" idx="12"/>
          </p:nvPr>
        </p:nvSpPr>
        <p:spPr/>
        <p:txBody>
          <a:bodyPr/>
          <a:lstStyle/>
          <a:p>
            <a:fld id="{D38BAEAC-A895-4A01-AB9B-F6141799970D}" type="slidenum">
              <a:rPr lang="en-GB" smtClean="0"/>
              <a:pPr/>
              <a:t>4</a:t>
            </a:fld>
            <a:endParaRPr lang="en-GB"/>
          </a:p>
        </p:txBody>
      </p:sp>
      <p:grpSp>
        <p:nvGrpSpPr>
          <p:cNvPr id="134" name="Group 133">
            <a:extLst>
              <a:ext uri="{FF2B5EF4-FFF2-40B4-BE49-F238E27FC236}">
                <a16:creationId xmlns:a16="http://schemas.microsoft.com/office/drawing/2014/main" id="{590FB981-4FD7-E851-59AD-7829933CB827}"/>
              </a:ext>
            </a:extLst>
          </p:cNvPr>
          <p:cNvGrpSpPr/>
          <p:nvPr/>
        </p:nvGrpSpPr>
        <p:grpSpPr>
          <a:xfrm>
            <a:off x="7624008" y="1257190"/>
            <a:ext cx="2638948" cy="2638948"/>
            <a:chOff x="4484808" y="2388526"/>
            <a:chExt cx="2638948" cy="2638948"/>
          </a:xfrm>
        </p:grpSpPr>
        <p:grpSp>
          <p:nvGrpSpPr>
            <p:cNvPr id="135" name="Group 134">
              <a:extLst>
                <a:ext uri="{FF2B5EF4-FFF2-40B4-BE49-F238E27FC236}">
                  <a16:creationId xmlns:a16="http://schemas.microsoft.com/office/drawing/2014/main" id="{529C18E3-DE53-BECA-5DA3-6A2BA14EC294}"/>
                </a:ext>
              </a:extLst>
            </p:cNvPr>
            <p:cNvGrpSpPr>
              <a:grpSpLocks noChangeAspect="1"/>
            </p:cNvGrpSpPr>
            <p:nvPr/>
          </p:nvGrpSpPr>
          <p:grpSpPr>
            <a:xfrm>
              <a:off x="4484808" y="2388526"/>
              <a:ext cx="2638948" cy="2638948"/>
              <a:chOff x="5878436" y="2347554"/>
              <a:chExt cx="2778547" cy="2778547"/>
            </a:xfrm>
          </p:grpSpPr>
          <p:sp>
            <p:nvSpPr>
              <p:cNvPr id="148" name="Arrow: Circular 147">
                <a:extLst>
                  <a:ext uri="{FF2B5EF4-FFF2-40B4-BE49-F238E27FC236}">
                    <a16:creationId xmlns:a16="http://schemas.microsoft.com/office/drawing/2014/main" id="{3EB59919-0629-D9C5-5960-89E4766B78F7}"/>
                  </a:ext>
                </a:extLst>
              </p:cNvPr>
              <p:cNvSpPr/>
              <p:nvPr/>
            </p:nvSpPr>
            <p:spPr>
              <a:xfrm rot="20031155">
                <a:off x="5878436" y="2347554"/>
                <a:ext cx="2778547" cy="2778547"/>
              </a:xfrm>
              <a:prstGeom prst="circularArrow">
                <a:avLst>
                  <a:gd name="adj1" fmla="val 10486"/>
                  <a:gd name="adj2" fmla="val 1149512"/>
                  <a:gd name="adj3" fmla="val 11238226"/>
                  <a:gd name="adj4" fmla="val 7005813"/>
                  <a:gd name="adj5" fmla="val 14079"/>
                </a:avLst>
              </a:prstGeom>
              <a:solidFill>
                <a:schemeClr val="accent4">
                  <a:hueOff val="0"/>
                  <a:satOff val="0"/>
                  <a:lumOff val="0"/>
                  <a:alpha val="2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49" name="Arrow: Circular 148">
                <a:extLst>
                  <a:ext uri="{FF2B5EF4-FFF2-40B4-BE49-F238E27FC236}">
                    <a16:creationId xmlns:a16="http://schemas.microsoft.com/office/drawing/2014/main" id="{BDC18913-814D-39B1-9A9F-5D273C6DDB68}"/>
                  </a:ext>
                </a:extLst>
              </p:cNvPr>
              <p:cNvSpPr/>
              <p:nvPr/>
            </p:nvSpPr>
            <p:spPr>
              <a:xfrm rot="3831155">
                <a:off x="5878436" y="2347554"/>
                <a:ext cx="2778547" cy="2778547"/>
              </a:xfrm>
              <a:prstGeom prst="circularArrow">
                <a:avLst>
                  <a:gd name="adj1" fmla="val 10486"/>
                  <a:gd name="adj2" fmla="val 1149512"/>
                  <a:gd name="adj3" fmla="val 11238226"/>
                  <a:gd name="adj4" fmla="val 7005813"/>
                  <a:gd name="adj5" fmla="val 14079"/>
                </a:avLst>
              </a:prstGeom>
              <a:solidFill>
                <a:schemeClr val="accent1">
                  <a:alpha val="2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51" name="Arrow: Circular 150">
                <a:extLst>
                  <a:ext uri="{FF2B5EF4-FFF2-40B4-BE49-F238E27FC236}">
                    <a16:creationId xmlns:a16="http://schemas.microsoft.com/office/drawing/2014/main" id="{FBD336C6-EB92-3385-CB33-A3072A835183}"/>
                  </a:ext>
                </a:extLst>
              </p:cNvPr>
              <p:cNvSpPr/>
              <p:nvPr/>
            </p:nvSpPr>
            <p:spPr>
              <a:xfrm rot="9231155">
                <a:off x="5878436" y="2347554"/>
                <a:ext cx="2778547" cy="2778547"/>
              </a:xfrm>
              <a:prstGeom prst="circularArrow">
                <a:avLst>
                  <a:gd name="adj1" fmla="val 10486"/>
                  <a:gd name="adj2" fmla="val 1149512"/>
                  <a:gd name="adj3" fmla="val 11238226"/>
                  <a:gd name="adj4" fmla="val 7005813"/>
                  <a:gd name="adj5" fmla="val 14079"/>
                </a:avLst>
              </a:prstGeom>
              <a:solidFill>
                <a:schemeClr val="accent2">
                  <a:alpha val="2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52" name="Arrow: Circular 151">
                <a:extLst>
                  <a:ext uri="{FF2B5EF4-FFF2-40B4-BE49-F238E27FC236}">
                    <a16:creationId xmlns:a16="http://schemas.microsoft.com/office/drawing/2014/main" id="{9CBBCA07-4EC8-8DB0-2AC7-425DCC08DD24}"/>
                  </a:ext>
                </a:extLst>
              </p:cNvPr>
              <p:cNvSpPr/>
              <p:nvPr/>
            </p:nvSpPr>
            <p:spPr>
              <a:xfrm rot="14631155">
                <a:off x="5878436" y="2347554"/>
                <a:ext cx="2778547" cy="2778547"/>
              </a:xfrm>
              <a:prstGeom prst="circularArrow">
                <a:avLst>
                  <a:gd name="adj1" fmla="val 10486"/>
                  <a:gd name="adj2" fmla="val 1149512"/>
                  <a:gd name="adj3" fmla="val 11238226"/>
                  <a:gd name="adj4" fmla="val 7005813"/>
                  <a:gd name="adj5" fmla="val 14079"/>
                </a:avLst>
              </a:prstGeom>
              <a:solidFill>
                <a:schemeClr val="accent3">
                  <a:alpha val="2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grpSp>
        <p:grpSp>
          <p:nvGrpSpPr>
            <p:cNvPr id="136" name="Group 135">
              <a:extLst>
                <a:ext uri="{FF2B5EF4-FFF2-40B4-BE49-F238E27FC236}">
                  <a16:creationId xmlns:a16="http://schemas.microsoft.com/office/drawing/2014/main" id="{A939DF85-8DDE-461B-81C0-3D758286D3A3}"/>
                </a:ext>
              </a:extLst>
            </p:cNvPr>
            <p:cNvGrpSpPr>
              <a:grpSpLocks noChangeAspect="1"/>
            </p:cNvGrpSpPr>
            <p:nvPr/>
          </p:nvGrpSpPr>
          <p:grpSpPr>
            <a:xfrm>
              <a:off x="4778120" y="2681838"/>
              <a:ext cx="2052324" cy="2052324"/>
              <a:chOff x="5878436" y="2347554"/>
              <a:chExt cx="2778547" cy="2778547"/>
            </a:xfrm>
          </p:grpSpPr>
          <p:sp>
            <p:nvSpPr>
              <p:cNvPr id="137" name="Arrow: Circular 136">
                <a:extLst>
                  <a:ext uri="{FF2B5EF4-FFF2-40B4-BE49-F238E27FC236}">
                    <a16:creationId xmlns:a16="http://schemas.microsoft.com/office/drawing/2014/main" id="{C6FB0165-4058-25A4-76B4-A22E8DA44446}"/>
                  </a:ext>
                </a:extLst>
              </p:cNvPr>
              <p:cNvSpPr/>
              <p:nvPr/>
            </p:nvSpPr>
            <p:spPr>
              <a:xfrm rot="20031155">
                <a:off x="5878436" y="2347554"/>
                <a:ext cx="2778547" cy="2778547"/>
              </a:xfrm>
              <a:prstGeom prst="circularArrow">
                <a:avLst>
                  <a:gd name="adj1" fmla="val 10486"/>
                  <a:gd name="adj2" fmla="val 1149512"/>
                  <a:gd name="adj3" fmla="val 11238226"/>
                  <a:gd name="adj4" fmla="val 7005813"/>
                  <a:gd name="adj5" fmla="val 14079"/>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39" name="Arrow: Circular 138">
                <a:extLst>
                  <a:ext uri="{FF2B5EF4-FFF2-40B4-BE49-F238E27FC236}">
                    <a16:creationId xmlns:a16="http://schemas.microsoft.com/office/drawing/2014/main" id="{D25A16ED-E38B-2671-74C5-F8D7D4F8845A}"/>
                  </a:ext>
                </a:extLst>
              </p:cNvPr>
              <p:cNvSpPr/>
              <p:nvPr/>
            </p:nvSpPr>
            <p:spPr>
              <a:xfrm rot="3831155">
                <a:off x="5878436" y="2347554"/>
                <a:ext cx="2778547" cy="2778547"/>
              </a:xfrm>
              <a:prstGeom prst="circularArrow">
                <a:avLst>
                  <a:gd name="adj1" fmla="val 10486"/>
                  <a:gd name="adj2" fmla="val 1149512"/>
                  <a:gd name="adj3" fmla="val 11238226"/>
                  <a:gd name="adj4" fmla="val 7005813"/>
                  <a:gd name="adj5" fmla="val 14079"/>
                </a:avLst>
              </a:prstGeom>
              <a:solidFill>
                <a:schemeClr val="accent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40" name="Arrow: Circular 139">
                <a:extLst>
                  <a:ext uri="{FF2B5EF4-FFF2-40B4-BE49-F238E27FC236}">
                    <a16:creationId xmlns:a16="http://schemas.microsoft.com/office/drawing/2014/main" id="{9AE08458-BBE0-0F4A-A664-42957B9D3227}"/>
                  </a:ext>
                </a:extLst>
              </p:cNvPr>
              <p:cNvSpPr/>
              <p:nvPr/>
            </p:nvSpPr>
            <p:spPr>
              <a:xfrm rot="9231155">
                <a:off x="5878436" y="2347554"/>
                <a:ext cx="2778547" cy="2778547"/>
              </a:xfrm>
              <a:prstGeom prst="circularArrow">
                <a:avLst>
                  <a:gd name="adj1" fmla="val 10486"/>
                  <a:gd name="adj2" fmla="val 1149512"/>
                  <a:gd name="adj3" fmla="val 11238226"/>
                  <a:gd name="adj4" fmla="val 7005813"/>
                  <a:gd name="adj5" fmla="val 14079"/>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146" name="Arrow: Circular 145">
                <a:extLst>
                  <a:ext uri="{FF2B5EF4-FFF2-40B4-BE49-F238E27FC236}">
                    <a16:creationId xmlns:a16="http://schemas.microsoft.com/office/drawing/2014/main" id="{03A7F85A-A3CB-DDBF-460D-7579523F4D49}"/>
                  </a:ext>
                </a:extLst>
              </p:cNvPr>
              <p:cNvSpPr/>
              <p:nvPr/>
            </p:nvSpPr>
            <p:spPr>
              <a:xfrm rot="14631155">
                <a:off x="5878436" y="2347554"/>
                <a:ext cx="2778547" cy="2778547"/>
              </a:xfrm>
              <a:prstGeom prst="circularArrow">
                <a:avLst>
                  <a:gd name="adj1" fmla="val 10486"/>
                  <a:gd name="adj2" fmla="val 1149512"/>
                  <a:gd name="adj3" fmla="val 11238226"/>
                  <a:gd name="adj4" fmla="val 7005813"/>
                  <a:gd name="adj5" fmla="val 14079"/>
                </a:avLst>
              </a:prstGeom>
              <a:solidFill>
                <a:schemeClr val="accent3"/>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grpSp>
      </p:grpSp>
      <p:cxnSp>
        <p:nvCxnSpPr>
          <p:cNvPr id="154" name="Straight Connector 153">
            <a:extLst>
              <a:ext uri="{FF2B5EF4-FFF2-40B4-BE49-F238E27FC236}">
                <a16:creationId xmlns:a16="http://schemas.microsoft.com/office/drawing/2014/main" id="{8FF23929-A5CC-54AE-DD6B-C2CC3E81D11B}"/>
              </a:ext>
            </a:extLst>
          </p:cNvPr>
          <p:cNvCxnSpPr>
            <a:cxnSpLocks/>
          </p:cNvCxnSpPr>
          <p:nvPr/>
        </p:nvCxnSpPr>
        <p:spPr>
          <a:xfrm>
            <a:off x="6096000" y="1401738"/>
            <a:ext cx="0" cy="453600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21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7D76A-B520-E094-713A-EE4BADA509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D0BEDD-F9D6-D4C4-4FE3-3359AC5EB6D7}"/>
              </a:ext>
            </a:extLst>
          </p:cNvPr>
          <p:cNvSpPr>
            <a:spLocks noGrp="1"/>
          </p:cNvSpPr>
          <p:nvPr>
            <p:ph type="title"/>
          </p:nvPr>
        </p:nvSpPr>
        <p:spPr/>
        <p:txBody>
          <a:bodyPr rIns="0"/>
          <a:lstStyle/>
          <a:p>
            <a:r>
              <a:rPr lang="en-GB" noProof="0"/>
              <a:t>In asthma the regulatory neural loop drives the recruitment of immune cells</a:t>
            </a:r>
            <a:r>
              <a:rPr lang="en-GB" baseline="30000" noProof="0"/>
              <a:t>1–3</a:t>
            </a:r>
            <a:endParaRPr lang="en-GB" baseline="30000"/>
          </a:p>
        </p:txBody>
      </p:sp>
      <p:sp>
        <p:nvSpPr>
          <p:cNvPr id="6" name="Content Placeholder 5">
            <a:extLst>
              <a:ext uri="{FF2B5EF4-FFF2-40B4-BE49-F238E27FC236}">
                <a16:creationId xmlns:a16="http://schemas.microsoft.com/office/drawing/2014/main" id="{4327E63F-402B-81F5-85FF-B6D5052E222D}"/>
              </a:ext>
            </a:extLst>
          </p:cNvPr>
          <p:cNvSpPr>
            <a:spLocks noGrp="1"/>
          </p:cNvSpPr>
          <p:nvPr>
            <p:ph idx="1"/>
          </p:nvPr>
        </p:nvSpPr>
        <p:spPr>
          <a:xfrm>
            <a:off x="548282" y="1404000"/>
            <a:ext cx="5524190" cy="4608000"/>
          </a:xfrm>
        </p:spPr>
        <p:txBody>
          <a:bodyPr/>
          <a:lstStyle/>
          <a:p>
            <a:r>
              <a:rPr lang="en-GB" dirty="0"/>
              <a:t>Neuroimmune interaction requires </a:t>
            </a:r>
            <a:r>
              <a:rPr lang="en-GB" b="1" dirty="0">
                <a:solidFill>
                  <a:schemeClr val="tx2"/>
                </a:solidFill>
              </a:rPr>
              <a:t>proximity</a:t>
            </a:r>
            <a:r>
              <a:rPr lang="en-GB" dirty="0">
                <a:solidFill>
                  <a:schemeClr val="tx2"/>
                </a:solidFill>
              </a:rPr>
              <a:t> </a:t>
            </a:r>
            <a:r>
              <a:rPr lang="en-GB" dirty="0"/>
              <a:t>between immune cells and neurons</a:t>
            </a:r>
            <a:r>
              <a:rPr lang="en-GB" baseline="30000" dirty="0"/>
              <a:t>1</a:t>
            </a:r>
          </a:p>
          <a:p>
            <a:pPr lvl="1"/>
            <a:r>
              <a:rPr lang="en-GB" dirty="0"/>
              <a:t>The lungs are </a:t>
            </a:r>
            <a:r>
              <a:rPr lang="en-GB" b="1" dirty="0">
                <a:solidFill>
                  <a:schemeClr val="tx2"/>
                </a:solidFill>
              </a:rPr>
              <a:t>densely innervated </a:t>
            </a:r>
            <a:r>
              <a:rPr lang="en-GB" dirty="0"/>
              <a:t>by the somatosensory and the autonomic nervous system, which have nerves that terminate in the </a:t>
            </a:r>
            <a:r>
              <a:rPr lang="en-GB" b="1" dirty="0">
                <a:solidFill>
                  <a:schemeClr val="tx2"/>
                </a:solidFill>
              </a:rPr>
              <a:t>epithelium</a:t>
            </a:r>
            <a:r>
              <a:rPr lang="en-GB" baseline="30000" dirty="0"/>
              <a:t>2,5</a:t>
            </a:r>
          </a:p>
          <a:p>
            <a:r>
              <a:rPr lang="en-GB" dirty="0"/>
              <a:t>Sensory neurons </a:t>
            </a:r>
            <a:r>
              <a:rPr lang="en-GB" b="1" dirty="0">
                <a:solidFill>
                  <a:schemeClr val="tx2"/>
                </a:solidFill>
              </a:rPr>
              <a:t>detect inflammatory mediators</a:t>
            </a:r>
            <a:r>
              <a:rPr lang="en-GB" dirty="0"/>
              <a:t>,</a:t>
            </a:r>
            <a:r>
              <a:rPr lang="en-GB" b="1" dirty="0"/>
              <a:t> </a:t>
            </a:r>
            <a:r>
              <a:rPr lang="en-GB" dirty="0"/>
              <a:t>including neurotrophins and histamine, released from mast cells in an allergic early-phase reaction</a:t>
            </a:r>
            <a:r>
              <a:rPr lang="en-GB" baseline="30000" dirty="0"/>
              <a:t>1</a:t>
            </a:r>
          </a:p>
          <a:p>
            <a:pPr lvl="1"/>
            <a:r>
              <a:rPr lang="en-GB" dirty="0"/>
              <a:t>T2 alarmins produced by the epithelium (e.g., </a:t>
            </a:r>
            <a:r>
              <a:rPr lang="en-GB" b="1" dirty="0">
                <a:solidFill>
                  <a:schemeClr val="tx2"/>
                </a:solidFill>
              </a:rPr>
              <a:t>IL-33</a:t>
            </a:r>
            <a:r>
              <a:rPr lang="en-GB" dirty="0"/>
              <a:t>,</a:t>
            </a:r>
            <a:r>
              <a:rPr lang="en-GB" b="1" dirty="0">
                <a:solidFill>
                  <a:schemeClr val="tx2"/>
                </a:solidFill>
              </a:rPr>
              <a:t> TSLP</a:t>
            </a:r>
            <a:r>
              <a:rPr lang="en-GB" dirty="0"/>
              <a:t>) can also stimulate sensory neurons</a:t>
            </a:r>
            <a:r>
              <a:rPr lang="en-GB" baseline="30000" dirty="0"/>
              <a:t>1</a:t>
            </a:r>
          </a:p>
          <a:p>
            <a:r>
              <a:rPr lang="en-GB" dirty="0"/>
              <a:t>Parasympathetic ganglia and postganglionic neurons are located in the airways, and immune cells can trigger </a:t>
            </a:r>
            <a:r>
              <a:rPr lang="en-GB" b="1" dirty="0" err="1">
                <a:solidFill>
                  <a:schemeClr val="tx2"/>
                </a:solidFill>
              </a:rPr>
              <a:t>ACh</a:t>
            </a:r>
            <a:r>
              <a:rPr lang="en-GB" b="1" dirty="0">
                <a:solidFill>
                  <a:schemeClr val="tx2"/>
                </a:solidFill>
              </a:rPr>
              <a:t> release</a:t>
            </a:r>
            <a:r>
              <a:rPr lang="en-GB" baseline="30000" dirty="0"/>
              <a:t>1</a:t>
            </a:r>
          </a:p>
        </p:txBody>
      </p:sp>
      <p:sp>
        <p:nvSpPr>
          <p:cNvPr id="8" name="Footer Placeholder 8">
            <a:extLst>
              <a:ext uri="{FF2B5EF4-FFF2-40B4-BE49-F238E27FC236}">
                <a16:creationId xmlns:a16="http://schemas.microsoft.com/office/drawing/2014/main" id="{D050CAAE-40F6-0CDF-DC60-D8737E86E0B2}"/>
              </a:ext>
            </a:extLst>
          </p:cNvPr>
          <p:cNvSpPr>
            <a:spLocks noGrp="1"/>
          </p:cNvSpPr>
          <p:nvPr>
            <p:ph type="ftr" sz="quarter" idx="11"/>
          </p:nvPr>
        </p:nvSpPr>
        <p:spPr>
          <a:xfrm>
            <a:off x="548282" y="6376052"/>
            <a:ext cx="9532384" cy="288000"/>
          </a:xfrm>
        </p:spPr>
        <p:txBody>
          <a:bodyPr/>
          <a:lstStyle/>
          <a:p>
            <a:br>
              <a:rPr lang="en-GB" sz="800" noProof="0" dirty="0"/>
            </a:br>
            <a:br>
              <a:rPr lang="en-GB" sz="800" noProof="0" dirty="0"/>
            </a:br>
            <a:r>
              <a:rPr lang="en-GB" sz="800" dirty="0" err="1"/>
              <a:t>ACh</a:t>
            </a:r>
            <a:r>
              <a:rPr lang="en-GB" sz="800" dirty="0"/>
              <a:t>, acetylcholine; IL, interleukin; TSLP, thymic stromal lymphopoietin; T2, type 2.</a:t>
            </a:r>
            <a:br>
              <a:rPr lang="en-GB" sz="800" noProof="0" dirty="0"/>
            </a:br>
            <a:r>
              <a:rPr lang="en-GB" sz="800" noProof="0" dirty="0"/>
              <a:t>1</a:t>
            </a:r>
            <a:r>
              <a:rPr lang="en-GB" sz="800" dirty="0"/>
              <a:t>. </a:t>
            </a:r>
            <a:r>
              <a:rPr lang="en-GB" sz="800" dirty="0" err="1"/>
              <a:t>Nassenstein</a:t>
            </a:r>
            <a:r>
              <a:rPr lang="en-GB" sz="800" dirty="0"/>
              <a:t> C, et al. </a:t>
            </a:r>
            <a:r>
              <a:rPr lang="en-GB" sz="800" i="1" dirty="0"/>
              <a:t>J Allergy Clin Immunol</a:t>
            </a:r>
            <a:r>
              <a:rPr lang="en-GB" sz="800" dirty="0"/>
              <a:t>. 2018;142(5):1415–22; 2. Voisin T, et al. </a:t>
            </a:r>
            <a:r>
              <a:rPr lang="en-GB" sz="800" i="1" dirty="0"/>
              <a:t>Int Immunol</a:t>
            </a:r>
            <a:r>
              <a:rPr lang="en-GB" sz="800" dirty="0"/>
              <a:t>. 2017;29(6):247–61; 3. </a:t>
            </a:r>
            <a:r>
              <a:rPr lang="en-GB" sz="800" dirty="0" err="1"/>
              <a:t>Trevizan</a:t>
            </a:r>
            <a:r>
              <a:rPr lang="en-GB" sz="800" dirty="0"/>
              <a:t>-Bau P and Mazzone SB. </a:t>
            </a:r>
            <a:r>
              <a:rPr lang="en-GB" sz="800" i="1" dirty="0"/>
              <a:t>Ann Allergy Asthma Immunol</a:t>
            </a:r>
            <a:r>
              <a:rPr lang="en-GB" sz="800" dirty="0"/>
              <a:t>. 2023;131(5):550–60;</a:t>
            </a:r>
            <a:br>
              <a:rPr lang="en-GB" sz="800" dirty="0"/>
            </a:br>
            <a:r>
              <a:rPr lang="en-GB" sz="800" dirty="0"/>
              <a:t>4. </a:t>
            </a:r>
            <a:r>
              <a:rPr lang="en-GB" sz="800" dirty="0" err="1"/>
              <a:t>Dorscheid</a:t>
            </a:r>
            <a:r>
              <a:rPr lang="en-GB" sz="800" dirty="0"/>
              <a:t> R, et al. </a:t>
            </a:r>
            <a:r>
              <a:rPr lang="en-GB" sz="800" i="1" dirty="0"/>
              <a:t>Mucosal Immunol</a:t>
            </a:r>
            <a:r>
              <a:rPr lang="en-GB" sz="800" dirty="0"/>
              <a:t>. 2025;18(3):524–36; 5. Kornfield J, et al. </a:t>
            </a:r>
            <a:r>
              <a:rPr lang="en-GB" sz="800" i="1" dirty="0"/>
              <a:t>Lung</a:t>
            </a:r>
            <a:r>
              <a:rPr lang="en-GB" sz="800" dirty="0"/>
              <a:t>. 2023;201:499–509..</a:t>
            </a:r>
            <a:br>
              <a:rPr lang="en-GB" sz="800" noProof="0" dirty="0"/>
            </a:br>
            <a:r>
              <a:rPr lang="en-GB" sz="800" spc="0" dirty="0"/>
              <a:t>Z4-74891 | Date of preparation: September 2025</a:t>
            </a:r>
            <a:endParaRPr lang="en-GB" sz="800" spc="0" dirty="0">
              <a:ea typeface="Calibri"/>
              <a:cs typeface="Calibri"/>
            </a:endParaRPr>
          </a:p>
        </p:txBody>
      </p:sp>
      <p:sp>
        <p:nvSpPr>
          <p:cNvPr id="2" name="Slide Number Placeholder 1">
            <a:extLst>
              <a:ext uri="{FF2B5EF4-FFF2-40B4-BE49-F238E27FC236}">
                <a16:creationId xmlns:a16="http://schemas.microsoft.com/office/drawing/2014/main" id="{7C5DD9A7-C4FF-63A2-E9AC-1301D5AD08B8}"/>
              </a:ext>
            </a:extLst>
          </p:cNvPr>
          <p:cNvSpPr>
            <a:spLocks noGrp="1"/>
          </p:cNvSpPr>
          <p:nvPr>
            <p:ph type="sldNum" sz="quarter" idx="12"/>
          </p:nvPr>
        </p:nvSpPr>
        <p:spPr/>
        <p:txBody>
          <a:bodyPr/>
          <a:lstStyle/>
          <a:p>
            <a:fld id="{D38BAEAC-A895-4A01-AB9B-F6141799970D}" type="slidenum">
              <a:rPr lang="en-GB" smtClean="0"/>
              <a:pPr/>
              <a:t>5</a:t>
            </a:fld>
            <a:endParaRPr lang="en-GB"/>
          </a:p>
        </p:txBody>
      </p:sp>
      <p:grpSp>
        <p:nvGrpSpPr>
          <p:cNvPr id="169" name="Group 168">
            <a:extLst>
              <a:ext uri="{FF2B5EF4-FFF2-40B4-BE49-F238E27FC236}">
                <a16:creationId xmlns:a16="http://schemas.microsoft.com/office/drawing/2014/main" id="{217DDCAC-12C7-4E17-51C5-DAF4CABB316B}"/>
              </a:ext>
            </a:extLst>
          </p:cNvPr>
          <p:cNvGrpSpPr/>
          <p:nvPr/>
        </p:nvGrpSpPr>
        <p:grpSpPr>
          <a:xfrm>
            <a:off x="6404519" y="1270202"/>
            <a:ext cx="5356705" cy="4930786"/>
            <a:chOff x="6404519" y="1270202"/>
            <a:chExt cx="5356705" cy="4930786"/>
          </a:xfrm>
        </p:grpSpPr>
        <p:grpSp>
          <p:nvGrpSpPr>
            <p:cNvPr id="29" name="Group 28">
              <a:extLst>
                <a:ext uri="{FF2B5EF4-FFF2-40B4-BE49-F238E27FC236}">
                  <a16:creationId xmlns:a16="http://schemas.microsoft.com/office/drawing/2014/main" id="{72D3819C-6B4E-7B04-9423-E6869F77FB7E}"/>
                </a:ext>
              </a:extLst>
            </p:cNvPr>
            <p:cNvGrpSpPr/>
            <p:nvPr/>
          </p:nvGrpSpPr>
          <p:grpSpPr>
            <a:xfrm>
              <a:off x="9061224" y="1270202"/>
              <a:ext cx="2700000" cy="2736000"/>
              <a:chOff x="7097386" y="1234929"/>
              <a:chExt cx="2700000" cy="2736000"/>
            </a:xfrm>
          </p:grpSpPr>
          <p:pic>
            <p:nvPicPr>
              <p:cNvPr id="160" name="Graphic 159" descr="Brain with solid fill">
                <a:extLst>
                  <a:ext uri="{FF2B5EF4-FFF2-40B4-BE49-F238E27FC236}">
                    <a16:creationId xmlns:a16="http://schemas.microsoft.com/office/drawing/2014/main" id="{6FE9733C-8D7C-2B65-8E8A-C67710EE06A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097386" y="1234929"/>
                <a:ext cx="2700000" cy="2736000"/>
              </a:xfrm>
              <a:prstGeom prst="rect">
                <a:avLst/>
              </a:prstGeom>
            </p:spPr>
          </p:pic>
          <p:pic>
            <p:nvPicPr>
              <p:cNvPr id="161" name="Graphic 160" descr="Brain outline">
                <a:extLst>
                  <a:ext uri="{FF2B5EF4-FFF2-40B4-BE49-F238E27FC236}">
                    <a16:creationId xmlns:a16="http://schemas.microsoft.com/office/drawing/2014/main" id="{82E2B53C-58CA-DFB6-4D6C-E2585C7B1B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7386" y="1234929"/>
                <a:ext cx="2700000" cy="2700000"/>
              </a:xfrm>
              <a:prstGeom prst="rect">
                <a:avLst/>
              </a:prstGeom>
            </p:spPr>
          </p:pic>
        </p:grpSp>
        <p:sp>
          <p:nvSpPr>
            <p:cNvPr id="32" name="AutoShape 44">
              <a:extLst>
                <a:ext uri="{FF2B5EF4-FFF2-40B4-BE49-F238E27FC236}">
                  <a16:creationId xmlns:a16="http://schemas.microsoft.com/office/drawing/2014/main" id="{C916A88F-81F0-DD99-26AE-66BFA33DB444}"/>
                </a:ext>
              </a:extLst>
            </p:cNvPr>
            <p:cNvSpPr/>
            <p:nvPr/>
          </p:nvSpPr>
          <p:spPr>
            <a:xfrm>
              <a:off x="8997143" y="4372543"/>
              <a:ext cx="545348" cy="98618"/>
            </a:xfrm>
            <a:prstGeom prst="line">
              <a:avLst/>
            </a:prstGeom>
            <a:ln w="38100" cap="flat">
              <a:solidFill>
                <a:schemeClr val="tx1">
                  <a:lumMod val="60000"/>
                  <a:lumOff val="40000"/>
                </a:schemeClr>
              </a:solidFill>
              <a:prstDash val="lgDash"/>
              <a:headEnd type="none" w="sm" len="sm"/>
              <a:tailEnd type="none" w="sm" len="sm"/>
            </a:ln>
          </p:spPr>
          <p:txBody>
            <a:bodyPr/>
            <a:lstStyle/>
            <a:p>
              <a:endParaRPr lang="en-GB"/>
            </a:p>
          </p:txBody>
        </p:sp>
        <p:grpSp>
          <p:nvGrpSpPr>
            <p:cNvPr id="33" name="Group 32">
              <a:extLst>
                <a:ext uri="{FF2B5EF4-FFF2-40B4-BE49-F238E27FC236}">
                  <a16:creationId xmlns:a16="http://schemas.microsoft.com/office/drawing/2014/main" id="{81095104-43AA-AF2D-60BF-BFEAC7BAFCA1}"/>
                </a:ext>
              </a:extLst>
            </p:cNvPr>
            <p:cNvGrpSpPr/>
            <p:nvPr/>
          </p:nvGrpSpPr>
          <p:grpSpPr>
            <a:xfrm>
              <a:off x="9355649" y="3075121"/>
              <a:ext cx="1605860" cy="2124080"/>
              <a:chOff x="6380295" y="3009938"/>
              <a:chExt cx="1605860" cy="2124080"/>
            </a:xfrm>
          </p:grpSpPr>
          <p:grpSp>
            <p:nvGrpSpPr>
              <p:cNvPr id="52" name="Group 8">
                <a:extLst>
                  <a:ext uri="{FF2B5EF4-FFF2-40B4-BE49-F238E27FC236}">
                    <a16:creationId xmlns:a16="http://schemas.microsoft.com/office/drawing/2014/main" id="{BF25396A-37EC-FAD4-4F8E-02C6E5F01D54}"/>
                  </a:ext>
                </a:extLst>
              </p:cNvPr>
              <p:cNvGrpSpPr/>
              <p:nvPr/>
            </p:nvGrpSpPr>
            <p:grpSpPr>
              <a:xfrm flipH="1">
                <a:off x="6380295" y="3009938"/>
                <a:ext cx="1605860" cy="2124080"/>
                <a:chOff x="992213" y="188864"/>
                <a:chExt cx="4147860" cy="5486400"/>
              </a:xfrm>
            </p:grpSpPr>
            <p:sp>
              <p:nvSpPr>
                <p:cNvPr id="131" name="Freeform 9">
                  <a:extLst>
                    <a:ext uri="{FF2B5EF4-FFF2-40B4-BE49-F238E27FC236}">
                      <a16:creationId xmlns:a16="http://schemas.microsoft.com/office/drawing/2014/main" id="{6091D31F-64B2-3CE6-7A8F-3034C1074DF3}"/>
                    </a:ext>
                  </a:extLst>
                </p:cNvPr>
                <p:cNvSpPr/>
                <p:nvPr/>
              </p:nvSpPr>
              <p:spPr>
                <a:xfrm>
                  <a:off x="2204849" y="188864"/>
                  <a:ext cx="2935224" cy="5486400"/>
                </a:xfrm>
                <a:custGeom>
                  <a:avLst/>
                  <a:gdLst/>
                  <a:ahLst/>
                  <a:cxnLst/>
                  <a:rect l="l" t="t" r="r" b="b"/>
                  <a:pathLst>
                    <a:path w="2935224" h="5486400">
                      <a:moveTo>
                        <a:pt x="0" y="0"/>
                      </a:moveTo>
                      <a:lnTo>
                        <a:pt x="2935224" y="0"/>
                      </a:lnTo>
                      <a:lnTo>
                        <a:pt x="2935224" y="5486400"/>
                      </a:lnTo>
                      <a:lnTo>
                        <a:pt x="0" y="5486400"/>
                      </a:lnTo>
                      <a:lnTo>
                        <a:pt x="0" y="0"/>
                      </a:lnTo>
                      <a:close/>
                    </a:path>
                  </a:pathLst>
                </a:custGeom>
                <a:blipFill dpi="0" rotWithShape="1">
                  <a:blip r:embed="rId8">
                    <a:extLst>
                      <a:ext uri="{96DAC541-7B7A-43D3-8B79-37D633B846F1}">
                        <asvg:svgBlip xmlns:asvg="http://schemas.microsoft.com/office/drawing/2016/SVG/main" r:embed="rId9"/>
                      </a:ext>
                    </a:extLst>
                  </a:blip>
                  <a:srcRect/>
                  <a:stretch>
                    <a:fillRect/>
                  </a:stretch>
                </a:blipFill>
              </p:spPr>
              <p:txBody>
                <a:bodyPr/>
                <a:lstStyle/>
                <a:p>
                  <a:endParaRPr lang="en-GB" noProof="0"/>
                </a:p>
              </p:txBody>
            </p:sp>
            <p:sp>
              <p:nvSpPr>
                <p:cNvPr id="132" name="TextBox 13">
                  <a:extLst>
                    <a:ext uri="{FF2B5EF4-FFF2-40B4-BE49-F238E27FC236}">
                      <a16:creationId xmlns:a16="http://schemas.microsoft.com/office/drawing/2014/main" id="{72F9568F-EF00-E57E-8EB9-26D43DEE6AB0}"/>
                    </a:ext>
                  </a:extLst>
                </p:cNvPr>
                <p:cNvSpPr txBox="1"/>
                <p:nvPr/>
              </p:nvSpPr>
              <p:spPr>
                <a:xfrm>
                  <a:off x="992213" y="1458657"/>
                  <a:ext cx="727726" cy="769710"/>
                </a:xfrm>
                <a:prstGeom prst="rect">
                  <a:avLst/>
                </a:prstGeom>
              </p:spPr>
              <p:txBody>
                <a:bodyPr lIns="50800" tIns="50800" rIns="50800" bIns="50800" rtlCol="0" anchor="ctr"/>
                <a:lstStyle/>
                <a:p>
                  <a:pPr marL="0" lvl="0" indent="0" algn="ctr">
                    <a:lnSpc>
                      <a:spcPts val="2659"/>
                    </a:lnSpc>
                    <a:spcBef>
                      <a:spcPct val="0"/>
                    </a:spcBef>
                  </a:pPr>
                  <a:endParaRPr lang="en-GB" noProof="0"/>
                </a:p>
              </p:txBody>
            </p:sp>
            <p:sp>
              <p:nvSpPr>
                <p:cNvPr id="133" name="TextBox 40">
                  <a:extLst>
                    <a:ext uri="{FF2B5EF4-FFF2-40B4-BE49-F238E27FC236}">
                      <a16:creationId xmlns:a16="http://schemas.microsoft.com/office/drawing/2014/main" id="{D6563AA0-3DED-62AA-3789-7C0E196F94A8}"/>
                    </a:ext>
                  </a:extLst>
                </p:cNvPr>
                <p:cNvSpPr txBox="1"/>
                <p:nvPr/>
              </p:nvSpPr>
              <p:spPr>
                <a:xfrm>
                  <a:off x="1091594" y="2189235"/>
                  <a:ext cx="528963" cy="559481"/>
                </a:xfrm>
                <a:prstGeom prst="rect">
                  <a:avLst/>
                </a:prstGeom>
              </p:spPr>
              <p:txBody>
                <a:bodyPr lIns="50800" tIns="50800" rIns="50800" bIns="50800" rtlCol="0" anchor="ctr"/>
                <a:lstStyle/>
                <a:p>
                  <a:pPr algn="ctr">
                    <a:lnSpc>
                      <a:spcPts val="2659"/>
                    </a:lnSpc>
                  </a:pPr>
                  <a:endParaRPr lang="en-GB" noProof="0"/>
                </a:p>
              </p:txBody>
            </p:sp>
          </p:grpSp>
          <p:sp>
            <p:nvSpPr>
              <p:cNvPr id="53" name="Oval 24">
                <a:extLst>
                  <a:ext uri="{FF2B5EF4-FFF2-40B4-BE49-F238E27FC236}">
                    <a16:creationId xmlns:a16="http://schemas.microsoft.com/office/drawing/2014/main" id="{209EBC15-7044-A302-16E6-CBAA2772EDFA}"/>
                  </a:ext>
                </a:extLst>
              </p:cNvPr>
              <p:cNvSpPr>
                <a:spLocks noChangeArrowheads="1"/>
              </p:cNvSpPr>
              <p:nvPr/>
            </p:nvSpPr>
            <p:spPr bwMode="auto">
              <a:xfrm>
                <a:off x="6646995" y="4250987"/>
                <a:ext cx="791422" cy="823609"/>
              </a:xfrm>
              <a:prstGeom prst="ellipse">
                <a:avLst/>
              </a:prstGeom>
              <a:solidFill>
                <a:srgbClr val="CF5A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nvGrpSpPr>
              <p:cNvPr id="54" name="Group 53">
                <a:extLst>
                  <a:ext uri="{FF2B5EF4-FFF2-40B4-BE49-F238E27FC236}">
                    <a16:creationId xmlns:a16="http://schemas.microsoft.com/office/drawing/2014/main" id="{CA4E99E4-114E-4D10-C3C5-A4F0E833585A}"/>
                  </a:ext>
                </a:extLst>
              </p:cNvPr>
              <p:cNvGrpSpPr/>
              <p:nvPr/>
            </p:nvGrpSpPr>
            <p:grpSpPr>
              <a:xfrm>
                <a:off x="6773422" y="4379604"/>
                <a:ext cx="581185" cy="582686"/>
                <a:chOff x="-2005300" y="4235066"/>
                <a:chExt cx="328058" cy="328905"/>
              </a:xfrm>
            </p:grpSpPr>
            <p:sp>
              <p:nvSpPr>
                <p:cNvPr id="55" name="Freeform 25">
                  <a:extLst>
                    <a:ext uri="{FF2B5EF4-FFF2-40B4-BE49-F238E27FC236}">
                      <a16:creationId xmlns:a16="http://schemas.microsoft.com/office/drawing/2014/main" id="{C21C235F-689D-28B7-941D-B36B94AEE7C0}"/>
                    </a:ext>
                  </a:extLst>
                </p:cNvPr>
                <p:cNvSpPr>
                  <a:spLocks/>
                </p:cNvSpPr>
                <p:nvPr/>
              </p:nvSpPr>
              <p:spPr bwMode="auto">
                <a:xfrm>
                  <a:off x="-1874755" y="4235066"/>
                  <a:ext cx="16107" cy="16107"/>
                </a:xfrm>
                <a:custGeom>
                  <a:avLst/>
                  <a:gdLst>
                    <a:gd name="T0" fmla="*/ 6 w 8"/>
                    <a:gd name="T1" fmla="*/ 0 h 8"/>
                    <a:gd name="T2" fmla="*/ 2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5" y="0"/>
                        <a:pt x="3" y="0"/>
                        <a:pt x="2" y="0"/>
                      </a:cubicBezTo>
                      <a:cubicBezTo>
                        <a:pt x="1" y="0"/>
                        <a:pt x="0" y="1"/>
                        <a:pt x="0" y="1"/>
                      </a:cubicBezTo>
                      <a:cubicBezTo>
                        <a:pt x="0" y="1"/>
                        <a:pt x="0" y="2"/>
                        <a:pt x="0" y="2"/>
                      </a:cubicBezTo>
                      <a:cubicBezTo>
                        <a:pt x="0" y="3"/>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57" name="Freeform 26">
                  <a:extLst>
                    <a:ext uri="{FF2B5EF4-FFF2-40B4-BE49-F238E27FC236}">
                      <a16:creationId xmlns:a16="http://schemas.microsoft.com/office/drawing/2014/main" id="{11E4C94D-232D-F021-3E70-23382F78AE9E}"/>
                    </a:ext>
                  </a:extLst>
                </p:cNvPr>
                <p:cNvSpPr>
                  <a:spLocks/>
                </p:cNvSpPr>
                <p:nvPr/>
              </p:nvSpPr>
              <p:spPr bwMode="auto">
                <a:xfrm>
                  <a:off x="-1751840" y="4261344"/>
                  <a:ext cx="16107" cy="16107"/>
                </a:xfrm>
                <a:custGeom>
                  <a:avLst/>
                  <a:gdLst>
                    <a:gd name="T0" fmla="*/ 6 w 8"/>
                    <a:gd name="T1" fmla="*/ 1 h 8"/>
                    <a:gd name="T2" fmla="*/ 2 w 8"/>
                    <a:gd name="T3" fmla="*/ 0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5" y="0"/>
                        <a:pt x="3" y="0"/>
                        <a:pt x="2" y="0"/>
                      </a:cubicBezTo>
                      <a:cubicBezTo>
                        <a:pt x="1" y="1"/>
                        <a:pt x="1" y="1"/>
                        <a:pt x="0" y="2"/>
                      </a:cubicBezTo>
                      <a:cubicBezTo>
                        <a:pt x="0" y="2"/>
                        <a:pt x="0" y="2"/>
                        <a:pt x="0" y="3"/>
                      </a:cubicBezTo>
                      <a:cubicBezTo>
                        <a:pt x="0" y="4"/>
                        <a:pt x="0" y="5"/>
                        <a:pt x="1" y="6"/>
                      </a:cubicBezTo>
                      <a:cubicBezTo>
                        <a:pt x="3" y="8"/>
                        <a:pt x="8" y="8"/>
                        <a:pt x="8" y="4"/>
                      </a:cubicBezTo>
                      <a:cubicBezTo>
                        <a:pt x="8" y="3"/>
                        <a:pt x="7" y="1"/>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58" name="Freeform 27">
                  <a:extLst>
                    <a:ext uri="{FF2B5EF4-FFF2-40B4-BE49-F238E27FC236}">
                      <a16:creationId xmlns:a16="http://schemas.microsoft.com/office/drawing/2014/main" id="{AC4132E9-0E16-1C3B-69E3-7A28392FB02A}"/>
                    </a:ext>
                  </a:extLst>
                </p:cNvPr>
                <p:cNvSpPr>
                  <a:spLocks/>
                </p:cNvSpPr>
                <p:nvPr/>
              </p:nvSpPr>
              <p:spPr bwMode="auto">
                <a:xfrm>
                  <a:off x="-1693349" y="4358828"/>
                  <a:ext cx="16107" cy="16107"/>
                </a:xfrm>
                <a:custGeom>
                  <a:avLst/>
                  <a:gdLst>
                    <a:gd name="T0" fmla="*/ 6 w 8"/>
                    <a:gd name="T1" fmla="*/ 0 h 8"/>
                    <a:gd name="T2" fmla="*/ 1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4" y="0"/>
                        <a:pt x="3" y="0"/>
                        <a:pt x="1" y="0"/>
                      </a:cubicBezTo>
                      <a:cubicBezTo>
                        <a:pt x="1" y="0"/>
                        <a:pt x="0" y="1"/>
                        <a:pt x="0" y="1"/>
                      </a:cubicBezTo>
                      <a:cubicBezTo>
                        <a:pt x="0" y="2"/>
                        <a:pt x="0" y="2"/>
                        <a:pt x="0" y="2"/>
                      </a:cubicBezTo>
                      <a:cubicBezTo>
                        <a:pt x="0" y="4"/>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59" name="Freeform 28">
                  <a:extLst>
                    <a:ext uri="{FF2B5EF4-FFF2-40B4-BE49-F238E27FC236}">
                      <a16:creationId xmlns:a16="http://schemas.microsoft.com/office/drawing/2014/main" id="{8D2C4716-F0B7-0668-37E2-A71B6D7936D6}"/>
                    </a:ext>
                  </a:extLst>
                </p:cNvPr>
                <p:cNvSpPr>
                  <a:spLocks/>
                </p:cNvSpPr>
                <p:nvPr/>
              </p:nvSpPr>
              <p:spPr bwMode="auto">
                <a:xfrm>
                  <a:off x="-1711151" y="4480896"/>
                  <a:ext cx="16107" cy="16107"/>
                </a:xfrm>
                <a:custGeom>
                  <a:avLst/>
                  <a:gdLst>
                    <a:gd name="T0" fmla="*/ 6 w 8"/>
                    <a:gd name="T1" fmla="*/ 0 h 8"/>
                    <a:gd name="T2" fmla="*/ 2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5" y="0"/>
                        <a:pt x="3" y="0"/>
                        <a:pt x="2" y="0"/>
                      </a:cubicBezTo>
                      <a:cubicBezTo>
                        <a:pt x="1" y="0"/>
                        <a:pt x="1" y="1"/>
                        <a:pt x="0" y="1"/>
                      </a:cubicBezTo>
                      <a:cubicBezTo>
                        <a:pt x="0" y="2"/>
                        <a:pt x="0" y="2"/>
                        <a:pt x="0" y="2"/>
                      </a:cubicBezTo>
                      <a:cubicBezTo>
                        <a:pt x="0" y="4"/>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60" name="Freeform 29">
                  <a:extLst>
                    <a:ext uri="{FF2B5EF4-FFF2-40B4-BE49-F238E27FC236}">
                      <a16:creationId xmlns:a16="http://schemas.microsoft.com/office/drawing/2014/main" id="{4E35274E-619B-847A-6A99-155281268346}"/>
                    </a:ext>
                  </a:extLst>
                </p:cNvPr>
                <p:cNvSpPr>
                  <a:spLocks/>
                </p:cNvSpPr>
                <p:nvPr/>
              </p:nvSpPr>
              <p:spPr bwMode="auto">
                <a:xfrm>
                  <a:off x="-1817960" y="4547864"/>
                  <a:ext cx="16107" cy="16107"/>
                </a:xfrm>
                <a:custGeom>
                  <a:avLst/>
                  <a:gdLst>
                    <a:gd name="T0" fmla="*/ 6 w 8"/>
                    <a:gd name="T1" fmla="*/ 1 h 8"/>
                    <a:gd name="T2" fmla="*/ 1 w 8"/>
                    <a:gd name="T3" fmla="*/ 0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4" y="0"/>
                        <a:pt x="3" y="0"/>
                        <a:pt x="1" y="0"/>
                      </a:cubicBezTo>
                      <a:cubicBezTo>
                        <a:pt x="1" y="1"/>
                        <a:pt x="0" y="1"/>
                        <a:pt x="0" y="2"/>
                      </a:cubicBezTo>
                      <a:cubicBezTo>
                        <a:pt x="0" y="2"/>
                        <a:pt x="0" y="2"/>
                        <a:pt x="0" y="3"/>
                      </a:cubicBezTo>
                      <a:cubicBezTo>
                        <a:pt x="0" y="4"/>
                        <a:pt x="0" y="5"/>
                        <a:pt x="1" y="6"/>
                      </a:cubicBezTo>
                      <a:cubicBezTo>
                        <a:pt x="3" y="8"/>
                        <a:pt x="8" y="8"/>
                        <a:pt x="8" y="4"/>
                      </a:cubicBezTo>
                      <a:cubicBezTo>
                        <a:pt x="8" y="3"/>
                        <a:pt x="7" y="1"/>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61" name="Freeform 30">
                  <a:extLst>
                    <a:ext uri="{FF2B5EF4-FFF2-40B4-BE49-F238E27FC236}">
                      <a16:creationId xmlns:a16="http://schemas.microsoft.com/office/drawing/2014/main" id="{40D49B2A-7A87-A420-14EA-A2C3023EAC0A}"/>
                    </a:ext>
                  </a:extLst>
                </p:cNvPr>
                <p:cNvSpPr>
                  <a:spLocks/>
                </p:cNvSpPr>
                <p:nvPr/>
              </p:nvSpPr>
              <p:spPr bwMode="auto">
                <a:xfrm>
                  <a:off x="-1939180" y="4517347"/>
                  <a:ext cx="16107" cy="16107"/>
                </a:xfrm>
                <a:custGeom>
                  <a:avLst/>
                  <a:gdLst>
                    <a:gd name="T0" fmla="*/ 6 w 8"/>
                    <a:gd name="T1" fmla="*/ 1 h 8"/>
                    <a:gd name="T2" fmla="*/ 2 w 8"/>
                    <a:gd name="T3" fmla="*/ 1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5" y="0"/>
                        <a:pt x="3" y="0"/>
                        <a:pt x="2" y="1"/>
                      </a:cubicBezTo>
                      <a:cubicBezTo>
                        <a:pt x="1" y="1"/>
                        <a:pt x="1" y="1"/>
                        <a:pt x="0" y="2"/>
                      </a:cubicBezTo>
                      <a:cubicBezTo>
                        <a:pt x="0" y="2"/>
                        <a:pt x="0" y="3"/>
                        <a:pt x="0" y="3"/>
                      </a:cubicBezTo>
                      <a:cubicBezTo>
                        <a:pt x="0" y="4"/>
                        <a:pt x="0" y="5"/>
                        <a:pt x="1" y="6"/>
                      </a:cubicBezTo>
                      <a:cubicBezTo>
                        <a:pt x="3" y="8"/>
                        <a:pt x="8" y="8"/>
                        <a:pt x="8" y="4"/>
                      </a:cubicBezTo>
                      <a:cubicBezTo>
                        <a:pt x="8" y="3"/>
                        <a:pt x="7" y="2"/>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63" name="Freeform 31">
                  <a:extLst>
                    <a:ext uri="{FF2B5EF4-FFF2-40B4-BE49-F238E27FC236}">
                      <a16:creationId xmlns:a16="http://schemas.microsoft.com/office/drawing/2014/main" id="{2DFC954C-9177-C032-C74B-7287948D27A4}"/>
                    </a:ext>
                  </a:extLst>
                </p:cNvPr>
                <p:cNvSpPr>
                  <a:spLocks/>
                </p:cNvSpPr>
                <p:nvPr/>
              </p:nvSpPr>
              <p:spPr bwMode="auto">
                <a:xfrm>
                  <a:off x="-2005300" y="4431730"/>
                  <a:ext cx="16107" cy="16107"/>
                </a:xfrm>
                <a:custGeom>
                  <a:avLst/>
                  <a:gdLst>
                    <a:gd name="T0" fmla="*/ 6 w 8"/>
                    <a:gd name="T1" fmla="*/ 1 h 8"/>
                    <a:gd name="T2" fmla="*/ 2 w 8"/>
                    <a:gd name="T3" fmla="*/ 1 h 8"/>
                    <a:gd name="T4" fmla="*/ 0 w 8"/>
                    <a:gd name="T5" fmla="*/ 2 h 8"/>
                    <a:gd name="T6" fmla="*/ 0 w 8"/>
                    <a:gd name="T7" fmla="*/ 3 h 8"/>
                    <a:gd name="T8" fmla="*/ 1 w 8"/>
                    <a:gd name="T9" fmla="*/ 6 h 8"/>
                    <a:gd name="T10" fmla="*/ 8 w 8"/>
                    <a:gd name="T11" fmla="*/ 4 h 8"/>
                    <a:gd name="T12" fmla="*/ 6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1"/>
                      </a:moveTo>
                      <a:cubicBezTo>
                        <a:pt x="5" y="0"/>
                        <a:pt x="3" y="0"/>
                        <a:pt x="2" y="1"/>
                      </a:cubicBezTo>
                      <a:cubicBezTo>
                        <a:pt x="1" y="1"/>
                        <a:pt x="1" y="1"/>
                        <a:pt x="0" y="2"/>
                      </a:cubicBezTo>
                      <a:cubicBezTo>
                        <a:pt x="0" y="2"/>
                        <a:pt x="0" y="2"/>
                        <a:pt x="0" y="3"/>
                      </a:cubicBezTo>
                      <a:cubicBezTo>
                        <a:pt x="0" y="4"/>
                        <a:pt x="0" y="5"/>
                        <a:pt x="1" y="6"/>
                      </a:cubicBezTo>
                      <a:cubicBezTo>
                        <a:pt x="3" y="8"/>
                        <a:pt x="8" y="8"/>
                        <a:pt x="8" y="4"/>
                      </a:cubicBezTo>
                      <a:cubicBezTo>
                        <a:pt x="8" y="3"/>
                        <a:pt x="7" y="1"/>
                        <a:pt x="6" y="1"/>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28" name="Freeform 32">
                  <a:extLst>
                    <a:ext uri="{FF2B5EF4-FFF2-40B4-BE49-F238E27FC236}">
                      <a16:creationId xmlns:a16="http://schemas.microsoft.com/office/drawing/2014/main" id="{7D2943C2-6F15-2729-854C-30A3B6F7D3DF}"/>
                    </a:ext>
                  </a:extLst>
                </p:cNvPr>
                <p:cNvSpPr>
                  <a:spLocks/>
                </p:cNvSpPr>
                <p:nvPr/>
              </p:nvSpPr>
              <p:spPr bwMode="auto">
                <a:xfrm>
                  <a:off x="-1983260" y="4295251"/>
                  <a:ext cx="16107" cy="16954"/>
                </a:xfrm>
                <a:custGeom>
                  <a:avLst/>
                  <a:gdLst>
                    <a:gd name="T0" fmla="*/ 6 w 8"/>
                    <a:gd name="T1" fmla="*/ 0 h 8"/>
                    <a:gd name="T2" fmla="*/ 2 w 8"/>
                    <a:gd name="T3" fmla="*/ 0 h 8"/>
                    <a:gd name="T4" fmla="*/ 0 w 8"/>
                    <a:gd name="T5" fmla="*/ 1 h 8"/>
                    <a:gd name="T6" fmla="*/ 0 w 8"/>
                    <a:gd name="T7" fmla="*/ 2 h 8"/>
                    <a:gd name="T8" fmla="*/ 1 w 8"/>
                    <a:gd name="T9" fmla="*/ 6 h 8"/>
                    <a:gd name="T10" fmla="*/ 8 w 8"/>
                    <a:gd name="T11" fmla="*/ 4 h 8"/>
                    <a:gd name="T12" fmla="*/ 6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6" y="0"/>
                      </a:moveTo>
                      <a:cubicBezTo>
                        <a:pt x="5" y="0"/>
                        <a:pt x="3" y="0"/>
                        <a:pt x="2" y="0"/>
                      </a:cubicBezTo>
                      <a:cubicBezTo>
                        <a:pt x="1" y="0"/>
                        <a:pt x="0" y="1"/>
                        <a:pt x="0" y="1"/>
                      </a:cubicBezTo>
                      <a:cubicBezTo>
                        <a:pt x="0" y="1"/>
                        <a:pt x="0" y="2"/>
                        <a:pt x="0" y="2"/>
                      </a:cubicBezTo>
                      <a:cubicBezTo>
                        <a:pt x="0" y="3"/>
                        <a:pt x="0" y="5"/>
                        <a:pt x="1" y="6"/>
                      </a:cubicBezTo>
                      <a:cubicBezTo>
                        <a:pt x="3" y="8"/>
                        <a:pt x="8" y="7"/>
                        <a:pt x="8" y="4"/>
                      </a:cubicBezTo>
                      <a:cubicBezTo>
                        <a:pt x="8" y="2"/>
                        <a:pt x="7" y="1"/>
                        <a:pt x="6" y="0"/>
                      </a:cubicBezTo>
                      <a:close/>
                    </a:path>
                  </a:pathLst>
                </a:custGeom>
                <a:solidFill>
                  <a:srgbClr val="91525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29" name="Freeform 33">
                  <a:extLst>
                    <a:ext uri="{FF2B5EF4-FFF2-40B4-BE49-F238E27FC236}">
                      <a16:creationId xmlns:a16="http://schemas.microsoft.com/office/drawing/2014/main" id="{73D1AA16-373C-06D3-DC21-4D9FD0E7918B}"/>
                    </a:ext>
                  </a:extLst>
                </p:cNvPr>
                <p:cNvSpPr>
                  <a:spLocks/>
                </p:cNvSpPr>
                <p:nvPr/>
              </p:nvSpPr>
              <p:spPr bwMode="auto">
                <a:xfrm>
                  <a:off x="-1999366" y="4252867"/>
                  <a:ext cx="306017" cy="289063"/>
                </a:xfrm>
                <a:custGeom>
                  <a:avLst/>
                  <a:gdLst>
                    <a:gd name="T0" fmla="*/ 35 w 152"/>
                    <a:gd name="T1" fmla="*/ 19 h 142"/>
                    <a:gd name="T2" fmla="*/ 36 w 152"/>
                    <a:gd name="T3" fmla="*/ 13 h 142"/>
                    <a:gd name="T4" fmla="*/ 44 w 152"/>
                    <a:gd name="T5" fmla="*/ 9 h 142"/>
                    <a:gd name="T6" fmla="*/ 68 w 152"/>
                    <a:gd name="T7" fmla="*/ 13 h 142"/>
                    <a:gd name="T8" fmla="*/ 76 w 152"/>
                    <a:gd name="T9" fmla="*/ 12 h 142"/>
                    <a:gd name="T10" fmla="*/ 85 w 152"/>
                    <a:gd name="T11" fmla="*/ 4 h 142"/>
                    <a:gd name="T12" fmla="*/ 98 w 152"/>
                    <a:gd name="T13" fmla="*/ 1 h 142"/>
                    <a:gd name="T14" fmla="*/ 110 w 152"/>
                    <a:gd name="T15" fmla="*/ 10 h 142"/>
                    <a:gd name="T16" fmla="*/ 118 w 152"/>
                    <a:gd name="T17" fmla="*/ 18 h 142"/>
                    <a:gd name="T18" fmla="*/ 130 w 152"/>
                    <a:gd name="T19" fmla="*/ 21 h 142"/>
                    <a:gd name="T20" fmla="*/ 143 w 152"/>
                    <a:gd name="T21" fmla="*/ 36 h 142"/>
                    <a:gd name="T22" fmla="*/ 143 w 152"/>
                    <a:gd name="T23" fmla="*/ 57 h 142"/>
                    <a:gd name="T24" fmla="*/ 144 w 152"/>
                    <a:gd name="T25" fmla="*/ 72 h 142"/>
                    <a:gd name="T26" fmla="*/ 150 w 152"/>
                    <a:gd name="T27" fmla="*/ 81 h 142"/>
                    <a:gd name="T28" fmla="*/ 150 w 152"/>
                    <a:gd name="T29" fmla="*/ 94 h 142"/>
                    <a:gd name="T30" fmla="*/ 141 w 152"/>
                    <a:gd name="T31" fmla="*/ 104 h 142"/>
                    <a:gd name="T32" fmla="*/ 124 w 152"/>
                    <a:gd name="T33" fmla="*/ 118 h 142"/>
                    <a:gd name="T34" fmla="*/ 120 w 152"/>
                    <a:gd name="T35" fmla="*/ 127 h 142"/>
                    <a:gd name="T36" fmla="*/ 103 w 152"/>
                    <a:gd name="T37" fmla="*/ 133 h 142"/>
                    <a:gd name="T38" fmla="*/ 85 w 152"/>
                    <a:gd name="T39" fmla="*/ 133 h 142"/>
                    <a:gd name="T40" fmla="*/ 72 w 152"/>
                    <a:gd name="T41" fmla="*/ 139 h 142"/>
                    <a:gd name="T42" fmla="*/ 49 w 152"/>
                    <a:gd name="T43" fmla="*/ 136 h 142"/>
                    <a:gd name="T44" fmla="*/ 45 w 152"/>
                    <a:gd name="T45" fmla="*/ 134 h 142"/>
                    <a:gd name="T46" fmla="*/ 42 w 152"/>
                    <a:gd name="T47" fmla="*/ 129 h 142"/>
                    <a:gd name="T48" fmla="*/ 24 w 152"/>
                    <a:gd name="T49" fmla="*/ 113 h 142"/>
                    <a:gd name="T50" fmla="*/ 17 w 152"/>
                    <a:gd name="T51" fmla="*/ 107 h 142"/>
                    <a:gd name="T52" fmla="*/ 17 w 152"/>
                    <a:gd name="T53" fmla="*/ 101 h 142"/>
                    <a:gd name="T54" fmla="*/ 17 w 152"/>
                    <a:gd name="T55" fmla="*/ 86 h 142"/>
                    <a:gd name="T56" fmla="*/ 3 w 152"/>
                    <a:gd name="T57" fmla="*/ 61 h 142"/>
                    <a:gd name="T58" fmla="*/ 14 w 152"/>
                    <a:gd name="T59" fmla="*/ 41 h 142"/>
                    <a:gd name="T60" fmla="*/ 35 w 152"/>
                    <a:gd name="T61" fmla="*/ 1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42">
                      <a:moveTo>
                        <a:pt x="35" y="19"/>
                      </a:moveTo>
                      <a:cubicBezTo>
                        <a:pt x="35" y="17"/>
                        <a:pt x="35" y="15"/>
                        <a:pt x="36" y="13"/>
                      </a:cubicBezTo>
                      <a:cubicBezTo>
                        <a:pt x="38" y="10"/>
                        <a:pt x="41" y="9"/>
                        <a:pt x="44" y="9"/>
                      </a:cubicBezTo>
                      <a:cubicBezTo>
                        <a:pt x="52" y="8"/>
                        <a:pt x="60" y="11"/>
                        <a:pt x="68" y="13"/>
                      </a:cubicBezTo>
                      <a:cubicBezTo>
                        <a:pt x="71" y="13"/>
                        <a:pt x="74" y="13"/>
                        <a:pt x="76" y="12"/>
                      </a:cubicBezTo>
                      <a:cubicBezTo>
                        <a:pt x="80" y="11"/>
                        <a:pt x="82" y="7"/>
                        <a:pt x="85" y="4"/>
                      </a:cubicBezTo>
                      <a:cubicBezTo>
                        <a:pt x="88" y="1"/>
                        <a:pt x="94" y="0"/>
                        <a:pt x="98" y="1"/>
                      </a:cubicBezTo>
                      <a:cubicBezTo>
                        <a:pt x="103" y="3"/>
                        <a:pt x="107" y="6"/>
                        <a:pt x="110" y="10"/>
                      </a:cubicBezTo>
                      <a:cubicBezTo>
                        <a:pt x="112" y="13"/>
                        <a:pt x="114" y="16"/>
                        <a:pt x="118" y="18"/>
                      </a:cubicBezTo>
                      <a:cubicBezTo>
                        <a:pt x="121" y="20"/>
                        <a:pt x="126" y="20"/>
                        <a:pt x="130" y="21"/>
                      </a:cubicBezTo>
                      <a:cubicBezTo>
                        <a:pt x="136" y="23"/>
                        <a:pt x="141" y="30"/>
                        <a:pt x="143" y="36"/>
                      </a:cubicBezTo>
                      <a:cubicBezTo>
                        <a:pt x="145" y="43"/>
                        <a:pt x="144" y="50"/>
                        <a:pt x="143" y="57"/>
                      </a:cubicBezTo>
                      <a:cubicBezTo>
                        <a:pt x="143" y="62"/>
                        <a:pt x="142" y="68"/>
                        <a:pt x="144" y="72"/>
                      </a:cubicBezTo>
                      <a:cubicBezTo>
                        <a:pt x="146" y="75"/>
                        <a:pt x="148" y="78"/>
                        <a:pt x="150" y="81"/>
                      </a:cubicBezTo>
                      <a:cubicBezTo>
                        <a:pt x="152" y="85"/>
                        <a:pt x="151" y="90"/>
                        <a:pt x="150" y="94"/>
                      </a:cubicBezTo>
                      <a:cubicBezTo>
                        <a:pt x="148" y="98"/>
                        <a:pt x="145" y="101"/>
                        <a:pt x="141" y="104"/>
                      </a:cubicBezTo>
                      <a:cubicBezTo>
                        <a:pt x="135" y="108"/>
                        <a:pt x="127" y="112"/>
                        <a:pt x="124" y="118"/>
                      </a:cubicBezTo>
                      <a:cubicBezTo>
                        <a:pt x="123" y="121"/>
                        <a:pt x="122" y="124"/>
                        <a:pt x="120" y="127"/>
                      </a:cubicBezTo>
                      <a:cubicBezTo>
                        <a:pt x="117" y="132"/>
                        <a:pt x="110" y="133"/>
                        <a:pt x="103" y="133"/>
                      </a:cubicBezTo>
                      <a:cubicBezTo>
                        <a:pt x="97" y="132"/>
                        <a:pt x="91" y="131"/>
                        <a:pt x="85" y="133"/>
                      </a:cubicBezTo>
                      <a:cubicBezTo>
                        <a:pt x="80" y="134"/>
                        <a:pt x="76" y="138"/>
                        <a:pt x="72" y="139"/>
                      </a:cubicBezTo>
                      <a:cubicBezTo>
                        <a:pt x="64" y="142"/>
                        <a:pt x="56" y="139"/>
                        <a:pt x="49" y="136"/>
                      </a:cubicBezTo>
                      <a:cubicBezTo>
                        <a:pt x="48" y="135"/>
                        <a:pt x="46" y="135"/>
                        <a:pt x="45" y="134"/>
                      </a:cubicBezTo>
                      <a:cubicBezTo>
                        <a:pt x="44" y="133"/>
                        <a:pt x="43" y="131"/>
                        <a:pt x="42" y="129"/>
                      </a:cubicBezTo>
                      <a:cubicBezTo>
                        <a:pt x="39" y="122"/>
                        <a:pt x="31" y="118"/>
                        <a:pt x="24" y="113"/>
                      </a:cubicBezTo>
                      <a:cubicBezTo>
                        <a:pt x="21" y="112"/>
                        <a:pt x="18" y="110"/>
                        <a:pt x="17" y="107"/>
                      </a:cubicBezTo>
                      <a:cubicBezTo>
                        <a:pt x="16" y="105"/>
                        <a:pt x="17" y="103"/>
                        <a:pt x="17" y="101"/>
                      </a:cubicBezTo>
                      <a:cubicBezTo>
                        <a:pt x="18" y="96"/>
                        <a:pt x="17" y="91"/>
                        <a:pt x="17" y="86"/>
                      </a:cubicBezTo>
                      <a:cubicBezTo>
                        <a:pt x="17" y="81"/>
                        <a:pt x="0" y="79"/>
                        <a:pt x="3" y="61"/>
                      </a:cubicBezTo>
                      <a:cubicBezTo>
                        <a:pt x="3" y="55"/>
                        <a:pt x="10" y="45"/>
                        <a:pt x="14" y="41"/>
                      </a:cubicBezTo>
                      <a:cubicBezTo>
                        <a:pt x="20" y="33"/>
                        <a:pt x="35" y="29"/>
                        <a:pt x="35" y="19"/>
                      </a:cubicBezTo>
                      <a:close/>
                    </a:path>
                  </a:pathLst>
                </a:custGeom>
                <a:solidFill>
                  <a:srgbClr val="D1DA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30" name="Freeform 34">
                  <a:extLst>
                    <a:ext uri="{FF2B5EF4-FFF2-40B4-BE49-F238E27FC236}">
                      <a16:creationId xmlns:a16="http://schemas.microsoft.com/office/drawing/2014/main" id="{54E560F7-AC8D-69D4-63C9-2F8BE749847E}"/>
                    </a:ext>
                  </a:extLst>
                </p:cNvPr>
                <p:cNvSpPr>
                  <a:spLocks/>
                </p:cNvSpPr>
                <p:nvPr/>
              </p:nvSpPr>
              <p:spPr bwMode="auto">
                <a:xfrm>
                  <a:off x="-1989194" y="4261344"/>
                  <a:ext cx="288215" cy="272109"/>
                </a:xfrm>
                <a:custGeom>
                  <a:avLst/>
                  <a:gdLst>
                    <a:gd name="T0" fmla="*/ 112 w 143"/>
                    <a:gd name="T1" fmla="*/ 121 h 134"/>
                    <a:gd name="T2" fmla="*/ 114 w 143"/>
                    <a:gd name="T3" fmla="*/ 117 h 134"/>
                    <a:gd name="T4" fmla="*/ 116 w 143"/>
                    <a:gd name="T5" fmla="*/ 113 h 134"/>
                    <a:gd name="T6" fmla="*/ 129 w 143"/>
                    <a:gd name="T7" fmla="*/ 100 h 134"/>
                    <a:gd name="T8" fmla="*/ 134 w 143"/>
                    <a:gd name="T9" fmla="*/ 97 h 134"/>
                    <a:gd name="T10" fmla="*/ 141 w 143"/>
                    <a:gd name="T11" fmla="*/ 88 h 134"/>
                    <a:gd name="T12" fmla="*/ 141 w 143"/>
                    <a:gd name="T13" fmla="*/ 78 h 134"/>
                    <a:gd name="T14" fmla="*/ 139 w 143"/>
                    <a:gd name="T15" fmla="*/ 75 h 134"/>
                    <a:gd name="T16" fmla="*/ 136 w 143"/>
                    <a:gd name="T17" fmla="*/ 70 h 134"/>
                    <a:gd name="T18" fmla="*/ 135 w 143"/>
                    <a:gd name="T19" fmla="*/ 53 h 134"/>
                    <a:gd name="T20" fmla="*/ 134 w 143"/>
                    <a:gd name="T21" fmla="*/ 33 h 134"/>
                    <a:gd name="T22" fmla="*/ 124 w 143"/>
                    <a:gd name="T23" fmla="*/ 21 h 134"/>
                    <a:gd name="T24" fmla="*/ 119 w 143"/>
                    <a:gd name="T25" fmla="*/ 20 h 134"/>
                    <a:gd name="T26" fmla="*/ 111 w 143"/>
                    <a:gd name="T27" fmla="*/ 18 h 134"/>
                    <a:gd name="T28" fmla="*/ 104 w 143"/>
                    <a:gd name="T29" fmla="*/ 10 h 134"/>
                    <a:gd name="T30" fmla="*/ 102 w 143"/>
                    <a:gd name="T31" fmla="*/ 8 h 134"/>
                    <a:gd name="T32" fmla="*/ 92 w 143"/>
                    <a:gd name="T33" fmla="*/ 1 h 134"/>
                    <a:gd name="T34" fmla="*/ 82 w 143"/>
                    <a:gd name="T35" fmla="*/ 3 h 134"/>
                    <a:gd name="T36" fmla="*/ 80 w 143"/>
                    <a:gd name="T37" fmla="*/ 6 h 134"/>
                    <a:gd name="T38" fmla="*/ 73 w 143"/>
                    <a:gd name="T39" fmla="*/ 12 h 134"/>
                    <a:gd name="T40" fmla="*/ 63 w 143"/>
                    <a:gd name="T41" fmla="*/ 12 h 134"/>
                    <a:gd name="T42" fmla="*/ 55 w 143"/>
                    <a:gd name="T43" fmla="*/ 11 h 134"/>
                    <a:gd name="T44" fmla="*/ 42 w 143"/>
                    <a:gd name="T45" fmla="*/ 9 h 134"/>
                    <a:gd name="T46" fmla="*/ 39 w 143"/>
                    <a:gd name="T47" fmla="*/ 9 h 134"/>
                    <a:gd name="T48" fmla="*/ 34 w 143"/>
                    <a:gd name="T49" fmla="*/ 11 h 134"/>
                    <a:gd name="T50" fmla="*/ 34 w 143"/>
                    <a:gd name="T51" fmla="*/ 16 h 134"/>
                    <a:gd name="T52" fmla="*/ 34 w 143"/>
                    <a:gd name="T53" fmla="*/ 16 h 134"/>
                    <a:gd name="T54" fmla="*/ 20 w 143"/>
                    <a:gd name="T55" fmla="*/ 33 h 134"/>
                    <a:gd name="T56" fmla="*/ 11 w 143"/>
                    <a:gd name="T57" fmla="*/ 40 h 134"/>
                    <a:gd name="T58" fmla="*/ 1 w 143"/>
                    <a:gd name="T59" fmla="*/ 57 h 134"/>
                    <a:gd name="T60" fmla="*/ 10 w 143"/>
                    <a:gd name="T61" fmla="*/ 74 h 134"/>
                    <a:gd name="T62" fmla="*/ 16 w 143"/>
                    <a:gd name="T63" fmla="*/ 82 h 134"/>
                    <a:gd name="T64" fmla="*/ 16 w 143"/>
                    <a:gd name="T65" fmla="*/ 87 h 134"/>
                    <a:gd name="T66" fmla="*/ 16 w 143"/>
                    <a:gd name="T67" fmla="*/ 98 h 134"/>
                    <a:gd name="T68" fmla="*/ 16 w 143"/>
                    <a:gd name="T69" fmla="*/ 102 h 134"/>
                    <a:gd name="T70" fmla="*/ 20 w 143"/>
                    <a:gd name="T71" fmla="*/ 106 h 134"/>
                    <a:gd name="T72" fmla="*/ 23 w 143"/>
                    <a:gd name="T73" fmla="*/ 107 h 134"/>
                    <a:gd name="T74" fmla="*/ 41 w 143"/>
                    <a:gd name="T75" fmla="*/ 123 h 134"/>
                    <a:gd name="T76" fmla="*/ 41 w 143"/>
                    <a:gd name="T77" fmla="*/ 125 h 134"/>
                    <a:gd name="T78" fmla="*/ 43 w 143"/>
                    <a:gd name="T79" fmla="*/ 127 h 134"/>
                    <a:gd name="T80" fmla="*/ 46 w 143"/>
                    <a:gd name="T81" fmla="*/ 129 h 134"/>
                    <a:gd name="T82" fmla="*/ 66 w 143"/>
                    <a:gd name="T83" fmla="*/ 132 h 134"/>
                    <a:gd name="T84" fmla="*/ 71 w 143"/>
                    <a:gd name="T85" fmla="*/ 129 h 134"/>
                    <a:gd name="T86" fmla="*/ 79 w 143"/>
                    <a:gd name="T87" fmla="*/ 125 h 134"/>
                    <a:gd name="T88" fmla="*/ 94 w 143"/>
                    <a:gd name="T89" fmla="*/ 125 h 134"/>
                    <a:gd name="T90" fmla="*/ 99 w 143"/>
                    <a:gd name="T91" fmla="*/ 125 h 134"/>
                    <a:gd name="T92" fmla="*/ 112 w 143"/>
                    <a:gd name="T93"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134">
                      <a:moveTo>
                        <a:pt x="112" y="121"/>
                      </a:moveTo>
                      <a:cubicBezTo>
                        <a:pt x="113" y="119"/>
                        <a:pt x="113" y="118"/>
                        <a:pt x="114" y="117"/>
                      </a:cubicBezTo>
                      <a:cubicBezTo>
                        <a:pt x="114" y="115"/>
                        <a:pt x="115" y="114"/>
                        <a:pt x="116" y="113"/>
                      </a:cubicBezTo>
                      <a:cubicBezTo>
                        <a:pt x="118" y="107"/>
                        <a:pt x="124" y="103"/>
                        <a:pt x="129" y="100"/>
                      </a:cubicBezTo>
                      <a:cubicBezTo>
                        <a:pt x="131" y="99"/>
                        <a:pt x="132" y="98"/>
                        <a:pt x="134" y="97"/>
                      </a:cubicBezTo>
                      <a:cubicBezTo>
                        <a:pt x="137" y="94"/>
                        <a:pt x="140" y="91"/>
                        <a:pt x="141" y="88"/>
                      </a:cubicBezTo>
                      <a:cubicBezTo>
                        <a:pt x="143" y="85"/>
                        <a:pt x="143" y="81"/>
                        <a:pt x="141" y="78"/>
                      </a:cubicBezTo>
                      <a:cubicBezTo>
                        <a:pt x="141" y="77"/>
                        <a:pt x="140" y="76"/>
                        <a:pt x="139" y="75"/>
                      </a:cubicBezTo>
                      <a:cubicBezTo>
                        <a:pt x="138" y="73"/>
                        <a:pt x="137" y="72"/>
                        <a:pt x="136" y="70"/>
                      </a:cubicBezTo>
                      <a:cubicBezTo>
                        <a:pt x="133" y="64"/>
                        <a:pt x="134" y="58"/>
                        <a:pt x="135" y="53"/>
                      </a:cubicBezTo>
                      <a:cubicBezTo>
                        <a:pt x="135" y="46"/>
                        <a:pt x="136" y="40"/>
                        <a:pt x="134" y="33"/>
                      </a:cubicBezTo>
                      <a:cubicBezTo>
                        <a:pt x="133" y="27"/>
                        <a:pt x="129" y="22"/>
                        <a:pt x="124" y="21"/>
                      </a:cubicBezTo>
                      <a:cubicBezTo>
                        <a:pt x="122" y="20"/>
                        <a:pt x="121" y="20"/>
                        <a:pt x="119" y="20"/>
                      </a:cubicBezTo>
                      <a:cubicBezTo>
                        <a:pt x="117" y="20"/>
                        <a:pt x="114" y="19"/>
                        <a:pt x="111" y="18"/>
                      </a:cubicBezTo>
                      <a:cubicBezTo>
                        <a:pt x="107" y="16"/>
                        <a:pt x="105" y="13"/>
                        <a:pt x="104" y="10"/>
                      </a:cubicBezTo>
                      <a:cubicBezTo>
                        <a:pt x="103" y="10"/>
                        <a:pt x="103" y="9"/>
                        <a:pt x="102" y="8"/>
                      </a:cubicBezTo>
                      <a:cubicBezTo>
                        <a:pt x="99" y="5"/>
                        <a:pt x="96" y="2"/>
                        <a:pt x="92" y="1"/>
                      </a:cubicBezTo>
                      <a:cubicBezTo>
                        <a:pt x="89" y="0"/>
                        <a:pt x="85" y="1"/>
                        <a:pt x="82" y="3"/>
                      </a:cubicBezTo>
                      <a:cubicBezTo>
                        <a:pt x="81" y="4"/>
                        <a:pt x="81" y="5"/>
                        <a:pt x="80" y="6"/>
                      </a:cubicBezTo>
                      <a:cubicBezTo>
                        <a:pt x="78" y="8"/>
                        <a:pt x="76" y="10"/>
                        <a:pt x="73" y="12"/>
                      </a:cubicBezTo>
                      <a:cubicBezTo>
                        <a:pt x="69" y="13"/>
                        <a:pt x="66" y="13"/>
                        <a:pt x="63" y="12"/>
                      </a:cubicBezTo>
                      <a:cubicBezTo>
                        <a:pt x="60" y="12"/>
                        <a:pt x="58" y="11"/>
                        <a:pt x="55" y="11"/>
                      </a:cubicBezTo>
                      <a:cubicBezTo>
                        <a:pt x="51" y="10"/>
                        <a:pt x="46" y="9"/>
                        <a:pt x="42" y="9"/>
                      </a:cubicBezTo>
                      <a:cubicBezTo>
                        <a:pt x="41" y="9"/>
                        <a:pt x="40" y="9"/>
                        <a:pt x="39" y="9"/>
                      </a:cubicBezTo>
                      <a:cubicBezTo>
                        <a:pt x="37" y="9"/>
                        <a:pt x="35" y="10"/>
                        <a:pt x="34" y="11"/>
                      </a:cubicBezTo>
                      <a:cubicBezTo>
                        <a:pt x="34" y="12"/>
                        <a:pt x="34" y="14"/>
                        <a:pt x="34" y="16"/>
                      </a:cubicBezTo>
                      <a:cubicBezTo>
                        <a:pt x="34" y="16"/>
                        <a:pt x="34" y="16"/>
                        <a:pt x="34" y="16"/>
                      </a:cubicBezTo>
                      <a:cubicBezTo>
                        <a:pt x="33" y="24"/>
                        <a:pt x="26" y="28"/>
                        <a:pt x="20" y="33"/>
                      </a:cubicBezTo>
                      <a:cubicBezTo>
                        <a:pt x="17" y="35"/>
                        <a:pt x="14" y="37"/>
                        <a:pt x="11" y="40"/>
                      </a:cubicBezTo>
                      <a:cubicBezTo>
                        <a:pt x="8" y="44"/>
                        <a:pt x="2" y="53"/>
                        <a:pt x="1" y="57"/>
                      </a:cubicBezTo>
                      <a:cubicBezTo>
                        <a:pt x="0" y="67"/>
                        <a:pt x="5" y="71"/>
                        <a:pt x="10" y="74"/>
                      </a:cubicBezTo>
                      <a:cubicBezTo>
                        <a:pt x="13" y="76"/>
                        <a:pt x="16" y="79"/>
                        <a:pt x="16" y="82"/>
                      </a:cubicBezTo>
                      <a:cubicBezTo>
                        <a:pt x="16" y="84"/>
                        <a:pt x="16" y="85"/>
                        <a:pt x="16" y="87"/>
                      </a:cubicBezTo>
                      <a:cubicBezTo>
                        <a:pt x="16" y="91"/>
                        <a:pt x="17" y="94"/>
                        <a:pt x="16" y="98"/>
                      </a:cubicBezTo>
                      <a:cubicBezTo>
                        <a:pt x="16" y="99"/>
                        <a:pt x="15" y="101"/>
                        <a:pt x="16" y="102"/>
                      </a:cubicBezTo>
                      <a:cubicBezTo>
                        <a:pt x="16" y="103"/>
                        <a:pt x="18" y="105"/>
                        <a:pt x="20" y="106"/>
                      </a:cubicBezTo>
                      <a:cubicBezTo>
                        <a:pt x="23" y="107"/>
                        <a:pt x="23" y="107"/>
                        <a:pt x="23" y="107"/>
                      </a:cubicBezTo>
                      <a:cubicBezTo>
                        <a:pt x="29" y="111"/>
                        <a:pt x="37" y="116"/>
                        <a:pt x="41" y="123"/>
                      </a:cubicBezTo>
                      <a:cubicBezTo>
                        <a:pt x="41" y="124"/>
                        <a:pt x="41" y="124"/>
                        <a:pt x="41" y="125"/>
                      </a:cubicBezTo>
                      <a:cubicBezTo>
                        <a:pt x="42" y="126"/>
                        <a:pt x="42" y="127"/>
                        <a:pt x="43" y="127"/>
                      </a:cubicBezTo>
                      <a:cubicBezTo>
                        <a:pt x="43" y="128"/>
                        <a:pt x="44" y="128"/>
                        <a:pt x="46" y="129"/>
                      </a:cubicBezTo>
                      <a:cubicBezTo>
                        <a:pt x="53" y="131"/>
                        <a:pt x="60" y="134"/>
                        <a:pt x="66" y="132"/>
                      </a:cubicBezTo>
                      <a:cubicBezTo>
                        <a:pt x="67" y="131"/>
                        <a:pt x="69" y="130"/>
                        <a:pt x="71" y="129"/>
                      </a:cubicBezTo>
                      <a:cubicBezTo>
                        <a:pt x="74" y="127"/>
                        <a:pt x="76" y="126"/>
                        <a:pt x="79" y="125"/>
                      </a:cubicBezTo>
                      <a:cubicBezTo>
                        <a:pt x="84" y="123"/>
                        <a:pt x="89" y="124"/>
                        <a:pt x="94" y="125"/>
                      </a:cubicBezTo>
                      <a:cubicBezTo>
                        <a:pt x="96" y="125"/>
                        <a:pt x="97" y="125"/>
                        <a:pt x="99" y="125"/>
                      </a:cubicBezTo>
                      <a:cubicBezTo>
                        <a:pt x="102" y="125"/>
                        <a:pt x="109" y="125"/>
                        <a:pt x="112" y="121"/>
                      </a:cubicBezTo>
                      <a:close/>
                    </a:path>
                  </a:pathLst>
                </a:custGeom>
                <a:solidFill>
                  <a:srgbClr val="E4795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sp>
          <p:nvSpPr>
            <p:cNvPr id="34" name="Freeform 42">
              <a:extLst>
                <a:ext uri="{FF2B5EF4-FFF2-40B4-BE49-F238E27FC236}">
                  <a16:creationId xmlns:a16="http://schemas.microsoft.com/office/drawing/2014/main" id="{2709AB58-7E9B-29D7-0E2C-39A375B330F3}"/>
                </a:ext>
              </a:extLst>
            </p:cNvPr>
            <p:cNvSpPr/>
            <p:nvPr/>
          </p:nvSpPr>
          <p:spPr>
            <a:xfrm>
              <a:off x="9479973" y="4122036"/>
              <a:ext cx="955851" cy="533871"/>
            </a:xfrm>
            <a:prstGeom prst="rect">
              <a:avLst/>
            </a:prstGeom>
            <a:solidFill>
              <a:srgbClr val="000000">
                <a:alpha val="0"/>
              </a:srgbClr>
            </a:solidFill>
            <a:ln w="38100" cap="sq">
              <a:solidFill>
                <a:schemeClr val="tx1">
                  <a:lumMod val="60000"/>
                  <a:lumOff val="40000"/>
                </a:schemeClr>
              </a:solidFill>
              <a:prstDash val="lgDash"/>
              <a:miter/>
            </a:ln>
          </p:spPr>
          <p:txBody>
            <a:bodyPr/>
            <a:lstStyle/>
            <a:p>
              <a:endParaRPr lang="en-GB"/>
            </a:p>
          </p:txBody>
        </p:sp>
        <p:sp>
          <p:nvSpPr>
            <p:cNvPr id="35" name="Free-form: Shape 34">
              <a:extLst>
                <a:ext uri="{FF2B5EF4-FFF2-40B4-BE49-F238E27FC236}">
                  <a16:creationId xmlns:a16="http://schemas.microsoft.com/office/drawing/2014/main" id="{3CEA5DF0-76D6-4369-713B-D1BBBDD0C606}"/>
                </a:ext>
              </a:extLst>
            </p:cNvPr>
            <p:cNvSpPr/>
            <p:nvPr/>
          </p:nvSpPr>
          <p:spPr>
            <a:xfrm>
              <a:off x="9980106" y="3115870"/>
              <a:ext cx="1175218" cy="1151087"/>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317 w 438659"/>
                <a:gd name="connsiteY0" fmla="*/ 1292913 h 1292913"/>
                <a:gd name="connsiteX1" fmla="*/ 202 w 438659"/>
                <a:gd name="connsiteY1" fmla="*/ 1054374 h 1292913"/>
                <a:gd name="connsiteX2" fmla="*/ 39958 w 438659"/>
                <a:gd name="connsiteY2" fmla="*/ 821514 h 1292913"/>
                <a:gd name="connsiteX3" fmla="*/ 182050 w 438659"/>
                <a:gd name="connsiteY3" fmla="*/ 610278 h 1292913"/>
                <a:gd name="connsiteX4" fmla="*/ 438659 w 438659"/>
                <a:gd name="connsiteY4" fmla="*/ 0 h 1292913"/>
                <a:gd name="connsiteX0" fmla="*/ 83978 w 844931"/>
                <a:gd name="connsiteY0" fmla="*/ 1292913 h 1292913"/>
                <a:gd name="connsiteX1" fmla="*/ 32863 w 844931"/>
                <a:gd name="connsiteY1" fmla="*/ 1054374 h 1292913"/>
                <a:gd name="connsiteX2" fmla="*/ 72619 w 844931"/>
                <a:gd name="connsiteY2" fmla="*/ 821514 h 1292913"/>
                <a:gd name="connsiteX3" fmla="*/ 838165 w 844931"/>
                <a:gd name="connsiteY3" fmla="*/ 784845 h 1292913"/>
                <a:gd name="connsiteX4" fmla="*/ 471320 w 844931"/>
                <a:gd name="connsiteY4" fmla="*/ 0 h 1292913"/>
                <a:gd name="connsiteX0" fmla="*/ 68037 w 822400"/>
                <a:gd name="connsiteY0" fmla="*/ 1292913 h 1721549"/>
                <a:gd name="connsiteX1" fmla="*/ 16922 w 822400"/>
                <a:gd name="connsiteY1" fmla="*/ 1054374 h 1721549"/>
                <a:gd name="connsiteX2" fmla="*/ 397500 w 822400"/>
                <a:gd name="connsiteY2" fmla="*/ 1719289 h 1721549"/>
                <a:gd name="connsiteX3" fmla="*/ 822224 w 822400"/>
                <a:gd name="connsiteY3" fmla="*/ 784845 h 1721549"/>
                <a:gd name="connsiteX4" fmla="*/ 455379 w 822400"/>
                <a:gd name="connsiteY4" fmla="*/ 0 h 1721549"/>
                <a:gd name="connsiteX0" fmla="*/ 97908 w 852271"/>
                <a:gd name="connsiteY0" fmla="*/ 1292913 h 1292913"/>
                <a:gd name="connsiteX1" fmla="*/ 46793 w 852271"/>
                <a:gd name="connsiteY1" fmla="*/ 1054374 h 1292913"/>
                <a:gd name="connsiteX2" fmla="*/ 852095 w 852271"/>
                <a:gd name="connsiteY2" fmla="*/ 784845 h 1292913"/>
                <a:gd name="connsiteX3" fmla="*/ 485250 w 852271"/>
                <a:gd name="connsiteY3" fmla="*/ 0 h 1292913"/>
                <a:gd name="connsiteX0" fmla="*/ 0 w 754363"/>
                <a:gd name="connsiteY0" fmla="*/ 1292913 h 1292913"/>
                <a:gd name="connsiteX1" fmla="*/ 754187 w 754363"/>
                <a:gd name="connsiteY1" fmla="*/ 784845 h 1292913"/>
                <a:gd name="connsiteX2" fmla="*/ 387342 w 754363"/>
                <a:gd name="connsiteY2" fmla="*/ 0 h 1292913"/>
                <a:gd name="connsiteX0" fmla="*/ 0 w 1514736"/>
                <a:gd name="connsiteY0" fmla="*/ 1351102 h 1351102"/>
                <a:gd name="connsiteX1" fmla="*/ 1477394 w 1514736"/>
                <a:gd name="connsiteY1" fmla="*/ 784845 h 1351102"/>
                <a:gd name="connsiteX2" fmla="*/ 1110549 w 1514736"/>
                <a:gd name="connsiteY2" fmla="*/ 0 h 1351102"/>
                <a:gd name="connsiteX0" fmla="*/ 0 w 1577951"/>
                <a:gd name="connsiteY0" fmla="*/ 1351102 h 1351102"/>
                <a:gd name="connsiteX1" fmla="*/ 1543896 w 1577951"/>
                <a:gd name="connsiteY1" fmla="*/ 1125667 h 1351102"/>
                <a:gd name="connsiteX2" fmla="*/ 1110549 w 1577951"/>
                <a:gd name="connsiteY2" fmla="*/ 0 h 1351102"/>
                <a:gd name="connsiteX0" fmla="*/ 0 w 1630280"/>
                <a:gd name="connsiteY0" fmla="*/ 1359415 h 1359415"/>
                <a:gd name="connsiteX1" fmla="*/ 1593772 w 1630280"/>
                <a:gd name="connsiteY1" fmla="*/ 1125667 h 1359415"/>
                <a:gd name="connsiteX2" fmla="*/ 1160425 w 1630280"/>
                <a:gd name="connsiteY2" fmla="*/ 0 h 1359415"/>
                <a:gd name="connsiteX0" fmla="*/ 0 w 1376165"/>
                <a:gd name="connsiteY0" fmla="*/ 1359415 h 1359415"/>
                <a:gd name="connsiteX1" fmla="*/ 1319452 w 1376165"/>
                <a:gd name="connsiteY1" fmla="*/ 967725 h 1359415"/>
                <a:gd name="connsiteX2" fmla="*/ 1160425 w 1376165"/>
                <a:gd name="connsiteY2" fmla="*/ 0 h 1359415"/>
                <a:gd name="connsiteX0" fmla="*/ 0 w 1348040"/>
                <a:gd name="connsiteY0" fmla="*/ 1359415 h 1359415"/>
                <a:gd name="connsiteX1" fmla="*/ 1319452 w 1348040"/>
                <a:gd name="connsiteY1" fmla="*/ 967725 h 1359415"/>
                <a:gd name="connsiteX2" fmla="*/ 1160425 w 1348040"/>
                <a:gd name="connsiteY2" fmla="*/ 0 h 1359415"/>
                <a:gd name="connsiteX0" fmla="*/ 0 w 1402973"/>
                <a:gd name="connsiteY0" fmla="*/ 1359415 h 1359415"/>
                <a:gd name="connsiteX1" fmla="*/ 1319452 w 1402973"/>
                <a:gd name="connsiteY1" fmla="*/ 967725 h 1359415"/>
                <a:gd name="connsiteX2" fmla="*/ 1160425 w 1402973"/>
                <a:gd name="connsiteY2" fmla="*/ 0 h 1359415"/>
                <a:gd name="connsiteX0" fmla="*/ 0 w 1402973"/>
                <a:gd name="connsiteY0" fmla="*/ 1359415 h 1359415"/>
                <a:gd name="connsiteX1" fmla="*/ 784600 w 1402973"/>
                <a:gd name="connsiteY1" fmla="*/ 1194461 h 1359415"/>
                <a:gd name="connsiteX2" fmla="*/ 1319452 w 1402973"/>
                <a:gd name="connsiteY2" fmla="*/ 967725 h 1359415"/>
                <a:gd name="connsiteX3" fmla="*/ 1160425 w 1402973"/>
                <a:gd name="connsiteY3" fmla="*/ 0 h 1359415"/>
                <a:gd name="connsiteX0" fmla="*/ 0 w 1327218"/>
                <a:gd name="connsiteY0" fmla="*/ 1359415 h 1391201"/>
                <a:gd name="connsiteX1" fmla="*/ 851102 w 1327218"/>
                <a:gd name="connsiteY1" fmla="*/ 1369029 h 1391201"/>
                <a:gd name="connsiteX2" fmla="*/ 1319452 w 1327218"/>
                <a:gd name="connsiteY2" fmla="*/ 967725 h 1391201"/>
                <a:gd name="connsiteX3" fmla="*/ 1160425 w 1327218"/>
                <a:gd name="connsiteY3" fmla="*/ 0 h 1391201"/>
                <a:gd name="connsiteX0" fmla="*/ 0 w 1482200"/>
                <a:gd name="connsiteY0" fmla="*/ 1359415 h 1391201"/>
                <a:gd name="connsiteX1" fmla="*/ 851102 w 1482200"/>
                <a:gd name="connsiteY1" fmla="*/ 1369029 h 1391201"/>
                <a:gd name="connsiteX2" fmla="*/ 1477393 w 1482200"/>
                <a:gd name="connsiteY2" fmla="*/ 826409 h 1391201"/>
                <a:gd name="connsiteX3" fmla="*/ 1160425 w 1482200"/>
                <a:gd name="connsiteY3" fmla="*/ 0 h 1391201"/>
                <a:gd name="connsiteX0" fmla="*/ 0 w 1477741"/>
                <a:gd name="connsiteY0" fmla="*/ 1359415 h 1377535"/>
                <a:gd name="connsiteX1" fmla="*/ 1083858 w 1477741"/>
                <a:gd name="connsiteY1" fmla="*/ 1352403 h 1377535"/>
                <a:gd name="connsiteX2" fmla="*/ 1477393 w 1477741"/>
                <a:gd name="connsiteY2" fmla="*/ 826409 h 1377535"/>
                <a:gd name="connsiteX3" fmla="*/ 1160425 w 1477741"/>
                <a:gd name="connsiteY3" fmla="*/ 0 h 1377535"/>
                <a:gd name="connsiteX0" fmla="*/ 0 w 1478374"/>
                <a:gd name="connsiteY0" fmla="*/ 1218098 h 1236218"/>
                <a:gd name="connsiteX1" fmla="*/ 1083858 w 1478374"/>
                <a:gd name="connsiteY1" fmla="*/ 1211086 h 1236218"/>
                <a:gd name="connsiteX2" fmla="*/ 1477393 w 1478374"/>
                <a:gd name="connsiteY2" fmla="*/ 685092 h 1236218"/>
                <a:gd name="connsiteX3" fmla="*/ 985858 w 1478374"/>
                <a:gd name="connsiteY3" fmla="*/ 0 h 1236218"/>
                <a:gd name="connsiteX0" fmla="*/ 0 w 1480775"/>
                <a:gd name="connsiteY0" fmla="*/ 1218098 h 1218098"/>
                <a:gd name="connsiteX1" fmla="*/ 676534 w 1480775"/>
                <a:gd name="connsiteY1" fmla="*/ 928453 h 1218098"/>
                <a:gd name="connsiteX2" fmla="*/ 1477393 w 1480775"/>
                <a:gd name="connsiteY2" fmla="*/ 685092 h 1218098"/>
                <a:gd name="connsiteX3" fmla="*/ 985858 w 1480775"/>
                <a:gd name="connsiteY3" fmla="*/ 0 h 1218098"/>
                <a:gd name="connsiteX0" fmla="*/ 0 w 1274800"/>
                <a:gd name="connsiteY0" fmla="*/ 1218098 h 1218098"/>
                <a:gd name="connsiteX1" fmla="*/ 676534 w 1274800"/>
                <a:gd name="connsiteY1" fmla="*/ 928453 h 1218098"/>
                <a:gd name="connsiteX2" fmla="*/ 1269574 w 1274800"/>
                <a:gd name="connsiteY2" fmla="*/ 726656 h 1218098"/>
                <a:gd name="connsiteX3" fmla="*/ 985858 w 1274800"/>
                <a:gd name="connsiteY3" fmla="*/ 0 h 1218098"/>
                <a:gd name="connsiteX0" fmla="*/ 0 w 1283293"/>
                <a:gd name="connsiteY0" fmla="*/ 1218098 h 1218098"/>
                <a:gd name="connsiteX1" fmla="*/ 443777 w 1283293"/>
                <a:gd name="connsiteY1" fmla="*/ 895202 h 1218098"/>
                <a:gd name="connsiteX2" fmla="*/ 1269574 w 1283293"/>
                <a:gd name="connsiteY2" fmla="*/ 726656 h 1218098"/>
                <a:gd name="connsiteX3" fmla="*/ 985858 w 1283293"/>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045428"/>
                <a:gd name="connsiteY0" fmla="*/ 1218098 h 1218098"/>
                <a:gd name="connsiteX1" fmla="*/ 435463 w 1045428"/>
                <a:gd name="connsiteY1" fmla="*/ 903514 h 1218098"/>
                <a:gd name="connsiteX2" fmla="*/ 1036817 w 1045428"/>
                <a:gd name="connsiteY2" fmla="*/ 726656 h 1218098"/>
                <a:gd name="connsiteX3" fmla="*/ 811290 w 1045428"/>
                <a:gd name="connsiteY3" fmla="*/ 0 h 1218098"/>
                <a:gd name="connsiteX0" fmla="*/ 0 w 1052983"/>
                <a:gd name="connsiteY0" fmla="*/ 1218098 h 1218098"/>
                <a:gd name="connsiteX1" fmla="*/ 260896 w 1052983"/>
                <a:gd name="connsiteY1" fmla="*/ 886889 h 1218098"/>
                <a:gd name="connsiteX2" fmla="*/ 1036817 w 1052983"/>
                <a:gd name="connsiteY2" fmla="*/ 726656 h 1218098"/>
                <a:gd name="connsiteX3" fmla="*/ 811290 w 1052983"/>
                <a:gd name="connsiteY3" fmla="*/ 0 h 1218098"/>
              </a:gdLst>
              <a:ahLst/>
              <a:cxnLst>
                <a:cxn ang="0">
                  <a:pos x="connsiteX0" y="connsiteY0"/>
                </a:cxn>
                <a:cxn ang="0">
                  <a:pos x="connsiteX1" y="connsiteY1"/>
                </a:cxn>
                <a:cxn ang="0">
                  <a:pos x="connsiteX2" y="connsiteY2"/>
                </a:cxn>
                <a:cxn ang="0">
                  <a:pos x="connsiteX3" y="connsiteY3"/>
                </a:cxn>
              </a:cxnLst>
              <a:rect l="l" t="t" r="r" b="b"/>
              <a:pathLst>
                <a:path w="1052983" h="1218098">
                  <a:moveTo>
                    <a:pt x="0" y="1218098"/>
                  </a:moveTo>
                  <a:cubicBezTo>
                    <a:pt x="64265" y="1065915"/>
                    <a:pt x="40987" y="952171"/>
                    <a:pt x="260896" y="886889"/>
                  </a:cubicBezTo>
                  <a:cubicBezTo>
                    <a:pt x="555619" y="846545"/>
                    <a:pt x="945085" y="874471"/>
                    <a:pt x="1036817" y="726656"/>
                  </a:cubicBezTo>
                  <a:cubicBezTo>
                    <a:pt x="1128549" y="578841"/>
                    <a:pt x="799458" y="40230"/>
                    <a:pt x="811290" y="0"/>
                  </a:cubicBezTo>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3359F149-E545-3A44-C8EE-4DAAE73BD82D}"/>
                </a:ext>
              </a:extLst>
            </p:cNvPr>
            <p:cNvSpPr/>
            <p:nvPr/>
          </p:nvSpPr>
          <p:spPr>
            <a:xfrm>
              <a:off x="10109255" y="2999442"/>
              <a:ext cx="1192403" cy="1278599"/>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317 w 438659"/>
                <a:gd name="connsiteY0" fmla="*/ 1292913 h 1292913"/>
                <a:gd name="connsiteX1" fmla="*/ 202 w 438659"/>
                <a:gd name="connsiteY1" fmla="*/ 1054374 h 1292913"/>
                <a:gd name="connsiteX2" fmla="*/ 39958 w 438659"/>
                <a:gd name="connsiteY2" fmla="*/ 821514 h 1292913"/>
                <a:gd name="connsiteX3" fmla="*/ 182050 w 438659"/>
                <a:gd name="connsiteY3" fmla="*/ 610278 h 1292913"/>
                <a:gd name="connsiteX4" fmla="*/ 438659 w 438659"/>
                <a:gd name="connsiteY4" fmla="*/ 0 h 1292913"/>
                <a:gd name="connsiteX0" fmla="*/ 83978 w 844931"/>
                <a:gd name="connsiteY0" fmla="*/ 1292913 h 1292913"/>
                <a:gd name="connsiteX1" fmla="*/ 32863 w 844931"/>
                <a:gd name="connsiteY1" fmla="*/ 1054374 h 1292913"/>
                <a:gd name="connsiteX2" fmla="*/ 72619 w 844931"/>
                <a:gd name="connsiteY2" fmla="*/ 821514 h 1292913"/>
                <a:gd name="connsiteX3" fmla="*/ 838165 w 844931"/>
                <a:gd name="connsiteY3" fmla="*/ 784845 h 1292913"/>
                <a:gd name="connsiteX4" fmla="*/ 471320 w 844931"/>
                <a:gd name="connsiteY4" fmla="*/ 0 h 1292913"/>
                <a:gd name="connsiteX0" fmla="*/ 68037 w 822400"/>
                <a:gd name="connsiteY0" fmla="*/ 1292913 h 1721549"/>
                <a:gd name="connsiteX1" fmla="*/ 16922 w 822400"/>
                <a:gd name="connsiteY1" fmla="*/ 1054374 h 1721549"/>
                <a:gd name="connsiteX2" fmla="*/ 397500 w 822400"/>
                <a:gd name="connsiteY2" fmla="*/ 1719289 h 1721549"/>
                <a:gd name="connsiteX3" fmla="*/ 822224 w 822400"/>
                <a:gd name="connsiteY3" fmla="*/ 784845 h 1721549"/>
                <a:gd name="connsiteX4" fmla="*/ 455379 w 822400"/>
                <a:gd name="connsiteY4" fmla="*/ 0 h 1721549"/>
                <a:gd name="connsiteX0" fmla="*/ 97908 w 852271"/>
                <a:gd name="connsiteY0" fmla="*/ 1292913 h 1292913"/>
                <a:gd name="connsiteX1" fmla="*/ 46793 w 852271"/>
                <a:gd name="connsiteY1" fmla="*/ 1054374 h 1292913"/>
                <a:gd name="connsiteX2" fmla="*/ 852095 w 852271"/>
                <a:gd name="connsiteY2" fmla="*/ 784845 h 1292913"/>
                <a:gd name="connsiteX3" fmla="*/ 485250 w 852271"/>
                <a:gd name="connsiteY3" fmla="*/ 0 h 1292913"/>
                <a:gd name="connsiteX0" fmla="*/ 0 w 754363"/>
                <a:gd name="connsiteY0" fmla="*/ 1292913 h 1292913"/>
                <a:gd name="connsiteX1" fmla="*/ 754187 w 754363"/>
                <a:gd name="connsiteY1" fmla="*/ 784845 h 1292913"/>
                <a:gd name="connsiteX2" fmla="*/ 387342 w 754363"/>
                <a:gd name="connsiteY2" fmla="*/ 0 h 1292913"/>
                <a:gd name="connsiteX0" fmla="*/ 0 w 1514736"/>
                <a:gd name="connsiteY0" fmla="*/ 1351102 h 1351102"/>
                <a:gd name="connsiteX1" fmla="*/ 1477394 w 1514736"/>
                <a:gd name="connsiteY1" fmla="*/ 784845 h 1351102"/>
                <a:gd name="connsiteX2" fmla="*/ 1110549 w 1514736"/>
                <a:gd name="connsiteY2" fmla="*/ 0 h 1351102"/>
                <a:gd name="connsiteX0" fmla="*/ 0 w 1577951"/>
                <a:gd name="connsiteY0" fmla="*/ 1351102 h 1351102"/>
                <a:gd name="connsiteX1" fmla="*/ 1543896 w 1577951"/>
                <a:gd name="connsiteY1" fmla="*/ 1125667 h 1351102"/>
                <a:gd name="connsiteX2" fmla="*/ 1110549 w 1577951"/>
                <a:gd name="connsiteY2" fmla="*/ 0 h 1351102"/>
                <a:gd name="connsiteX0" fmla="*/ 0 w 1630280"/>
                <a:gd name="connsiteY0" fmla="*/ 1359415 h 1359415"/>
                <a:gd name="connsiteX1" fmla="*/ 1593772 w 1630280"/>
                <a:gd name="connsiteY1" fmla="*/ 1125667 h 1359415"/>
                <a:gd name="connsiteX2" fmla="*/ 1160425 w 1630280"/>
                <a:gd name="connsiteY2" fmla="*/ 0 h 1359415"/>
                <a:gd name="connsiteX0" fmla="*/ 0 w 1376165"/>
                <a:gd name="connsiteY0" fmla="*/ 1359415 h 1359415"/>
                <a:gd name="connsiteX1" fmla="*/ 1319452 w 1376165"/>
                <a:gd name="connsiteY1" fmla="*/ 967725 h 1359415"/>
                <a:gd name="connsiteX2" fmla="*/ 1160425 w 1376165"/>
                <a:gd name="connsiteY2" fmla="*/ 0 h 1359415"/>
                <a:gd name="connsiteX0" fmla="*/ 0 w 1348040"/>
                <a:gd name="connsiteY0" fmla="*/ 1359415 h 1359415"/>
                <a:gd name="connsiteX1" fmla="*/ 1319452 w 1348040"/>
                <a:gd name="connsiteY1" fmla="*/ 967725 h 1359415"/>
                <a:gd name="connsiteX2" fmla="*/ 1160425 w 1348040"/>
                <a:gd name="connsiteY2" fmla="*/ 0 h 1359415"/>
                <a:gd name="connsiteX0" fmla="*/ 0 w 1402973"/>
                <a:gd name="connsiteY0" fmla="*/ 1359415 h 1359415"/>
                <a:gd name="connsiteX1" fmla="*/ 1319452 w 1402973"/>
                <a:gd name="connsiteY1" fmla="*/ 967725 h 1359415"/>
                <a:gd name="connsiteX2" fmla="*/ 1160425 w 1402973"/>
                <a:gd name="connsiteY2" fmla="*/ 0 h 1359415"/>
                <a:gd name="connsiteX0" fmla="*/ 0 w 1402973"/>
                <a:gd name="connsiteY0" fmla="*/ 1359415 h 1359415"/>
                <a:gd name="connsiteX1" fmla="*/ 784600 w 1402973"/>
                <a:gd name="connsiteY1" fmla="*/ 1194461 h 1359415"/>
                <a:gd name="connsiteX2" fmla="*/ 1319452 w 1402973"/>
                <a:gd name="connsiteY2" fmla="*/ 967725 h 1359415"/>
                <a:gd name="connsiteX3" fmla="*/ 1160425 w 1402973"/>
                <a:gd name="connsiteY3" fmla="*/ 0 h 1359415"/>
                <a:gd name="connsiteX0" fmla="*/ 0 w 1327218"/>
                <a:gd name="connsiteY0" fmla="*/ 1359415 h 1391201"/>
                <a:gd name="connsiteX1" fmla="*/ 851102 w 1327218"/>
                <a:gd name="connsiteY1" fmla="*/ 1369029 h 1391201"/>
                <a:gd name="connsiteX2" fmla="*/ 1319452 w 1327218"/>
                <a:gd name="connsiteY2" fmla="*/ 967725 h 1391201"/>
                <a:gd name="connsiteX3" fmla="*/ 1160425 w 1327218"/>
                <a:gd name="connsiteY3" fmla="*/ 0 h 1391201"/>
                <a:gd name="connsiteX0" fmla="*/ 0 w 1482200"/>
                <a:gd name="connsiteY0" fmla="*/ 1359415 h 1391201"/>
                <a:gd name="connsiteX1" fmla="*/ 851102 w 1482200"/>
                <a:gd name="connsiteY1" fmla="*/ 1369029 h 1391201"/>
                <a:gd name="connsiteX2" fmla="*/ 1477393 w 1482200"/>
                <a:gd name="connsiteY2" fmla="*/ 826409 h 1391201"/>
                <a:gd name="connsiteX3" fmla="*/ 1160425 w 1482200"/>
                <a:gd name="connsiteY3" fmla="*/ 0 h 1391201"/>
                <a:gd name="connsiteX0" fmla="*/ 0 w 1477741"/>
                <a:gd name="connsiteY0" fmla="*/ 1359415 h 1377535"/>
                <a:gd name="connsiteX1" fmla="*/ 1083858 w 1477741"/>
                <a:gd name="connsiteY1" fmla="*/ 1352403 h 1377535"/>
                <a:gd name="connsiteX2" fmla="*/ 1477393 w 1477741"/>
                <a:gd name="connsiteY2" fmla="*/ 826409 h 1377535"/>
                <a:gd name="connsiteX3" fmla="*/ 1160425 w 1477741"/>
                <a:gd name="connsiteY3" fmla="*/ 0 h 1377535"/>
                <a:gd name="connsiteX0" fmla="*/ 0 w 1478374"/>
                <a:gd name="connsiteY0" fmla="*/ 1218098 h 1236218"/>
                <a:gd name="connsiteX1" fmla="*/ 1083858 w 1478374"/>
                <a:gd name="connsiteY1" fmla="*/ 1211086 h 1236218"/>
                <a:gd name="connsiteX2" fmla="*/ 1477393 w 1478374"/>
                <a:gd name="connsiteY2" fmla="*/ 685092 h 1236218"/>
                <a:gd name="connsiteX3" fmla="*/ 985858 w 1478374"/>
                <a:gd name="connsiteY3" fmla="*/ 0 h 1236218"/>
                <a:gd name="connsiteX0" fmla="*/ 0 w 1480775"/>
                <a:gd name="connsiteY0" fmla="*/ 1218098 h 1218098"/>
                <a:gd name="connsiteX1" fmla="*/ 676534 w 1480775"/>
                <a:gd name="connsiteY1" fmla="*/ 928453 h 1218098"/>
                <a:gd name="connsiteX2" fmla="*/ 1477393 w 1480775"/>
                <a:gd name="connsiteY2" fmla="*/ 685092 h 1218098"/>
                <a:gd name="connsiteX3" fmla="*/ 985858 w 1480775"/>
                <a:gd name="connsiteY3" fmla="*/ 0 h 1218098"/>
                <a:gd name="connsiteX0" fmla="*/ 0 w 1274800"/>
                <a:gd name="connsiteY0" fmla="*/ 1218098 h 1218098"/>
                <a:gd name="connsiteX1" fmla="*/ 676534 w 1274800"/>
                <a:gd name="connsiteY1" fmla="*/ 928453 h 1218098"/>
                <a:gd name="connsiteX2" fmla="*/ 1269574 w 1274800"/>
                <a:gd name="connsiteY2" fmla="*/ 726656 h 1218098"/>
                <a:gd name="connsiteX3" fmla="*/ 985858 w 1274800"/>
                <a:gd name="connsiteY3" fmla="*/ 0 h 1218098"/>
                <a:gd name="connsiteX0" fmla="*/ 0 w 1283293"/>
                <a:gd name="connsiteY0" fmla="*/ 1218098 h 1218098"/>
                <a:gd name="connsiteX1" fmla="*/ 443777 w 1283293"/>
                <a:gd name="connsiteY1" fmla="*/ 895202 h 1218098"/>
                <a:gd name="connsiteX2" fmla="*/ 1269574 w 1283293"/>
                <a:gd name="connsiteY2" fmla="*/ 726656 h 1218098"/>
                <a:gd name="connsiteX3" fmla="*/ 985858 w 1283293"/>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045428"/>
                <a:gd name="connsiteY0" fmla="*/ 1218098 h 1218098"/>
                <a:gd name="connsiteX1" fmla="*/ 435463 w 1045428"/>
                <a:gd name="connsiteY1" fmla="*/ 903514 h 1218098"/>
                <a:gd name="connsiteX2" fmla="*/ 1036817 w 1045428"/>
                <a:gd name="connsiteY2" fmla="*/ 726656 h 1218098"/>
                <a:gd name="connsiteX3" fmla="*/ 811290 w 1045428"/>
                <a:gd name="connsiteY3" fmla="*/ 0 h 1218098"/>
                <a:gd name="connsiteX0" fmla="*/ 0 w 1052983"/>
                <a:gd name="connsiteY0" fmla="*/ 1218098 h 1218098"/>
                <a:gd name="connsiteX1" fmla="*/ 260896 w 1052983"/>
                <a:gd name="connsiteY1" fmla="*/ 886889 h 1218098"/>
                <a:gd name="connsiteX2" fmla="*/ 1036817 w 1052983"/>
                <a:gd name="connsiteY2" fmla="*/ 726656 h 1218098"/>
                <a:gd name="connsiteX3" fmla="*/ 811290 w 1052983"/>
                <a:gd name="connsiteY3" fmla="*/ 0 h 1218098"/>
                <a:gd name="connsiteX0" fmla="*/ 0 w 1046918"/>
                <a:gd name="connsiteY0" fmla="*/ 1475792 h 1475792"/>
                <a:gd name="connsiteX1" fmla="*/ 260896 w 1046918"/>
                <a:gd name="connsiteY1" fmla="*/ 1144583 h 1475792"/>
                <a:gd name="connsiteX2" fmla="*/ 1036817 w 1046918"/>
                <a:gd name="connsiteY2" fmla="*/ 984350 h 1475792"/>
                <a:gd name="connsiteX3" fmla="*/ 728163 w 1046918"/>
                <a:gd name="connsiteY3" fmla="*/ 0 h 1475792"/>
                <a:gd name="connsiteX0" fmla="*/ 0 w 1071856"/>
                <a:gd name="connsiteY0" fmla="*/ 1334476 h 1334476"/>
                <a:gd name="connsiteX1" fmla="*/ 285834 w 1071856"/>
                <a:gd name="connsiteY1" fmla="*/ 1144583 h 1334476"/>
                <a:gd name="connsiteX2" fmla="*/ 1061755 w 1071856"/>
                <a:gd name="connsiteY2" fmla="*/ 984350 h 1334476"/>
                <a:gd name="connsiteX3" fmla="*/ 753101 w 1071856"/>
                <a:gd name="connsiteY3" fmla="*/ 0 h 1334476"/>
              </a:gdLst>
              <a:ahLst/>
              <a:cxnLst>
                <a:cxn ang="0">
                  <a:pos x="connsiteX0" y="connsiteY0"/>
                </a:cxn>
                <a:cxn ang="0">
                  <a:pos x="connsiteX1" y="connsiteY1"/>
                </a:cxn>
                <a:cxn ang="0">
                  <a:pos x="connsiteX2" y="connsiteY2"/>
                </a:cxn>
                <a:cxn ang="0">
                  <a:pos x="connsiteX3" y="connsiteY3"/>
                </a:cxn>
              </a:cxnLst>
              <a:rect l="l" t="t" r="r" b="b"/>
              <a:pathLst>
                <a:path w="1071856" h="1334476">
                  <a:moveTo>
                    <a:pt x="0" y="1334476"/>
                  </a:moveTo>
                  <a:cubicBezTo>
                    <a:pt x="64265" y="1182293"/>
                    <a:pt x="65925" y="1209865"/>
                    <a:pt x="285834" y="1144583"/>
                  </a:cubicBezTo>
                  <a:cubicBezTo>
                    <a:pt x="580557" y="1104239"/>
                    <a:pt x="983877" y="1175114"/>
                    <a:pt x="1061755" y="984350"/>
                  </a:cubicBezTo>
                  <a:cubicBezTo>
                    <a:pt x="1139633" y="793586"/>
                    <a:pt x="741269" y="40230"/>
                    <a:pt x="753101" y="0"/>
                  </a:cubicBezTo>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5AAB13C2-2CD9-8497-AE00-9268F121BA1F}"/>
                </a:ext>
              </a:extLst>
            </p:cNvPr>
            <p:cNvSpPr/>
            <p:nvPr/>
          </p:nvSpPr>
          <p:spPr>
            <a:xfrm>
              <a:off x="8982465" y="3350837"/>
              <a:ext cx="1453359" cy="1073651"/>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317 w 438659"/>
                <a:gd name="connsiteY0" fmla="*/ 1292913 h 1292913"/>
                <a:gd name="connsiteX1" fmla="*/ 202 w 438659"/>
                <a:gd name="connsiteY1" fmla="*/ 1054374 h 1292913"/>
                <a:gd name="connsiteX2" fmla="*/ 39958 w 438659"/>
                <a:gd name="connsiteY2" fmla="*/ 821514 h 1292913"/>
                <a:gd name="connsiteX3" fmla="*/ 182050 w 438659"/>
                <a:gd name="connsiteY3" fmla="*/ 610278 h 1292913"/>
                <a:gd name="connsiteX4" fmla="*/ 438659 w 438659"/>
                <a:gd name="connsiteY4" fmla="*/ 0 h 1292913"/>
                <a:gd name="connsiteX0" fmla="*/ 83978 w 844931"/>
                <a:gd name="connsiteY0" fmla="*/ 1292913 h 1292913"/>
                <a:gd name="connsiteX1" fmla="*/ 32863 w 844931"/>
                <a:gd name="connsiteY1" fmla="*/ 1054374 h 1292913"/>
                <a:gd name="connsiteX2" fmla="*/ 72619 w 844931"/>
                <a:gd name="connsiteY2" fmla="*/ 821514 h 1292913"/>
                <a:gd name="connsiteX3" fmla="*/ 838165 w 844931"/>
                <a:gd name="connsiteY3" fmla="*/ 784845 h 1292913"/>
                <a:gd name="connsiteX4" fmla="*/ 471320 w 844931"/>
                <a:gd name="connsiteY4" fmla="*/ 0 h 1292913"/>
                <a:gd name="connsiteX0" fmla="*/ 68037 w 822400"/>
                <a:gd name="connsiteY0" fmla="*/ 1292913 h 1721549"/>
                <a:gd name="connsiteX1" fmla="*/ 16922 w 822400"/>
                <a:gd name="connsiteY1" fmla="*/ 1054374 h 1721549"/>
                <a:gd name="connsiteX2" fmla="*/ 397500 w 822400"/>
                <a:gd name="connsiteY2" fmla="*/ 1719289 h 1721549"/>
                <a:gd name="connsiteX3" fmla="*/ 822224 w 822400"/>
                <a:gd name="connsiteY3" fmla="*/ 784845 h 1721549"/>
                <a:gd name="connsiteX4" fmla="*/ 455379 w 822400"/>
                <a:gd name="connsiteY4" fmla="*/ 0 h 1721549"/>
                <a:gd name="connsiteX0" fmla="*/ 97908 w 852271"/>
                <a:gd name="connsiteY0" fmla="*/ 1292913 h 1292913"/>
                <a:gd name="connsiteX1" fmla="*/ 46793 w 852271"/>
                <a:gd name="connsiteY1" fmla="*/ 1054374 h 1292913"/>
                <a:gd name="connsiteX2" fmla="*/ 852095 w 852271"/>
                <a:gd name="connsiteY2" fmla="*/ 784845 h 1292913"/>
                <a:gd name="connsiteX3" fmla="*/ 485250 w 852271"/>
                <a:gd name="connsiteY3" fmla="*/ 0 h 1292913"/>
                <a:gd name="connsiteX0" fmla="*/ 0 w 754363"/>
                <a:gd name="connsiteY0" fmla="*/ 1292913 h 1292913"/>
                <a:gd name="connsiteX1" fmla="*/ 754187 w 754363"/>
                <a:gd name="connsiteY1" fmla="*/ 784845 h 1292913"/>
                <a:gd name="connsiteX2" fmla="*/ 387342 w 754363"/>
                <a:gd name="connsiteY2" fmla="*/ 0 h 1292913"/>
                <a:gd name="connsiteX0" fmla="*/ 0 w 1514736"/>
                <a:gd name="connsiteY0" fmla="*/ 1351102 h 1351102"/>
                <a:gd name="connsiteX1" fmla="*/ 1477394 w 1514736"/>
                <a:gd name="connsiteY1" fmla="*/ 784845 h 1351102"/>
                <a:gd name="connsiteX2" fmla="*/ 1110549 w 1514736"/>
                <a:gd name="connsiteY2" fmla="*/ 0 h 1351102"/>
                <a:gd name="connsiteX0" fmla="*/ 0 w 1577951"/>
                <a:gd name="connsiteY0" fmla="*/ 1351102 h 1351102"/>
                <a:gd name="connsiteX1" fmla="*/ 1543896 w 1577951"/>
                <a:gd name="connsiteY1" fmla="*/ 1125667 h 1351102"/>
                <a:gd name="connsiteX2" fmla="*/ 1110549 w 1577951"/>
                <a:gd name="connsiteY2" fmla="*/ 0 h 1351102"/>
                <a:gd name="connsiteX0" fmla="*/ 0 w 1630280"/>
                <a:gd name="connsiteY0" fmla="*/ 1359415 h 1359415"/>
                <a:gd name="connsiteX1" fmla="*/ 1593772 w 1630280"/>
                <a:gd name="connsiteY1" fmla="*/ 1125667 h 1359415"/>
                <a:gd name="connsiteX2" fmla="*/ 1160425 w 1630280"/>
                <a:gd name="connsiteY2" fmla="*/ 0 h 1359415"/>
                <a:gd name="connsiteX0" fmla="*/ 0 w 1376165"/>
                <a:gd name="connsiteY0" fmla="*/ 1359415 h 1359415"/>
                <a:gd name="connsiteX1" fmla="*/ 1319452 w 1376165"/>
                <a:gd name="connsiteY1" fmla="*/ 967725 h 1359415"/>
                <a:gd name="connsiteX2" fmla="*/ 1160425 w 1376165"/>
                <a:gd name="connsiteY2" fmla="*/ 0 h 1359415"/>
                <a:gd name="connsiteX0" fmla="*/ 0 w 1348040"/>
                <a:gd name="connsiteY0" fmla="*/ 1359415 h 1359415"/>
                <a:gd name="connsiteX1" fmla="*/ 1319452 w 1348040"/>
                <a:gd name="connsiteY1" fmla="*/ 967725 h 1359415"/>
                <a:gd name="connsiteX2" fmla="*/ 1160425 w 1348040"/>
                <a:gd name="connsiteY2" fmla="*/ 0 h 1359415"/>
                <a:gd name="connsiteX0" fmla="*/ 0 w 1402973"/>
                <a:gd name="connsiteY0" fmla="*/ 1359415 h 1359415"/>
                <a:gd name="connsiteX1" fmla="*/ 1319452 w 1402973"/>
                <a:gd name="connsiteY1" fmla="*/ 967725 h 1359415"/>
                <a:gd name="connsiteX2" fmla="*/ 1160425 w 1402973"/>
                <a:gd name="connsiteY2" fmla="*/ 0 h 1359415"/>
                <a:gd name="connsiteX0" fmla="*/ 0 w 1402973"/>
                <a:gd name="connsiteY0" fmla="*/ 1359415 h 1359415"/>
                <a:gd name="connsiteX1" fmla="*/ 784600 w 1402973"/>
                <a:gd name="connsiteY1" fmla="*/ 1194461 h 1359415"/>
                <a:gd name="connsiteX2" fmla="*/ 1319452 w 1402973"/>
                <a:gd name="connsiteY2" fmla="*/ 967725 h 1359415"/>
                <a:gd name="connsiteX3" fmla="*/ 1160425 w 1402973"/>
                <a:gd name="connsiteY3" fmla="*/ 0 h 1359415"/>
                <a:gd name="connsiteX0" fmla="*/ 0 w 1327218"/>
                <a:gd name="connsiteY0" fmla="*/ 1359415 h 1391201"/>
                <a:gd name="connsiteX1" fmla="*/ 851102 w 1327218"/>
                <a:gd name="connsiteY1" fmla="*/ 1369029 h 1391201"/>
                <a:gd name="connsiteX2" fmla="*/ 1319452 w 1327218"/>
                <a:gd name="connsiteY2" fmla="*/ 967725 h 1391201"/>
                <a:gd name="connsiteX3" fmla="*/ 1160425 w 1327218"/>
                <a:gd name="connsiteY3" fmla="*/ 0 h 1391201"/>
                <a:gd name="connsiteX0" fmla="*/ 0 w 1482200"/>
                <a:gd name="connsiteY0" fmla="*/ 1359415 h 1391201"/>
                <a:gd name="connsiteX1" fmla="*/ 851102 w 1482200"/>
                <a:gd name="connsiteY1" fmla="*/ 1369029 h 1391201"/>
                <a:gd name="connsiteX2" fmla="*/ 1477393 w 1482200"/>
                <a:gd name="connsiteY2" fmla="*/ 826409 h 1391201"/>
                <a:gd name="connsiteX3" fmla="*/ 1160425 w 1482200"/>
                <a:gd name="connsiteY3" fmla="*/ 0 h 1391201"/>
                <a:gd name="connsiteX0" fmla="*/ 0 w 1477741"/>
                <a:gd name="connsiteY0" fmla="*/ 1359415 h 1377535"/>
                <a:gd name="connsiteX1" fmla="*/ 1083858 w 1477741"/>
                <a:gd name="connsiteY1" fmla="*/ 1352403 h 1377535"/>
                <a:gd name="connsiteX2" fmla="*/ 1477393 w 1477741"/>
                <a:gd name="connsiteY2" fmla="*/ 826409 h 1377535"/>
                <a:gd name="connsiteX3" fmla="*/ 1160425 w 1477741"/>
                <a:gd name="connsiteY3" fmla="*/ 0 h 1377535"/>
                <a:gd name="connsiteX0" fmla="*/ 0 w 1478374"/>
                <a:gd name="connsiteY0" fmla="*/ 1218098 h 1236218"/>
                <a:gd name="connsiteX1" fmla="*/ 1083858 w 1478374"/>
                <a:gd name="connsiteY1" fmla="*/ 1211086 h 1236218"/>
                <a:gd name="connsiteX2" fmla="*/ 1477393 w 1478374"/>
                <a:gd name="connsiteY2" fmla="*/ 685092 h 1236218"/>
                <a:gd name="connsiteX3" fmla="*/ 985858 w 1478374"/>
                <a:gd name="connsiteY3" fmla="*/ 0 h 1236218"/>
                <a:gd name="connsiteX0" fmla="*/ 0 w 1480775"/>
                <a:gd name="connsiteY0" fmla="*/ 1218098 h 1218098"/>
                <a:gd name="connsiteX1" fmla="*/ 676534 w 1480775"/>
                <a:gd name="connsiteY1" fmla="*/ 928453 h 1218098"/>
                <a:gd name="connsiteX2" fmla="*/ 1477393 w 1480775"/>
                <a:gd name="connsiteY2" fmla="*/ 685092 h 1218098"/>
                <a:gd name="connsiteX3" fmla="*/ 985858 w 1480775"/>
                <a:gd name="connsiteY3" fmla="*/ 0 h 1218098"/>
                <a:gd name="connsiteX0" fmla="*/ 0 w 1274800"/>
                <a:gd name="connsiteY0" fmla="*/ 1218098 h 1218098"/>
                <a:gd name="connsiteX1" fmla="*/ 676534 w 1274800"/>
                <a:gd name="connsiteY1" fmla="*/ 928453 h 1218098"/>
                <a:gd name="connsiteX2" fmla="*/ 1269574 w 1274800"/>
                <a:gd name="connsiteY2" fmla="*/ 726656 h 1218098"/>
                <a:gd name="connsiteX3" fmla="*/ 985858 w 1274800"/>
                <a:gd name="connsiteY3" fmla="*/ 0 h 1218098"/>
                <a:gd name="connsiteX0" fmla="*/ 0 w 1283293"/>
                <a:gd name="connsiteY0" fmla="*/ 1218098 h 1218098"/>
                <a:gd name="connsiteX1" fmla="*/ 443777 w 1283293"/>
                <a:gd name="connsiteY1" fmla="*/ 895202 h 1218098"/>
                <a:gd name="connsiteX2" fmla="*/ 1269574 w 1283293"/>
                <a:gd name="connsiteY2" fmla="*/ 726656 h 1218098"/>
                <a:gd name="connsiteX3" fmla="*/ 985858 w 1283293"/>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045428"/>
                <a:gd name="connsiteY0" fmla="*/ 1218098 h 1218098"/>
                <a:gd name="connsiteX1" fmla="*/ 435463 w 1045428"/>
                <a:gd name="connsiteY1" fmla="*/ 903514 h 1218098"/>
                <a:gd name="connsiteX2" fmla="*/ 1036817 w 1045428"/>
                <a:gd name="connsiteY2" fmla="*/ 726656 h 1218098"/>
                <a:gd name="connsiteX3" fmla="*/ 811290 w 1045428"/>
                <a:gd name="connsiteY3" fmla="*/ 0 h 1218098"/>
                <a:gd name="connsiteX0" fmla="*/ 0 w 1052983"/>
                <a:gd name="connsiteY0" fmla="*/ 1218098 h 1218098"/>
                <a:gd name="connsiteX1" fmla="*/ 260896 w 1052983"/>
                <a:gd name="connsiteY1" fmla="*/ 886889 h 1218098"/>
                <a:gd name="connsiteX2" fmla="*/ 1036817 w 1052983"/>
                <a:gd name="connsiteY2" fmla="*/ 726656 h 1218098"/>
                <a:gd name="connsiteX3" fmla="*/ 811290 w 1052983"/>
                <a:gd name="connsiteY3" fmla="*/ 0 h 1218098"/>
                <a:gd name="connsiteX0" fmla="*/ 0 w 1046918"/>
                <a:gd name="connsiteY0" fmla="*/ 1475792 h 1475792"/>
                <a:gd name="connsiteX1" fmla="*/ 260896 w 1046918"/>
                <a:gd name="connsiteY1" fmla="*/ 1144583 h 1475792"/>
                <a:gd name="connsiteX2" fmla="*/ 1036817 w 1046918"/>
                <a:gd name="connsiteY2" fmla="*/ 984350 h 1475792"/>
                <a:gd name="connsiteX3" fmla="*/ 728163 w 1046918"/>
                <a:gd name="connsiteY3" fmla="*/ 0 h 1475792"/>
                <a:gd name="connsiteX0" fmla="*/ 0 w 1071856"/>
                <a:gd name="connsiteY0" fmla="*/ 1334476 h 1334476"/>
                <a:gd name="connsiteX1" fmla="*/ 285834 w 1071856"/>
                <a:gd name="connsiteY1" fmla="*/ 1144583 h 1334476"/>
                <a:gd name="connsiteX2" fmla="*/ 1061755 w 1071856"/>
                <a:gd name="connsiteY2" fmla="*/ 984350 h 1334476"/>
                <a:gd name="connsiteX3" fmla="*/ 753101 w 1071856"/>
                <a:gd name="connsiteY3" fmla="*/ 0 h 1334476"/>
                <a:gd name="connsiteX0" fmla="*/ 449115 w 1202216"/>
                <a:gd name="connsiteY0" fmla="*/ 1334476 h 1334476"/>
                <a:gd name="connsiteX1" fmla="*/ 734949 w 1202216"/>
                <a:gd name="connsiteY1" fmla="*/ 1144583 h 1334476"/>
                <a:gd name="connsiteX2" fmla="*/ 3947 w 1202216"/>
                <a:gd name="connsiteY2" fmla="*/ 476730 h 1334476"/>
                <a:gd name="connsiteX3" fmla="*/ 1202216 w 1202216"/>
                <a:gd name="connsiteY3" fmla="*/ 0 h 1334476"/>
                <a:gd name="connsiteX0" fmla="*/ 565941 w 1319042"/>
                <a:gd name="connsiteY0" fmla="*/ 1334476 h 1334476"/>
                <a:gd name="connsiteX1" fmla="*/ 37876 w 1319042"/>
                <a:gd name="connsiteY1" fmla="*/ 990090 h 1334476"/>
                <a:gd name="connsiteX2" fmla="*/ 120773 w 1319042"/>
                <a:gd name="connsiteY2" fmla="*/ 476730 h 1334476"/>
                <a:gd name="connsiteX3" fmla="*/ 1319042 w 1319042"/>
                <a:gd name="connsiteY3" fmla="*/ 0 h 1334476"/>
                <a:gd name="connsiteX0" fmla="*/ 466033 w 1219134"/>
                <a:gd name="connsiteY0" fmla="*/ 1334476 h 1334476"/>
                <a:gd name="connsiteX1" fmla="*/ 20865 w 1219134"/>
                <a:gd name="connsiteY1" fmla="*/ 476730 h 1334476"/>
                <a:gd name="connsiteX2" fmla="*/ 1219134 w 1219134"/>
                <a:gd name="connsiteY2" fmla="*/ 0 h 1334476"/>
                <a:gd name="connsiteX0" fmla="*/ 473445 w 1218487"/>
                <a:gd name="connsiteY0" fmla="*/ 1135842 h 1135842"/>
                <a:gd name="connsiteX1" fmla="*/ 20218 w 1218487"/>
                <a:gd name="connsiteY1" fmla="*/ 476730 h 1135842"/>
                <a:gd name="connsiteX2" fmla="*/ 1218487 w 1218487"/>
                <a:gd name="connsiteY2" fmla="*/ 0 h 1135842"/>
                <a:gd name="connsiteX0" fmla="*/ 622308 w 1367350"/>
                <a:gd name="connsiteY0" fmla="*/ 1135842 h 1135842"/>
                <a:gd name="connsiteX1" fmla="*/ 15971 w 1367350"/>
                <a:gd name="connsiteY1" fmla="*/ 498800 h 1135842"/>
                <a:gd name="connsiteX2" fmla="*/ 1367350 w 1367350"/>
                <a:gd name="connsiteY2" fmla="*/ 0 h 1135842"/>
                <a:gd name="connsiteX0" fmla="*/ 640602 w 1385644"/>
                <a:gd name="connsiteY0" fmla="*/ 1135842 h 1135842"/>
                <a:gd name="connsiteX1" fmla="*/ 34265 w 1385644"/>
                <a:gd name="connsiteY1" fmla="*/ 498800 h 1135842"/>
                <a:gd name="connsiteX2" fmla="*/ 1385644 w 1385644"/>
                <a:gd name="connsiteY2" fmla="*/ 0 h 1135842"/>
                <a:gd name="connsiteX0" fmla="*/ 752702 w 1360751"/>
                <a:gd name="connsiteY0" fmla="*/ 981348 h 981348"/>
                <a:gd name="connsiteX1" fmla="*/ 9372 w 1360751"/>
                <a:gd name="connsiteY1" fmla="*/ 498800 h 981348"/>
                <a:gd name="connsiteX2" fmla="*/ 1360751 w 1360751"/>
                <a:gd name="connsiteY2" fmla="*/ 0 h 981348"/>
                <a:gd name="connsiteX0" fmla="*/ 758573 w 1366622"/>
                <a:gd name="connsiteY0" fmla="*/ 981348 h 981348"/>
                <a:gd name="connsiteX1" fmla="*/ 15243 w 1366622"/>
                <a:gd name="connsiteY1" fmla="*/ 498800 h 981348"/>
                <a:gd name="connsiteX2" fmla="*/ 1366622 w 1366622"/>
                <a:gd name="connsiteY2" fmla="*/ 0 h 981348"/>
                <a:gd name="connsiteX0" fmla="*/ 756625 w 1364674"/>
                <a:gd name="connsiteY0" fmla="*/ 981348 h 981348"/>
                <a:gd name="connsiteX1" fmla="*/ 13295 w 1364674"/>
                <a:gd name="connsiteY1" fmla="*/ 498800 h 981348"/>
                <a:gd name="connsiteX2" fmla="*/ 1364674 w 1364674"/>
                <a:gd name="connsiteY2" fmla="*/ 0 h 981348"/>
                <a:gd name="connsiteX0" fmla="*/ 598967 w 1384301"/>
                <a:gd name="connsiteY0" fmla="*/ 1135842 h 1135842"/>
                <a:gd name="connsiteX1" fmla="*/ 32922 w 1384301"/>
                <a:gd name="connsiteY1" fmla="*/ 498800 h 1135842"/>
                <a:gd name="connsiteX2" fmla="*/ 1384301 w 1384301"/>
                <a:gd name="connsiteY2" fmla="*/ 0 h 1135842"/>
                <a:gd name="connsiteX0" fmla="*/ 613644 w 1398978"/>
                <a:gd name="connsiteY0" fmla="*/ 1135842 h 1135842"/>
                <a:gd name="connsiteX1" fmla="*/ 47599 w 1398978"/>
                <a:gd name="connsiteY1" fmla="*/ 498800 h 1135842"/>
                <a:gd name="connsiteX2" fmla="*/ 1398978 w 1398978"/>
                <a:gd name="connsiteY2" fmla="*/ 0 h 1135842"/>
                <a:gd name="connsiteX0" fmla="*/ 521097 w 1306431"/>
                <a:gd name="connsiteY0" fmla="*/ 1135842 h 1135842"/>
                <a:gd name="connsiteX1" fmla="*/ 59811 w 1306431"/>
                <a:gd name="connsiteY1" fmla="*/ 535584 h 1135842"/>
                <a:gd name="connsiteX2" fmla="*/ 1306431 w 1306431"/>
                <a:gd name="connsiteY2" fmla="*/ 0 h 1135842"/>
              </a:gdLst>
              <a:ahLst/>
              <a:cxnLst>
                <a:cxn ang="0">
                  <a:pos x="connsiteX0" y="connsiteY0"/>
                </a:cxn>
                <a:cxn ang="0">
                  <a:pos x="connsiteX1" y="connsiteY1"/>
                </a:cxn>
                <a:cxn ang="0">
                  <a:pos x="connsiteX2" y="connsiteY2"/>
                </a:cxn>
              </a:cxnLst>
              <a:rect l="l" t="t" r="r" b="b"/>
              <a:pathLst>
                <a:path w="1306431" h="1135842">
                  <a:moveTo>
                    <a:pt x="521097" y="1135842"/>
                  </a:moveTo>
                  <a:cubicBezTo>
                    <a:pt x="97959" y="1111639"/>
                    <a:pt x="-111370" y="952952"/>
                    <a:pt x="59811" y="535584"/>
                  </a:cubicBezTo>
                  <a:cubicBezTo>
                    <a:pt x="230992" y="118216"/>
                    <a:pt x="1294599" y="40230"/>
                    <a:pt x="1306431" y="0"/>
                  </a:cubicBezTo>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6F3DF73F-A0FA-721C-F85E-4BD27EB5A56F}"/>
                </a:ext>
              </a:extLst>
            </p:cNvPr>
            <p:cNvSpPr/>
            <p:nvPr/>
          </p:nvSpPr>
          <p:spPr>
            <a:xfrm>
              <a:off x="9171924" y="3436443"/>
              <a:ext cx="1314028" cy="902598"/>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317 w 438659"/>
                <a:gd name="connsiteY0" fmla="*/ 1292913 h 1292913"/>
                <a:gd name="connsiteX1" fmla="*/ 202 w 438659"/>
                <a:gd name="connsiteY1" fmla="*/ 1054374 h 1292913"/>
                <a:gd name="connsiteX2" fmla="*/ 39958 w 438659"/>
                <a:gd name="connsiteY2" fmla="*/ 821514 h 1292913"/>
                <a:gd name="connsiteX3" fmla="*/ 182050 w 438659"/>
                <a:gd name="connsiteY3" fmla="*/ 610278 h 1292913"/>
                <a:gd name="connsiteX4" fmla="*/ 438659 w 438659"/>
                <a:gd name="connsiteY4" fmla="*/ 0 h 1292913"/>
                <a:gd name="connsiteX0" fmla="*/ 83978 w 844931"/>
                <a:gd name="connsiteY0" fmla="*/ 1292913 h 1292913"/>
                <a:gd name="connsiteX1" fmla="*/ 32863 w 844931"/>
                <a:gd name="connsiteY1" fmla="*/ 1054374 h 1292913"/>
                <a:gd name="connsiteX2" fmla="*/ 72619 w 844931"/>
                <a:gd name="connsiteY2" fmla="*/ 821514 h 1292913"/>
                <a:gd name="connsiteX3" fmla="*/ 838165 w 844931"/>
                <a:gd name="connsiteY3" fmla="*/ 784845 h 1292913"/>
                <a:gd name="connsiteX4" fmla="*/ 471320 w 844931"/>
                <a:gd name="connsiteY4" fmla="*/ 0 h 1292913"/>
                <a:gd name="connsiteX0" fmla="*/ 68037 w 822400"/>
                <a:gd name="connsiteY0" fmla="*/ 1292913 h 1721549"/>
                <a:gd name="connsiteX1" fmla="*/ 16922 w 822400"/>
                <a:gd name="connsiteY1" fmla="*/ 1054374 h 1721549"/>
                <a:gd name="connsiteX2" fmla="*/ 397500 w 822400"/>
                <a:gd name="connsiteY2" fmla="*/ 1719289 h 1721549"/>
                <a:gd name="connsiteX3" fmla="*/ 822224 w 822400"/>
                <a:gd name="connsiteY3" fmla="*/ 784845 h 1721549"/>
                <a:gd name="connsiteX4" fmla="*/ 455379 w 822400"/>
                <a:gd name="connsiteY4" fmla="*/ 0 h 1721549"/>
                <a:gd name="connsiteX0" fmla="*/ 97908 w 852271"/>
                <a:gd name="connsiteY0" fmla="*/ 1292913 h 1292913"/>
                <a:gd name="connsiteX1" fmla="*/ 46793 w 852271"/>
                <a:gd name="connsiteY1" fmla="*/ 1054374 h 1292913"/>
                <a:gd name="connsiteX2" fmla="*/ 852095 w 852271"/>
                <a:gd name="connsiteY2" fmla="*/ 784845 h 1292913"/>
                <a:gd name="connsiteX3" fmla="*/ 485250 w 852271"/>
                <a:gd name="connsiteY3" fmla="*/ 0 h 1292913"/>
                <a:gd name="connsiteX0" fmla="*/ 0 w 754363"/>
                <a:gd name="connsiteY0" fmla="*/ 1292913 h 1292913"/>
                <a:gd name="connsiteX1" fmla="*/ 754187 w 754363"/>
                <a:gd name="connsiteY1" fmla="*/ 784845 h 1292913"/>
                <a:gd name="connsiteX2" fmla="*/ 387342 w 754363"/>
                <a:gd name="connsiteY2" fmla="*/ 0 h 1292913"/>
                <a:gd name="connsiteX0" fmla="*/ 0 w 1514736"/>
                <a:gd name="connsiteY0" fmla="*/ 1351102 h 1351102"/>
                <a:gd name="connsiteX1" fmla="*/ 1477394 w 1514736"/>
                <a:gd name="connsiteY1" fmla="*/ 784845 h 1351102"/>
                <a:gd name="connsiteX2" fmla="*/ 1110549 w 1514736"/>
                <a:gd name="connsiteY2" fmla="*/ 0 h 1351102"/>
                <a:gd name="connsiteX0" fmla="*/ 0 w 1577951"/>
                <a:gd name="connsiteY0" fmla="*/ 1351102 h 1351102"/>
                <a:gd name="connsiteX1" fmla="*/ 1543896 w 1577951"/>
                <a:gd name="connsiteY1" fmla="*/ 1125667 h 1351102"/>
                <a:gd name="connsiteX2" fmla="*/ 1110549 w 1577951"/>
                <a:gd name="connsiteY2" fmla="*/ 0 h 1351102"/>
                <a:gd name="connsiteX0" fmla="*/ 0 w 1630280"/>
                <a:gd name="connsiteY0" fmla="*/ 1359415 h 1359415"/>
                <a:gd name="connsiteX1" fmla="*/ 1593772 w 1630280"/>
                <a:gd name="connsiteY1" fmla="*/ 1125667 h 1359415"/>
                <a:gd name="connsiteX2" fmla="*/ 1160425 w 1630280"/>
                <a:gd name="connsiteY2" fmla="*/ 0 h 1359415"/>
                <a:gd name="connsiteX0" fmla="*/ 0 w 1376165"/>
                <a:gd name="connsiteY0" fmla="*/ 1359415 h 1359415"/>
                <a:gd name="connsiteX1" fmla="*/ 1319452 w 1376165"/>
                <a:gd name="connsiteY1" fmla="*/ 967725 h 1359415"/>
                <a:gd name="connsiteX2" fmla="*/ 1160425 w 1376165"/>
                <a:gd name="connsiteY2" fmla="*/ 0 h 1359415"/>
                <a:gd name="connsiteX0" fmla="*/ 0 w 1348040"/>
                <a:gd name="connsiteY0" fmla="*/ 1359415 h 1359415"/>
                <a:gd name="connsiteX1" fmla="*/ 1319452 w 1348040"/>
                <a:gd name="connsiteY1" fmla="*/ 967725 h 1359415"/>
                <a:gd name="connsiteX2" fmla="*/ 1160425 w 1348040"/>
                <a:gd name="connsiteY2" fmla="*/ 0 h 1359415"/>
                <a:gd name="connsiteX0" fmla="*/ 0 w 1402973"/>
                <a:gd name="connsiteY0" fmla="*/ 1359415 h 1359415"/>
                <a:gd name="connsiteX1" fmla="*/ 1319452 w 1402973"/>
                <a:gd name="connsiteY1" fmla="*/ 967725 h 1359415"/>
                <a:gd name="connsiteX2" fmla="*/ 1160425 w 1402973"/>
                <a:gd name="connsiteY2" fmla="*/ 0 h 1359415"/>
                <a:gd name="connsiteX0" fmla="*/ 0 w 1402973"/>
                <a:gd name="connsiteY0" fmla="*/ 1359415 h 1359415"/>
                <a:gd name="connsiteX1" fmla="*/ 784600 w 1402973"/>
                <a:gd name="connsiteY1" fmla="*/ 1194461 h 1359415"/>
                <a:gd name="connsiteX2" fmla="*/ 1319452 w 1402973"/>
                <a:gd name="connsiteY2" fmla="*/ 967725 h 1359415"/>
                <a:gd name="connsiteX3" fmla="*/ 1160425 w 1402973"/>
                <a:gd name="connsiteY3" fmla="*/ 0 h 1359415"/>
                <a:gd name="connsiteX0" fmla="*/ 0 w 1327218"/>
                <a:gd name="connsiteY0" fmla="*/ 1359415 h 1391201"/>
                <a:gd name="connsiteX1" fmla="*/ 851102 w 1327218"/>
                <a:gd name="connsiteY1" fmla="*/ 1369029 h 1391201"/>
                <a:gd name="connsiteX2" fmla="*/ 1319452 w 1327218"/>
                <a:gd name="connsiteY2" fmla="*/ 967725 h 1391201"/>
                <a:gd name="connsiteX3" fmla="*/ 1160425 w 1327218"/>
                <a:gd name="connsiteY3" fmla="*/ 0 h 1391201"/>
                <a:gd name="connsiteX0" fmla="*/ 0 w 1482200"/>
                <a:gd name="connsiteY0" fmla="*/ 1359415 h 1391201"/>
                <a:gd name="connsiteX1" fmla="*/ 851102 w 1482200"/>
                <a:gd name="connsiteY1" fmla="*/ 1369029 h 1391201"/>
                <a:gd name="connsiteX2" fmla="*/ 1477393 w 1482200"/>
                <a:gd name="connsiteY2" fmla="*/ 826409 h 1391201"/>
                <a:gd name="connsiteX3" fmla="*/ 1160425 w 1482200"/>
                <a:gd name="connsiteY3" fmla="*/ 0 h 1391201"/>
                <a:gd name="connsiteX0" fmla="*/ 0 w 1477741"/>
                <a:gd name="connsiteY0" fmla="*/ 1359415 h 1377535"/>
                <a:gd name="connsiteX1" fmla="*/ 1083858 w 1477741"/>
                <a:gd name="connsiteY1" fmla="*/ 1352403 h 1377535"/>
                <a:gd name="connsiteX2" fmla="*/ 1477393 w 1477741"/>
                <a:gd name="connsiteY2" fmla="*/ 826409 h 1377535"/>
                <a:gd name="connsiteX3" fmla="*/ 1160425 w 1477741"/>
                <a:gd name="connsiteY3" fmla="*/ 0 h 1377535"/>
                <a:gd name="connsiteX0" fmla="*/ 0 w 1478374"/>
                <a:gd name="connsiteY0" fmla="*/ 1218098 h 1236218"/>
                <a:gd name="connsiteX1" fmla="*/ 1083858 w 1478374"/>
                <a:gd name="connsiteY1" fmla="*/ 1211086 h 1236218"/>
                <a:gd name="connsiteX2" fmla="*/ 1477393 w 1478374"/>
                <a:gd name="connsiteY2" fmla="*/ 685092 h 1236218"/>
                <a:gd name="connsiteX3" fmla="*/ 985858 w 1478374"/>
                <a:gd name="connsiteY3" fmla="*/ 0 h 1236218"/>
                <a:gd name="connsiteX0" fmla="*/ 0 w 1480775"/>
                <a:gd name="connsiteY0" fmla="*/ 1218098 h 1218098"/>
                <a:gd name="connsiteX1" fmla="*/ 676534 w 1480775"/>
                <a:gd name="connsiteY1" fmla="*/ 928453 h 1218098"/>
                <a:gd name="connsiteX2" fmla="*/ 1477393 w 1480775"/>
                <a:gd name="connsiteY2" fmla="*/ 685092 h 1218098"/>
                <a:gd name="connsiteX3" fmla="*/ 985858 w 1480775"/>
                <a:gd name="connsiteY3" fmla="*/ 0 h 1218098"/>
                <a:gd name="connsiteX0" fmla="*/ 0 w 1274800"/>
                <a:gd name="connsiteY0" fmla="*/ 1218098 h 1218098"/>
                <a:gd name="connsiteX1" fmla="*/ 676534 w 1274800"/>
                <a:gd name="connsiteY1" fmla="*/ 928453 h 1218098"/>
                <a:gd name="connsiteX2" fmla="*/ 1269574 w 1274800"/>
                <a:gd name="connsiteY2" fmla="*/ 726656 h 1218098"/>
                <a:gd name="connsiteX3" fmla="*/ 985858 w 1274800"/>
                <a:gd name="connsiteY3" fmla="*/ 0 h 1218098"/>
                <a:gd name="connsiteX0" fmla="*/ 0 w 1283293"/>
                <a:gd name="connsiteY0" fmla="*/ 1218098 h 1218098"/>
                <a:gd name="connsiteX1" fmla="*/ 443777 w 1283293"/>
                <a:gd name="connsiteY1" fmla="*/ 895202 h 1218098"/>
                <a:gd name="connsiteX2" fmla="*/ 1269574 w 1283293"/>
                <a:gd name="connsiteY2" fmla="*/ 726656 h 1218098"/>
                <a:gd name="connsiteX3" fmla="*/ 985858 w 1283293"/>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8725"/>
                <a:gd name="connsiteY0" fmla="*/ 1218098 h 1218098"/>
                <a:gd name="connsiteX1" fmla="*/ 269209 w 1108725"/>
                <a:gd name="connsiteY1" fmla="*/ 895202 h 1218098"/>
                <a:gd name="connsiteX2" fmla="*/ 1095006 w 1108725"/>
                <a:gd name="connsiteY2" fmla="*/ 726656 h 1218098"/>
                <a:gd name="connsiteX3" fmla="*/ 811290 w 1108725"/>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102364"/>
                <a:gd name="connsiteY0" fmla="*/ 1218098 h 1218098"/>
                <a:gd name="connsiteX1" fmla="*/ 435463 w 1102364"/>
                <a:gd name="connsiteY1" fmla="*/ 903514 h 1218098"/>
                <a:gd name="connsiteX2" fmla="*/ 1095006 w 1102364"/>
                <a:gd name="connsiteY2" fmla="*/ 726656 h 1218098"/>
                <a:gd name="connsiteX3" fmla="*/ 811290 w 1102364"/>
                <a:gd name="connsiteY3" fmla="*/ 0 h 1218098"/>
                <a:gd name="connsiteX0" fmla="*/ 0 w 1045428"/>
                <a:gd name="connsiteY0" fmla="*/ 1218098 h 1218098"/>
                <a:gd name="connsiteX1" fmla="*/ 435463 w 1045428"/>
                <a:gd name="connsiteY1" fmla="*/ 903514 h 1218098"/>
                <a:gd name="connsiteX2" fmla="*/ 1036817 w 1045428"/>
                <a:gd name="connsiteY2" fmla="*/ 726656 h 1218098"/>
                <a:gd name="connsiteX3" fmla="*/ 811290 w 1045428"/>
                <a:gd name="connsiteY3" fmla="*/ 0 h 1218098"/>
                <a:gd name="connsiteX0" fmla="*/ 0 w 1052983"/>
                <a:gd name="connsiteY0" fmla="*/ 1218098 h 1218098"/>
                <a:gd name="connsiteX1" fmla="*/ 260896 w 1052983"/>
                <a:gd name="connsiteY1" fmla="*/ 886889 h 1218098"/>
                <a:gd name="connsiteX2" fmla="*/ 1036817 w 1052983"/>
                <a:gd name="connsiteY2" fmla="*/ 726656 h 1218098"/>
                <a:gd name="connsiteX3" fmla="*/ 811290 w 1052983"/>
                <a:gd name="connsiteY3" fmla="*/ 0 h 1218098"/>
                <a:gd name="connsiteX0" fmla="*/ 0 w 1046918"/>
                <a:gd name="connsiteY0" fmla="*/ 1475792 h 1475792"/>
                <a:gd name="connsiteX1" fmla="*/ 260896 w 1046918"/>
                <a:gd name="connsiteY1" fmla="*/ 1144583 h 1475792"/>
                <a:gd name="connsiteX2" fmla="*/ 1036817 w 1046918"/>
                <a:gd name="connsiteY2" fmla="*/ 984350 h 1475792"/>
                <a:gd name="connsiteX3" fmla="*/ 728163 w 1046918"/>
                <a:gd name="connsiteY3" fmla="*/ 0 h 1475792"/>
                <a:gd name="connsiteX0" fmla="*/ 0 w 1071856"/>
                <a:gd name="connsiteY0" fmla="*/ 1334476 h 1334476"/>
                <a:gd name="connsiteX1" fmla="*/ 285834 w 1071856"/>
                <a:gd name="connsiteY1" fmla="*/ 1144583 h 1334476"/>
                <a:gd name="connsiteX2" fmla="*/ 1061755 w 1071856"/>
                <a:gd name="connsiteY2" fmla="*/ 984350 h 1334476"/>
                <a:gd name="connsiteX3" fmla="*/ 753101 w 1071856"/>
                <a:gd name="connsiteY3" fmla="*/ 0 h 1334476"/>
                <a:gd name="connsiteX0" fmla="*/ 449115 w 1202216"/>
                <a:gd name="connsiteY0" fmla="*/ 1334476 h 1334476"/>
                <a:gd name="connsiteX1" fmla="*/ 734949 w 1202216"/>
                <a:gd name="connsiteY1" fmla="*/ 1144583 h 1334476"/>
                <a:gd name="connsiteX2" fmla="*/ 3947 w 1202216"/>
                <a:gd name="connsiteY2" fmla="*/ 476730 h 1334476"/>
                <a:gd name="connsiteX3" fmla="*/ 1202216 w 1202216"/>
                <a:gd name="connsiteY3" fmla="*/ 0 h 1334476"/>
                <a:gd name="connsiteX0" fmla="*/ 565941 w 1319042"/>
                <a:gd name="connsiteY0" fmla="*/ 1334476 h 1334476"/>
                <a:gd name="connsiteX1" fmla="*/ 37876 w 1319042"/>
                <a:gd name="connsiteY1" fmla="*/ 990090 h 1334476"/>
                <a:gd name="connsiteX2" fmla="*/ 120773 w 1319042"/>
                <a:gd name="connsiteY2" fmla="*/ 476730 h 1334476"/>
                <a:gd name="connsiteX3" fmla="*/ 1319042 w 1319042"/>
                <a:gd name="connsiteY3" fmla="*/ 0 h 1334476"/>
                <a:gd name="connsiteX0" fmla="*/ 466033 w 1219134"/>
                <a:gd name="connsiteY0" fmla="*/ 1334476 h 1334476"/>
                <a:gd name="connsiteX1" fmla="*/ 20865 w 1219134"/>
                <a:gd name="connsiteY1" fmla="*/ 476730 h 1334476"/>
                <a:gd name="connsiteX2" fmla="*/ 1219134 w 1219134"/>
                <a:gd name="connsiteY2" fmla="*/ 0 h 1334476"/>
                <a:gd name="connsiteX0" fmla="*/ 473445 w 1218487"/>
                <a:gd name="connsiteY0" fmla="*/ 1135842 h 1135842"/>
                <a:gd name="connsiteX1" fmla="*/ 20218 w 1218487"/>
                <a:gd name="connsiteY1" fmla="*/ 476730 h 1135842"/>
                <a:gd name="connsiteX2" fmla="*/ 1218487 w 1218487"/>
                <a:gd name="connsiteY2" fmla="*/ 0 h 1135842"/>
                <a:gd name="connsiteX0" fmla="*/ 622308 w 1367350"/>
                <a:gd name="connsiteY0" fmla="*/ 1135842 h 1135842"/>
                <a:gd name="connsiteX1" fmla="*/ 15971 w 1367350"/>
                <a:gd name="connsiteY1" fmla="*/ 498800 h 1135842"/>
                <a:gd name="connsiteX2" fmla="*/ 1367350 w 1367350"/>
                <a:gd name="connsiteY2" fmla="*/ 0 h 1135842"/>
                <a:gd name="connsiteX0" fmla="*/ 640602 w 1385644"/>
                <a:gd name="connsiteY0" fmla="*/ 1135842 h 1135842"/>
                <a:gd name="connsiteX1" fmla="*/ 34265 w 1385644"/>
                <a:gd name="connsiteY1" fmla="*/ 498800 h 1135842"/>
                <a:gd name="connsiteX2" fmla="*/ 1385644 w 1385644"/>
                <a:gd name="connsiteY2" fmla="*/ 0 h 1135842"/>
                <a:gd name="connsiteX0" fmla="*/ 752702 w 1360751"/>
                <a:gd name="connsiteY0" fmla="*/ 981348 h 981348"/>
                <a:gd name="connsiteX1" fmla="*/ 9372 w 1360751"/>
                <a:gd name="connsiteY1" fmla="*/ 498800 h 981348"/>
                <a:gd name="connsiteX2" fmla="*/ 1360751 w 1360751"/>
                <a:gd name="connsiteY2" fmla="*/ 0 h 981348"/>
                <a:gd name="connsiteX0" fmla="*/ 758573 w 1366622"/>
                <a:gd name="connsiteY0" fmla="*/ 981348 h 981348"/>
                <a:gd name="connsiteX1" fmla="*/ 15243 w 1366622"/>
                <a:gd name="connsiteY1" fmla="*/ 498800 h 981348"/>
                <a:gd name="connsiteX2" fmla="*/ 1366622 w 1366622"/>
                <a:gd name="connsiteY2" fmla="*/ 0 h 981348"/>
                <a:gd name="connsiteX0" fmla="*/ 756625 w 1364674"/>
                <a:gd name="connsiteY0" fmla="*/ 981348 h 981348"/>
                <a:gd name="connsiteX1" fmla="*/ 13295 w 1364674"/>
                <a:gd name="connsiteY1" fmla="*/ 498800 h 981348"/>
                <a:gd name="connsiteX2" fmla="*/ 1364674 w 1364674"/>
                <a:gd name="connsiteY2" fmla="*/ 0 h 981348"/>
                <a:gd name="connsiteX0" fmla="*/ 598967 w 1384301"/>
                <a:gd name="connsiteY0" fmla="*/ 1135842 h 1135842"/>
                <a:gd name="connsiteX1" fmla="*/ 32922 w 1384301"/>
                <a:gd name="connsiteY1" fmla="*/ 498800 h 1135842"/>
                <a:gd name="connsiteX2" fmla="*/ 1384301 w 1384301"/>
                <a:gd name="connsiteY2" fmla="*/ 0 h 1135842"/>
                <a:gd name="connsiteX0" fmla="*/ 613644 w 1398978"/>
                <a:gd name="connsiteY0" fmla="*/ 1135842 h 1135842"/>
                <a:gd name="connsiteX1" fmla="*/ 47599 w 1398978"/>
                <a:gd name="connsiteY1" fmla="*/ 498800 h 1135842"/>
                <a:gd name="connsiteX2" fmla="*/ 1398978 w 1398978"/>
                <a:gd name="connsiteY2" fmla="*/ 0 h 1135842"/>
                <a:gd name="connsiteX0" fmla="*/ 521097 w 1306431"/>
                <a:gd name="connsiteY0" fmla="*/ 1135842 h 1135842"/>
                <a:gd name="connsiteX1" fmla="*/ 59811 w 1306431"/>
                <a:gd name="connsiteY1" fmla="*/ 535584 h 1135842"/>
                <a:gd name="connsiteX2" fmla="*/ 1306431 w 1306431"/>
                <a:gd name="connsiteY2" fmla="*/ 0 h 1135842"/>
              </a:gdLst>
              <a:ahLst/>
              <a:cxnLst>
                <a:cxn ang="0">
                  <a:pos x="connsiteX0" y="connsiteY0"/>
                </a:cxn>
                <a:cxn ang="0">
                  <a:pos x="connsiteX1" y="connsiteY1"/>
                </a:cxn>
                <a:cxn ang="0">
                  <a:pos x="connsiteX2" y="connsiteY2"/>
                </a:cxn>
              </a:cxnLst>
              <a:rect l="l" t="t" r="r" b="b"/>
              <a:pathLst>
                <a:path w="1306431" h="1135842">
                  <a:moveTo>
                    <a:pt x="521097" y="1135842"/>
                  </a:moveTo>
                  <a:cubicBezTo>
                    <a:pt x="97959" y="1111639"/>
                    <a:pt x="-111370" y="952952"/>
                    <a:pt x="59811" y="535584"/>
                  </a:cubicBezTo>
                  <a:cubicBezTo>
                    <a:pt x="230992" y="118216"/>
                    <a:pt x="1294599" y="40230"/>
                    <a:pt x="1306431" y="0"/>
                  </a:cubicBez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utoShape 45">
              <a:extLst>
                <a:ext uri="{FF2B5EF4-FFF2-40B4-BE49-F238E27FC236}">
                  <a16:creationId xmlns:a16="http://schemas.microsoft.com/office/drawing/2014/main" id="{B1EC5A01-E8B3-59D4-B436-A3C6890DDEF7}"/>
                </a:ext>
              </a:extLst>
            </p:cNvPr>
            <p:cNvSpPr/>
            <p:nvPr/>
          </p:nvSpPr>
          <p:spPr>
            <a:xfrm flipV="1">
              <a:off x="9074986" y="4646226"/>
              <a:ext cx="1124913" cy="1554761"/>
            </a:xfrm>
            <a:prstGeom prst="line">
              <a:avLst/>
            </a:prstGeom>
            <a:ln w="38100" cap="flat">
              <a:solidFill>
                <a:schemeClr val="tx1">
                  <a:lumMod val="60000"/>
                  <a:lumOff val="40000"/>
                </a:schemeClr>
              </a:solidFill>
              <a:prstDash val="lgDash"/>
              <a:headEnd type="none" w="sm" len="sm"/>
              <a:tailEnd type="none" w="sm" len="sm"/>
            </a:ln>
          </p:spPr>
          <p:txBody>
            <a:bodyPr/>
            <a:lstStyle/>
            <a:p>
              <a:endParaRPr lang="en-GB"/>
            </a:p>
          </p:txBody>
        </p:sp>
        <p:grpSp>
          <p:nvGrpSpPr>
            <p:cNvPr id="42" name="Group 41">
              <a:extLst>
                <a:ext uri="{FF2B5EF4-FFF2-40B4-BE49-F238E27FC236}">
                  <a16:creationId xmlns:a16="http://schemas.microsoft.com/office/drawing/2014/main" id="{E2F5FC73-A359-80C8-D407-D542B3229D8D}"/>
                </a:ext>
              </a:extLst>
            </p:cNvPr>
            <p:cNvGrpSpPr/>
            <p:nvPr/>
          </p:nvGrpSpPr>
          <p:grpSpPr>
            <a:xfrm>
              <a:off x="6518992" y="2430498"/>
              <a:ext cx="2655777" cy="920339"/>
              <a:chOff x="6421102" y="2777883"/>
              <a:chExt cx="2655777" cy="920339"/>
            </a:xfrm>
          </p:grpSpPr>
          <p:grpSp>
            <p:nvGrpSpPr>
              <p:cNvPr id="43" name="Group 42">
                <a:extLst>
                  <a:ext uri="{FF2B5EF4-FFF2-40B4-BE49-F238E27FC236}">
                    <a16:creationId xmlns:a16="http://schemas.microsoft.com/office/drawing/2014/main" id="{52ADC37F-8E95-3D1D-F9FF-B0206BB67C5D}"/>
                  </a:ext>
                </a:extLst>
              </p:cNvPr>
              <p:cNvGrpSpPr/>
              <p:nvPr/>
            </p:nvGrpSpPr>
            <p:grpSpPr>
              <a:xfrm>
                <a:off x="6421102" y="2777883"/>
                <a:ext cx="2655777" cy="276999"/>
                <a:chOff x="6584879" y="2768013"/>
                <a:chExt cx="2655777" cy="276999"/>
              </a:xfrm>
            </p:grpSpPr>
            <p:cxnSp>
              <p:nvCxnSpPr>
                <p:cNvPr id="50" name="Straight Connector 49">
                  <a:extLst>
                    <a:ext uri="{FF2B5EF4-FFF2-40B4-BE49-F238E27FC236}">
                      <a16:creationId xmlns:a16="http://schemas.microsoft.com/office/drawing/2014/main" id="{D1175A32-3017-72F6-2F40-89497CB8FF65}"/>
                    </a:ext>
                  </a:extLst>
                </p:cNvPr>
                <p:cNvCxnSpPr>
                  <a:cxnSpLocks/>
                </p:cNvCxnSpPr>
                <p:nvPr/>
              </p:nvCxnSpPr>
              <p:spPr>
                <a:xfrm>
                  <a:off x="6584879" y="2918192"/>
                  <a:ext cx="689944" cy="270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DC71DEF-FB45-A98D-9EAD-17DC6ECE9A95}"/>
                    </a:ext>
                  </a:extLst>
                </p:cNvPr>
                <p:cNvSpPr txBox="1"/>
                <p:nvPr/>
              </p:nvSpPr>
              <p:spPr>
                <a:xfrm>
                  <a:off x="7269539" y="2768013"/>
                  <a:ext cx="1971117" cy="276999"/>
                </a:xfrm>
                <a:prstGeom prst="rect">
                  <a:avLst/>
                </a:prstGeom>
                <a:noFill/>
              </p:spPr>
              <p:txBody>
                <a:bodyPr wrap="none" rtlCol="0">
                  <a:spAutoFit/>
                </a:bodyPr>
                <a:lstStyle/>
                <a:p>
                  <a:r>
                    <a:rPr lang="en-GB" sz="1200"/>
                    <a:t>Parasympathetic innervation</a:t>
                  </a:r>
                </a:p>
              </p:txBody>
            </p:sp>
          </p:grpSp>
          <p:grpSp>
            <p:nvGrpSpPr>
              <p:cNvPr id="44" name="Group 43">
                <a:extLst>
                  <a:ext uri="{FF2B5EF4-FFF2-40B4-BE49-F238E27FC236}">
                    <a16:creationId xmlns:a16="http://schemas.microsoft.com/office/drawing/2014/main" id="{E9FA3600-8AE4-BD27-2009-9DE2E5CCD866}"/>
                  </a:ext>
                </a:extLst>
              </p:cNvPr>
              <p:cNvGrpSpPr/>
              <p:nvPr/>
            </p:nvGrpSpPr>
            <p:grpSpPr>
              <a:xfrm>
                <a:off x="6421102" y="3099553"/>
                <a:ext cx="2392243" cy="276999"/>
                <a:chOff x="6584879" y="2768013"/>
                <a:chExt cx="2392243" cy="276999"/>
              </a:xfrm>
            </p:grpSpPr>
            <p:cxnSp>
              <p:nvCxnSpPr>
                <p:cNvPr id="48" name="Straight Connector 47">
                  <a:extLst>
                    <a:ext uri="{FF2B5EF4-FFF2-40B4-BE49-F238E27FC236}">
                      <a16:creationId xmlns:a16="http://schemas.microsoft.com/office/drawing/2014/main" id="{292EA8ED-0D05-AFC9-D002-788401614B02}"/>
                    </a:ext>
                  </a:extLst>
                </p:cNvPr>
                <p:cNvCxnSpPr>
                  <a:cxnSpLocks/>
                </p:cNvCxnSpPr>
                <p:nvPr/>
              </p:nvCxnSpPr>
              <p:spPr>
                <a:xfrm>
                  <a:off x="6584879" y="2918192"/>
                  <a:ext cx="689944" cy="270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8E86D5C-B395-B8E8-FF6E-FC9FEA795235}"/>
                    </a:ext>
                  </a:extLst>
                </p:cNvPr>
                <p:cNvSpPr txBox="1"/>
                <p:nvPr/>
              </p:nvSpPr>
              <p:spPr>
                <a:xfrm>
                  <a:off x="7269539" y="2768013"/>
                  <a:ext cx="1707583" cy="276999"/>
                </a:xfrm>
                <a:prstGeom prst="rect">
                  <a:avLst/>
                </a:prstGeom>
                <a:noFill/>
              </p:spPr>
              <p:txBody>
                <a:bodyPr wrap="none" rtlCol="0">
                  <a:spAutoFit/>
                </a:bodyPr>
                <a:lstStyle/>
                <a:p>
                  <a:r>
                    <a:rPr lang="en-GB" sz="1200"/>
                    <a:t>Sympathetic innervation</a:t>
                  </a:r>
                </a:p>
              </p:txBody>
            </p:sp>
          </p:grpSp>
          <p:grpSp>
            <p:nvGrpSpPr>
              <p:cNvPr id="45" name="Group 44">
                <a:extLst>
                  <a:ext uri="{FF2B5EF4-FFF2-40B4-BE49-F238E27FC236}">
                    <a16:creationId xmlns:a16="http://schemas.microsoft.com/office/drawing/2014/main" id="{1310F443-1EC6-D256-9C72-B8995CBFB6F1}"/>
                  </a:ext>
                </a:extLst>
              </p:cNvPr>
              <p:cNvGrpSpPr/>
              <p:nvPr/>
            </p:nvGrpSpPr>
            <p:grpSpPr>
              <a:xfrm>
                <a:off x="6421102" y="3421223"/>
                <a:ext cx="2581782" cy="276999"/>
                <a:chOff x="6584879" y="2768013"/>
                <a:chExt cx="2581782" cy="276999"/>
              </a:xfrm>
            </p:grpSpPr>
            <p:cxnSp>
              <p:nvCxnSpPr>
                <p:cNvPr id="46" name="Straight Connector 45">
                  <a:extLst>
                    <a:ext uri="{FF2B5EF4-FFF2-40B4-BE49-F238E27FC236}">
                      <a16:creationId xmlns:a16="http://schemas.microsoft.com/office/drawing/2014/main" id="{B6531836-A219-8FA4-EA5F-F00A63438520}"/>
                    </a:ext>
                  </a:extLst>
                </p:cNvPr>
                <p:cNvCxnSpPr>
                  <a:cxnSpLocks/>
                </p:cNvCxnSpPr>
                <p:nvPr/>
              </p:nvCxnSpPr>
              <p:spPr>
                <a:xfrm>
                  <a:off x="6584879" y="2918192"/>
                  <a:ext cx="689944" cy="2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8309761-DBE1-84B2-F49D-ECD6BCEE3A16}"/>
                    </a:ext>
                  </a:extLst>
                </p:cNvPr>
                <p:cNvSpPr txBox="1"/>
                <p:nvPr/>
              </p:nvSpPr>
              <p:spPr>
                <a:xfrm>
                  <a:off x="7269539" y="2768013"/>
                  <a:ext cx="1897122" cy="276999"/>
                </a:xfrm>
                <a:prstGeom prst="rect">
                  <a:avLst/>
                </a:prstGeom>
                <a:noFill/>
              </p:spPr>
              <p:txBody>
                <a:bodyPr wrap="none" rtlCol="0">
                  <a:spAutoFit/>
                </a:bodyPr>
                <a:lstStyle/>
                <a:p>
                  <a:r>
                    <a:rPr lang="en-GB" sz="1200"/>
                    <a:t>Somatosensory innervation</a:t>
                  </a:r>
                </a:p>
              </p:txBody>
            </p:sp>
          </p:grpSp>
        </p:grpSp>
        <p:sp>
          <p:nvSpPr>
            <p:cNvPr id="162" name="TextBox 161">
              <a:extLst>
                <a:ext uri="{FF2B5EF4-FFF2-40B4-BE49-F238E27FC236}">
                  <a16:creationId xmlns:a16="http://schemas.microsoft.com/office/drawing/2014/main" id="{08A5E2D1-E8C9-C21A-9A37-6C329357AD6E}"/>
                </a:ext>
              </a:extLst>
            </p:cNvPr>
            <p:cNvSpPr txBox="1"/>
            <p:nvPr/>
          </p:nvSpPr>
          <p:spPr>
            <a:xfrm>
              <a:off x="6404519" y="1306063"/>
              <a:ext cx="5356705" cy="369332"/>
            </a:xfrm>
            <a:prstGeom prst="rect">
              <a:avLst/>
            </a:prstGeom>
            <a:noFill/>
          </p:spPr>
          <p:txBody>
            <a:bodyPr wrap="square" rtlCol="0">
              <a:spAutoFit/>
            </a:bodyPr>
            <a:lstStyle/>
            <a:p>
              <a:pPr algn="ctr"/>
              <a:r>
                <a:rPr lang="en-GB" b="1" dirty="0">
                  <a:solidFill>
                    <a:schemeClr val="bg2"/>
                  </a:solidFill>
                </a:rPr>
                <a:t>Neural innervation of the airways</a:t>
              </a:r>
              <a:r>
                <a:rPr lang="en-GB" b="1" baseline="30000" dirty="0">
                  <a:solidFill>
                    <a:schemeClr val="bg2"/>
                  </a:solidFill>
                </a:rPr>
                <a:t>1–4</a:t>
              </a:r>
            </a:p>
          </p:txBody>
        </p:sp>
        <p:grpSp>
          <p:nvGrpSpPr>
            <p:cNvPr id="168" name="Group 167">
              <a:extLst>
                <a:ext uri="{FF2B5EF4-FFF2-40B4-BE49-F238E27FC236}">
                  <a16:creationId xmlns:a16="http://schemas.microsoft.com/office/drawing/2014/main" id="{7E95052C-D74E-B9AF-8A32-1AD39BA1ED8E}"/>
                </a:ext>
              </a:extLst>
            </p:cNvPr>
            <p:cNvGrpSpPr/>
            <p:nvPr/>
          </p:nvGrpSpPr>
          <p:grpSpPr>
            <a:xfrm>
              <a:off x="6673562" y="4382939"/>
              <a:ext cx="2376692" cy="1818049"/>
              <a:chOff x="6673562" y="4382939"/>
              <a:chExt cx="2376692" cy="1818049"/>
            </a:xfrm>
          </p:grpSpPr>
          <p:sp>
            <p:nvSpPr>
              <p:cNvPr id="41" name="Freeform 42">
                <a:extLst>
                  <a:ext uri="{FF2B5EF4-FFF2-40B4-BE49-F238E27FC236}">
                    <a16:creationId xmlns:a16="http://schemas.microsoft.com/office/drawing/2014/main" id="{4194B477-B144-3816-5BA1-0837E8FF8C00}"/>
                  </a:ext>
                </a:extLst>
              </p:cNvPr>
              <p:cNvSpPr/>
              <p:nvPr/>
            </p:nvSpPr>
            <p:spPr>
              <a:xfrm>
                <a:off x="6673562" y="4382939"/>
                <a:ext cx="2376692" cy="1818049"/>
              </a:xfrm>
              <a:prstGeom prst="rect">
                <a:avLst/>
              </a:prstGeom>
              <a:solidFill>
                <a:srgbClr val="000000">
                  <a:alpha val="0"/>
                </a:srgbClr>
              </a:solidFill>
              <a:ln w="38100" cap="sq">
                <a:solidFill>
                  <a:schemeClr val="tx1">
                    <a:lumMod val="60000"/>
                    <a:lumOff val="40000"/>
                  </a:schemeClr>
                </a:solidFill>
                <a:prstDash val="lgDash"/>
                <a:miter/>
              </a:ln>
            </p:spPr>
            <p:txBody>
              <a:bodyPr/>
              <a:lstStyle/>
              <a:p>
                <a:endParaRPr lang="en-GB"/>
              </a:p>
            </p:txBody>
          </p:sp>
          <p:grpSp>
            <p:nvGrpSpPr>
              <p:cNvPr id="134" name="Group 133">
                <a:extLst>
                  <a:ext uri="{FF2B5EF4-FFF2-40B4-BE49-F238E27FC236}">
                    <a16:creationId xmlns:a16="http://schemas.microsoft.com/office/drawing/2014/main" id="{C12ADC70-1401-76B8-8EE6-837C5EC7AD5F}"/>
                  </a:ext>
                </a:extLst>
              </p:cNvPr>
              <p:cNvGrpSpPr/>
              <p:nvPr/>
            </p:nvGrpSpPr>
            <p:grpSpPr>
              <a:xfrm>
                <a:off x="6765584" y="4740520"/>
                <a:ext cx="2210207" cy="1253848"/>
                <a:chOff x="6575336" y="3271415"/>
                <a:chExt cx="2210207" cy="1253848"/>
              </a:xfrm>
            </p:grpSpPr>
            <p:pic>
              <p:nvPicPr>
                <p:cNvPr id="153" name="Picture 152">
                  <a:extLst>
                    <a:ext uri="{FF2B5EF4-FFF2-40B4-BE49-F238E27FC236}">
                      <a16:creationId xmlns:a16="http://schemas.microsoft.com/office/drawing/2014/main" id="{4B0ABC26-F81C-5F0A-A3DE-48E76BEA9943}"/>
                    </a:ext>
                  </a:extLst>
                </p:cNvPr>
                <p:cNvPicPr>
                  <a:picLocks noChangeAspect="1"/>
                </p:cNvPicPr>
                <p:nvPr/>
              </p:nvPicPr>
              <p:blipFill rotWithShape="1">
                <a:blip r:embed="rId10">
                  <a:alphaModFix/>
                </a:blip>
                <a:srcRect r="73528"/>
                <a:stretch/>
              </p:blipFill>
              <p:spPr>
                <a:xfrm>
                  <a:off x="6575336" y="3416400"/>
                  <a:ext cx="2142892" cy="443221"/>
                </a:xfrm>
                <a:prstGeom prst="rect">
                  <a:avLst/>
                </a:prstGeom>
              </p:spPr>
            </p:pic>
            <p:pic>
              <p:nvPicPr>
                <p:cNvPr id="154" name="Picture 153" descr="A picture containing vector graphics&#10;&#10;Description automatically generated">
                  <a:extLst>
                    <a:ext uri="{FF2B5EF4-FFF2-40B4-BE49-F238E27FC236}">
                      <a16:creationId xmlns:a16="http://schemas.microsoft.com/office/drawing/2014/main" id="{50185CF6-368A-E988-A993-0220EBE61075}"/>
                    </a:ext>
                  </a:extLst>
                </p:cNvPr>
                <p:cNvPicPr>
                  <a:picLocks noChangeAspect="1"/>
                </p:cNvPicPr>
                <p:nvPr/>
              </p:nvPicPr>
              <p:blipFill>
                <a:blip r:embed="rId11"/>
                <a:stretch>
                  <a:fillRect/>
                </a:stretch>
              </p:blipFill>
              <p:spPr>
                <a:xfrm>
                  <a:off x="7435993" y="3385083"/>
                  <a:ext cx="220640" cy="533214"/>
                </a:xfrm>
                <a:prstGeom prst="rect">
                  <a:avLst/>
                </a:prstGeom>
              </p:spPr>
            </p:pic>
            <p:pic>
              <p:nvPicPr>
                <p:cNvPr id="155" name="Picture 154">
                  <a:extLst>
                    <a:ext uri="{FF2B5EF4-FFF2-40B4-BE49-F238E27FC236}">
                      <a16:creationId xmlns:a16="http://schemas.microsoft.com/office/drawing/2014/main" id="{165EC555-3C32-0EA3-564F-DA33492E2985}"/>
                    </a:ext>
                  </a:extLst>
                </p:cNvPr>
                <p:cNvPicPr>
                  <a:picLocks noChangeAspect="1"/>
                </p:cNvPicPr>
                <p:nvPr/>
              </p:nvPicPr>
              <p:blipFill>
                <a:blip r:embed="rId12"/>
                <a:srcRect l="36863" r="35471" b="-18061"/>
                <a:stretch/>
              </p:blipFill>
              <p:spPr>
                <a:xfrm>
                  <a:off x="6575336" y="4168690"/>
                  <a:ext cx="2142892" cy="356573"/>
                </a:xfrm>
                <a:prstGeom prst="rect">
                  <a:avLst/>
                </a:prstGeom>
              </p:spPr>
            </p:pic>
            <p:sp>
              <p:nvSpPr>
                <p:cNvPr id="156" name="TextBox 155">
                  <a:extLst>
                    <a:ext uri="{FF2B5EF4-FFF2-40B4-BE49-F238E27FC236}">
                      <a16:creationId xmlns:a16="http://schemas.microsoft.com/office/drawing/2014/main" id="{ACA0A951-BA9C-3936-BA68-4E4ADEEE0B4F}"/>
                    </a:ext>
                  </a:extLst>
                </p:cNvPr>
                <p:cNvSpPr txBox="1"/>
                <p:nvPr/>
              </p:nvSpPr>
              <p:spPr>
                <a:xfrm>
                  <a:off x="8362818" y="3971514"/>
                  <a:ext cx="42272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57" name="TextBox 156">
                  <a:extLst>
                    <a:ext uri="{FF2B5EF4-FFF2-40B4-BE49-F238E27FC236}">
                      <a16:creationId xmlns:a16="http://schemas.microsoft.com/office/drawing/2014/main" id="{C0B923C6-9270-D205-43DE-19EA894AD45F}"/>
                    </a:ext>
                  </a:extLst>
                </p:cNvPr>
                <p:cNvSpPr txBox="1"/>
                <p:nvPr/>
              </p:nvSpPr>
              <p:spPr>
                <a:xfrm>
                  <a:off x="6706439" y="3271415"/>
                  <a:ext cx="50334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58" name="TextBox 157">
                  <a:extLst>
                    <a:ext uri="{FF2B5EF4-FFF2-40B4-BE49-F238E27FC236}">
                      <a16:creationId xmlns:a16="http://schemas.microsoft.com/office/drawing/2014/main" id="{4D593B8E-B751-C6E4-6EAF-4C814A8D8F9F}"/>
                    </a:ext>
                  </a:extLst>
                </p:cNvPr>
                <p:cNvSpPr txBox="1"/>
                <p:nvPr/>
              </p:nvSpPr>
              <p:spPr>
                <a:xfrm>
                  <a:off x="8102607" y="3271415"/>
                  <a:ext cx="54021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Ciliated cell</a:t>
                  </a:r>
                </a:p>
              </p:txBody>
            </p:sp>
            <p:sp>
              <p:nvSpPr>
                <p:cNvPr id="159" name="TextBox 158">
                  <a:extLst>
                    <a:ext uri="{FF2B5EF4-FFF2-40B4-BE49-F238E27FC236}">
                      <a16:creationId xmlns:a16="http://schemas.microsoft.com/office/drawing/2014/main" id="{BF8CDA7F-D0B2-F327-2EC4-33A3C376FDF6}"/>
                    </a:ext>
                  </a:extLst>
                </p:cNvPr>
                <p:cNvSpPr txBox="1"/>
                <p:nvPr/>
              </p:nvSpPr>
              <p:spPr>
                <a:xfrm>
                  <a:off x="7376293" y="3271415"/>
                  <a:ext cx="376706"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grpSp>
          <p:grpSp>
            <p:nvGrpSpPr>
              <p:cNvPr id="135" name="Group 134">
                <a:extLst>
                  <a:ext uri="{FF2B5EF4-FFF2-40B4-BE49-F238E27FC236}">
                    <a16:creationId xmlns:a16="http://schemas.microsoft.com/office/drawing/2014/main" id="{2811141F-F9C0-8260-7570-DA6CBDB7513A}"/>
                  </a:ext>
                </a:extLst>
              </p:cNvPr>
              <p:cNvGrpSpPr/>
              <p:nvPr/>
            </p:nvGrpSpPr>
            <p:grpSpPr>
              <a:xfrm>
                <a:off x="7034113" y="5265796"/>
                <a:ext cx="329636" cy="868964"/>
                <a:chOff x="5082929" y="5032040"/>
                <a:chExt cx="329636" cy="868964"/>
              </a:xfrm>
            </p:grpSpPr>
            <p:sp>
              <p:nvSpPr>
                <p:cNvPr id="151" name="Free-form: Shape 150">
                  <a:extLst>
                    <a:ext uri="{FF2B5EF4-FFF2-40B4-BE49-F238E27FC236}">
                      <a16:creationId xmlns:a16="http://schemas.microsoft.com/office/drawing/2014/main" id="{B87706F8-7612-5BBB-679A-A2472B3A385F}"/>
                    </a:ext>
                  </a:extLst>
                </p:cNvPr>
                <p:cNvSpPr/>
                <p:nvPr/>
              </p:nvSpPr>
              <p:spPr>
                <a:xfrm>
                  <a:off x="5156786" y="5032040"/>
                  <a:ext cx="255779" cy="868964"/>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79" h="868964">
                      <a:moveTo>
                        <a:pt x="51317" y="868964"/>
                      </a:moveTo>
                      <a:cubicBezTo>
                        <a:pt x="40668" y="819269"/>
                        <a:pt x="2095" y="708992"/>
                        <a:pt x="202" y="630425"/>
                      </a:cubicBezTo>
                      <a:cubicBezTo>
                        <a:pt x="-1691" y="551859"/>
                        <a:pt x="9650" y="471581"/>
                        <a:pt x="39958" y="397565"/>
                      </a:cubicBezTo>
                      <a:cubicBezTo>
                        <a:pt x="70266" y="323549"/>
                        <a:pt x="146080" y="252590"/>
                        <a:pt x="182050" y="186329"/>
                      </a:cubicBezTo>
                      <a:cubicBezTo>
                        <a:pt x="218020" y="120068"/>
                        <a:pt x="243947" y="40230"/>
                        <a:pt x="255779" y="0"/>
                      </a:cubicBezTo>
                    </a:path>
                  </a:pathLst>
                </a:cu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57C5DB36-F13F-CF26-4F09-AFF4A97207C3}"/>
                    </a:ext>
                  </a:extLst>
                </p:cNvPr>
                <p:cNvSpPr/>
                <p:nvPr/>
              </p:nvSpPr>
              <p:spPr>
                <a:xfrm rot="17831004">
                  <a:off x="5148311" y="5021571"/>
                  <a:ext cx="124957" cy="255722"/>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244 w 255706"/>
                    <a:gd name="connsiteY0" fmla="*/ 868964 h 868964"/>
                    <a:gd name="connsiteX1" fmla="*/ 129 w 255706"/>
                    <a:gd name="connsiteY1" fmla="*/ 630425 h 868964"/>
                    <a:gd name="connsiteX2" fmla="*/ 39885 w 255706"/>
                    <a:gd name="connsiteY2" fmla="*/ 397565 h 868964"/>
                    <a:gd name="connsiteX3" fmla="*/ 134505 w 255706"/>
                    <a:gd name="connsiteY3" fmla="*/ 138372 h 868964"/>
                    <a:gd name="connsiteX4" fmla="*/ 255706 w 255706"/>
                    <a:gd name="connsiteY4" fmla="*/ 0 h 868964"/>
                    <a:gd name="connsiteX0" fmla="*/ 51244 w 266455"/>
                    <a:gd name="connsiteY0" fmla="*/ 855448 h 855448"/>
                    <a:gd name="connsiteX1" fmla="*/ 129 w 266455"/>
                    <a:gd name="connsiteY1" fmla="*/ 616909 h 855448"/>
                    <a:gd name="connsiteX2" fmla="*/ 39885 w 266455"/>
                    <a:gd name="connsiteY2" fmla="*/ 384049 h 855448"/>
                    <a:gd name="connsiteX3" fmla="*/ 134505 w 266455"/>
                    <a:gd name="connsiteY3" fmla="*/ 124856 h 855448"/>
                    <a:gd name="connsiteX4" fmla="*/ 266455 w 26645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38025 w 269975"/>
                    <a:gd name="connsiteY3" fmla="*/ 124856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0742 w 269975"/>
                    <a:gd name="connsiteY3" fmla="*/ 124611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7906 w 269975"/>
                    <a:gd name="connsiteY3" fmla="*/ 86667 h 855448"/>
                    <a:gd name="connsiteX4" fmla="*/ 269975 w 269975"/>
                    <a:gd name="connsiteY4" fmla="*/ 0 h 855448"/>
                    <a:gd name="connsiteX0" fmla="*/ 0 w 215211"/>
                    <a:gd name="connsiteY0" fmla="*/ 855448 h 855448"/>
                    <a:gd name="connsiteX1" fmla="*/ 112643 w 215211"/>
                    <a:gd name="connsiteY1" fmla="*/ 225187 h 855448"/>
                    <a:gd name="connsiteX2" fmla="*/ 113142 w 215211"/>
                    <a:gd name="connsiteY2" fmla="*/ 86667 h 855448"/>
                    <a:gd name="connsiteX3" fmla="*/ 215211 w 215211"/>
                    <a:gd name="connsiteY3" fmla="*/ 0 h 855448"/>
                    <a:gd name="connsiteX0" fmla="*/ 3576 w 106144"/>
                    <a:gd name="connsiteY0" fmla="*/ 225187 h 225187"/>
                    <a:gd name="connsiteX1" fmla="*/ 4075 w 106144"/>
                    <a:gd name="connsiteY1" fmla="*/ 86667 h 225187"/>
                    <a:gd name="connsiteX2" fmla="*/ 106144 w 106144"/>
                    <a:gd name="connsiteY2" fmla="*/ 0 h 225187"/>
                    <a:gd name="connsiteX0" fmla="*/ 0 w 113070"/>
                    <a:gd name="connsiteY0" fmla="*/ 234388 h 234388"/>
                    <a:gd name="connsiteX1" fmla="*/ 11001 w 113070"/>
                    <a:gd name="connsiteY1" fmla="*/ 86667 h 234388"/>
                    <a:gd name="connsiteX2" fmla="*/ 113070 w 113070"/>
                    <a:gd name="connsiteY2" fmla="*/ 0 h 234388"/>
                    <a:gd name="connsiteX0" fmla="*/ 0 w 124957"/>
                    <a:gd name="connsiteY0" fmla="*/ 255722 h 255722"/>
                    <a:gd name="connsiteX1" fmla="*/ 11001 w 124957"/>
                    <a:gd name="connsiteY1" fmla="*/ 108001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118 w 125075"/>
                    <a:gd name="connsiteY0" fmla="*/ 255722 h 255722"/>
                    <a:gd name="connsiteX1" fmla="*/ 10955 w 125075"/>
                    <a:gd name="connsiteY1" fmla="*/ 92857 h 255722"/>
                    <a:gd name="connsiteX2" fmla="*/ 125075 w 125075"/>
                    <a:gd name="connsiteY2" fmla="*/ 0 h 255722"/>
                    <a:gd name="connsiteX0" fmla="*/ 0 w 124957"/>
                    <a:gd name="connsiteY0" fmla="*/ 255722 h 255722"/>
                    <a:gd name="connsiteX1" fmla="*/ 21503 w 124957"/>
                    <a:gd name="connsiteY1" fmla="*/ 98801 h 255722"/>
                    <a:gd name="connsiteX2" fmla="*/ 124957 w 124957"/>
                    <a:gd name="connsiteY2" fmla="*/ 0 h 255722"/>
                    <a:gd name="connsiteX0" fmla="*/ 0 w 124957"/>
                    <a:gd name="connsiteY0" fmla="*/ 255722 h 255722"/>
                    <a:gd name="connsiteX1" fmla="*/ 21503 w 124957"/>
                    <a:gd name="connsiteY1" fmla="*/ 98801 h 255722"/>
                    <a:gd name="connsiteX2" fmla="*/ 124957 w 124957"/>
                    <a:gd name="connsiteY2" fmla="*/ 0 h 255722"/>
                  </a:gdLst>
                  <a:ahLst/>
                  <a:cxnLst>
                    <a:cxn ang="0">
                      <a:pos x="connsiteX0" y="connsiteY0"/>
                    </a:cxn>
                    <a:cxn ang="0">
                      <a:pos x="connsiteX1" y="connsiteY1"/>
                    </a:cxn>
                    <a:cxn ang="0">
                      <a:pos x="connsiteX2" y="connsiteY2"/>
                    </a:cxn>
                  </a:cxnLst>
                  <a:rect l="l" t="t" r="r" b="b"/>
                  <a:pathLst>
                    <a:path w="124957" h="255722">
                      <a:moveTo>
                        <a:pt x="0" y="255722"/>
                      </a:moveTo>
                      <a:cubicBezTo>
                        <a:pt x="27376" y="167348"/>
                        <a:pt x="-9499" y="180912"/>
                        <a:pt x="21503" y="98801"/>
                      </a:cubicBezTo>
                      <a:cubicBezTo>
                        <a:pt x="52505" y="16690"/>
                        <a:pt x="70785" y="46745"/>
                        <a:pt x="124957" y="0"/>
                      </a:cubicBezTo>
                    </a:path>
                  </a:pathLst>
                </a:cu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 name="Group 135">
                <a:extLst>
                  <a:ext uri="{FF2B5EF4-FFF2-40B4-BE49-F238E27FC236}">
                    <a16:creationId xmlns:a16="http://schemas.microsoft.com/office/drawing/2014/main" id="{C2C45EDD-5CEC-469B-038F-0928710C0DFD}"/>
                  </a:ext>
                </a:extLst>
              </p:cNvPr>
              <p:cNvGrpSpPr/>
              <p:nvPr/>
            </p:nvGrpSpPr>
            <p:grpSpPr>
              <a:xfrm>
                <a:off x="7449203" y="5282792"/>
                <a:ext cx="336035" cy="851968"/>
                <a:chOff x="5498019" y="5049036"/>
                <a:chExt cx="336035" cy="851968"/>
              </a:xfrm>
            </p:grpSpPr>
            <p:sp>
              <p:nvSpPr>
                <p:cNvPr id="148" name="Free-form: Shape 147">
                  <a:extLst>
                    <a:ext uri="{FF2B5EF4-FFF2-40B4-BE49-F238E27FC236}">
                      <a16:creationId xmlns:a16="http://schemas.microsoft.com/office/drawing/2014/main" id="{3A5E3167-21A4-366D-6DF6-E8C17594362A}"/>
                    </a:ext>
                  </a:extLst>
                </p:cNvPr>
                <p:cNvSpPr/>
                <p:nvPr/>
              </p:nvSpPr>
              <p:spPr>
                <a:xfrm flipH="1">
                  <a:off x="5669192" y="5049036"/>
                  <a:ext cx="164862" cy="851968"/>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152742 w 357204"/>
                    <a:gd name="connsiteY0" fmla="*/ 868964 h 868964"/>
                    <a:gd name="connsiteX1" fmla="*/ 27 w 357204"/>
                    <a:gd name="connsiteY1" fmla="*/ 599945 h 868964"/>
                    <a:gd name="connsiteX2" fmla="*/ 141383 w 357204"/>
                    <a:gd name="connsiteY2" fmla="*/ 397565 h 868964"/>
                    <a:gd name="connsiteX3" fmla="*/ 283475 w 357204"/>
                    <a:gd name="connsiteY3" fmla="*/ 186329 h 868964"/>
                    <a:gd name="connsiteX4" fmla="*/ 357204 w 357204"/>
                    <a:gd name="connsiteY4" fmla="*/ 0 h 868964"/>
                    <a:gd name="connsiteX0" fmla="*/ 174787 w 379249"/>
                    <a:gd name="connsiteY0" fmla="*/ 868964 h 868964"/>
                    <a:gd name="connsiteX1" fmla="*/ 22072 w 379249"/>
                    <a:gd name="connsiteY1" fmla="*/ 599945 h 868964"/>
                    <a:gd name="connsiteX2" fmla="*/ 31348 w 379249"/>
                    <a:gd name="connsiteY2" fmla="*/ 309512 h 868964"/>
                    <a:gd name="connsiteX3" fmla="*/ 305520 w 379249"/>
                    <a:gd name="connsiteY3" fmla="*/ 186329 h 868964"/>
                    <a:gd name="connsiteX4" fmla="*/ 379249 w 379249"/>
                    <a:gd name="connsiteY4" fmla="*/ 0 h 868964"/>
                    <a:gd name="connsiteX0" fmla="*/ 163172 w 367634"/>
                    <a:gd name="connsiteY0" fmla="*/ 868964 h 868964"/>
                    <a:gd name="connsiteX1" fmla="*/ 10457 w 367634"/>
                    <a:gd name="connsiteY1" fmla="*/ 599945 h 868964"/>
                    <a:gd name="connsiteX2" fmla="*/ 19733 w 367634"/>
                    <a:gd name="connsiteY2" fmla="*/ 309512 h 868964"/>
                    <a:gd name="connsiteX3" fmla="*/ 70385 w 367634"/>
                    <a:gd name="connsiteY3" fmla="*/ 128756 h 868964"/>
                    <a:gd name="connsiteX4" fmla="*/ 367634 w 367634"/>
                    <a:gd name="connsiteY4" fmla="*/ 0 h 868964"/>
                    <a:gd name="connsiteX0" fmla="*/ 164862 w 369324"/>
                    <a:gd name="connsiteY0" fmla="*/ 870870 h 870870"/>
                    <a:gd name="connsiteX1" fmla="*/ 12147 w 369324"/>
                    <a:gd name="connsiteY1" fmla="*/ 601851 h 870870"/>
                    <a:gd name="connsiteX2" fmla="*/ 21423 w 369324"/>
                    <a:gd name="connsiteY2" fmla="*/ 311418 h 870870"/>
                    <a:gd name="connsiteX3" fmla="*/ 116102 w 369324"/>
                    <a:gd name="connsiteY3" fmla="*/ 18902 h 870870"/>
                    <a:gd name="connsiteX4" fmla="*/ 369324 w 369324"/>
                    <a:gd name="connsiteY4" fmla="*/ 1906 h 870870"/>
                    <a:gd name="connsiteX0" fmla="*/ 164862 w 164862"/>
                    <a:gd name="connsiteY0" fmla="*/ 851968 h 851968"/>
                    <a:gd name="connsiteX1" fmla="*/ 12147 w 164862"/>
                    <a:gd name="connsiteY1" fmla="*/ 582949 h 851968"/>
                    <a:gd name="connsiteX2" fmla="*/ 21423 w 164862"/>
                    <a:gd name="connsiteY2" fmla="*/ 292516 h 851968"/>
                    <a:gd name="connsiteX3" fmla="*/ 116102 w 164862"/>
                    <a:gd name="connsiteY3" fmla="*/ 0 h 851968"/>
                    <a:gd name="connsiteX0" fmla="*/ 164862 w 164862"/>
                    <a:gd name="connsiteY0" fmla="*/ 851968 h 851968"/>
                    <a:gd name="connsiteX1" fmla="*/ 12147 w 164862"/>
                    <a:gd name="connsiteY1" fmla="*/ 582949 h 851968"/>
                    <a:gd name="connsiteX2" fmla="*/ 21423 w 164862"/>
                    <a:gd name="connsiteY2" fmla="*/ 322996 h 851968"/>
                    <a:gd name="connsiteX3" fmla="*/ 116102 w 164862"/>
                    <a:gd name="connsiteY3" fmla="*/ 0 h 851968"/>
                    <a:gd name="connsiteX0" fmla="*/ 164862 w 164862"/>
                    <a:gd name="connsiteY0" fmla="*/ 851968 h 851968"/>
                    <a:gd name="connsiteX1" fmla="*/ 12147 w 164862"/>
                    <a:gd name="connsiteY1" fmla="*/ 582949 h 851968"/>
                    <a:gd name="connsiteX2" fmla="*/ 21423 w 164862"/>
                    <a:gd name="connsiteY2" fmla="*/ 322996 h 851968"/>
                    <a:gd name="connsiteX3" fmla="*/ 116102 w 164862"/>
                    <a:gd name="connsiteY3" fmla="*/ 0 h 851968"/>
                  </a:gdLst>
                  <a:ahLst/>
                  <a:cxnLst>
                    <a:cxn ang="0">
                      <a:pos x="connsiteX0" y="connsiteY0"/>
                    </a:cxn>
                    <a:cxn ang="0">
                      <a:pos x="connsiteX1" y="connsiteY1"/>
                    </a:cxn>
                    <a:cxn ang="0">
                      <a:pos x="connsiteX2" y="connsiteY2"/>
                    </a:cxn>
                    <a:cxn ang="0">
                      <a:pos x="connsiteX3" y="connsiteY3"/>
                    </a:cxn>
                  </a:cxnLst>
                  <a:rect l="l" t="t" r="r" b="b"/>
                  <a:pathLst>
                    <a:path w="164862" h="851968">
                      <a:moveTo>
                        <a:pt x="164862" y="851968"/>
                      </a:moveTo>
                      <a:cubicBezTo>
                        <a:pt x="154213" y="802273"/>
                        <a:pt x="36054" y="671111"/>
                        <a:pt x="12147" y="582949"/>
                      </a:cubicBezTo>
                      <a:cubicBezTo>
                        <a:pt x="-11760" y="494787"/>
                        <a:pt x="4097" y="420154"/>
                        <a:pt x="21423" y="322996"/>
                      </a:cubicBezTo>
                      <a:cubicBezTo>
                        <a:pt x="38749" y="225838"/>
                        <a:pt x="75052" y="82065"/>
                        <a:pt x="116102" y="0"/>
                      </a:cubicBezTo>
                    </a:path>
                  </a:pathLst>
                </a:cu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1563F69-E1AA-9CB6-D9DA-43B6B4C04805}"/>
                    </a:ext>
                  </a:extLst>
                </p:cNvPr>
                <p:cNvSpPr/>
                <p:nvPr/>
              </p:nvSpPr>
              <p:spPr>
                <a:xfrm rot="17831004">
                  <a:off x="5565946" y="5606154"/>
                  <a:ext cx="109511" cy="245365"/>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244 w 255706"/>
                    <a:gd name="connsiteY0" fmla="*/ 868964 h 868964"/>
                    <a:gd name="connsiteX1" fmla="*/ 129 w 255706"/>
                    <a:gd name="connsiteY1" fmla="*/ 630425 h 868964"/>
                    <a:gd name="connsiteX2" fmla="*/ 39885 w 255706"/>
                    <a:gd name="connsiteY2" fmla="*/ 397565 h 868964"/>
                    <a:gd name="connsiteX3" fmla="*/ 134505 w 255706"/>
                    <a:gd name="connsiteY3" fmla="*/ 138372 h 868964"/>
                    <a:gd name="connsiteX4" fmla="*/ 255706 w 255706"/>
                    <a:gd name="connsiteY4" fmla="*/ 0 h 868964"/>
                    <a:gd name="connsiteX0" fmla="*/ 51244 w 266455"/>
                    <a:gd name="connsiteY0" fmla="*/ 855448 h 855448"/>
                    <a:gd name="connsiteX1" fmla="*/ 129 w 266455"/>
                    <a:gd name="connsiteY1" fmla="*/ 616909 h 855448"/>
                    <a:gd name="connsiteX2" fmla="*/ 39885 w 266455"/>
                    <a:gd name="connsiteY2" fmla="*/ 384049 h 855448"/>
                    <a:gd name="connsiteX3" fmla="*/ 134505 w 266455"/>
                    <a:gd name="connsiteY3" fmla="*/ 124856 h 855448"/>
                    <a:gd name="connsiteX4" fmla="*/ 266455 w 26645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38025 w 269975"/>
                    <a:gd name="connsiteY3" fmla="*/ 124856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0742 w 269975"/>
                    <a:gd name="connsiteY3" fmla="*/ 124611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7906 w 269975"/>
                    <a:gd name="connsiteY3" fmla="*/ 86667 h 855448"/>
                    <a:gd name="connsiteX4" fmla="*/ 269975 w 269975"/>
                    <a:gd name="connsiteY4" fmla="*/ 0 h 855448"/>
                    <a:gd name="connsiteX0" fmla="*/ 0 w 215211"/>
                    <a:gd name="connsiteY0" fmla="*/ 855448 h 855448"/>
                    <a:gd name="connsiteX1" fmla="*/ 112643 w 215211"/>
                    <a:gd name="connsiteY1" fmla="*/ 225187 h 855448"/>
                    <a:gd name="connsiteX2" fmla="*/ 113142 w 215211"/>
                    <a:gd name="connsiteY2" fmla="*/ 86667 h 855448"/>
                    <a:gd name="connsiteX3" fmla="*/ 215211 w 215211"/>
                    <a:gd name="connsiteY3" fmla="*/ 0 h 855448"/>
                    <a:gd name="connsiteX0" fmla="*/ 3576 w 106144"/>
                    <a:gd name="connsiteY0" fmla="*/ 225187 h 225187"/>
                    <a:gd name="connsiteX1" fmla="*/ 4075 w 106144"/>
                    <a:gd name="connsiteY1" fmla="*/ 86667 h 225187"/>
                    <a:gd name="connsiteX2" fmla="*/ 106144 w 106144"/>
                    <a:gd name="connsiteY2" fmla="*/ 0 h 225187"/>
                    <a:gd name="connsiteX0" fmla="*/ 0 w 113070"/>
                    <a:gd name="connsiteY0" fmla="*/ 234388 h 234388"/>
                    <a:gd name="connsiteX1" fmla="*/ 11001 w 113070"/>
                    <a:gd name="connsiteY1" fmla="*/ 86667 h 234388"/>
                    <a:gd name="connsiteX2" fmla="*/ 113070 w 113070"/>
                    <a:gd name="connsiteY2" fmla="*/ 0 h 234388"/>
                    <a:gd name="connsiteX0" fmla="*/ 0 w 124957"/>
                    <a:gd name="connsiteY0" fmla="*/ 255722 h 255722"/>
                    <a:gd name="connsiteX1" fmla="*/ 11001 w 124957"/>
                    <a:gd name="connsiteY1" fmla="*/ 108001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118 w 125075"/>
                    <a:gd name="connsiteY0" fmla="*/ 255722 h 255722"/>
                    <a:gd name="connsiteX1" fmla="*/ 10955 w 125075"/>
                    <a:gd name="connsiteY1" fmla="*/ 92857 h 255722"/>
                    <a:gd name="connsiteX2" fmla="*/ 125075 w 125075"/>
                    <a:gd name="connsiteY2" fmla="*/ 0 h 255722"/>
                    <a:gd name="connsiteX0" fmla="*/ 0 w 124957"/>
                    <a:gd name="connsiteY0" fmla="*/ 255722 h 255722"/>
                    <a:gd name="connsiteX1" fmla="*/ 21503 w 124957"/>
                    <a:gd name="connsiteY1" fmla="*/ 98801 h 255722"/>
                    <a:gd name="connsiteX2" fmla="*/ 124957 w 124957"/>
                    <a:gd name="connsiteY2" fmla="*/ 0 h 255722"/>
                    <a:gd name="connsiteX0" fmla="*/ 0 w 124957"/>
                    <a:gd name="connsiteY0" fmla="*/ 255722 h 255722"/>
                    <a:gd name="connsiteX1" fmla="*/ 21503 w 124957"/>
                    <a:gd name="connsiteY1" fmla="*/ 98801 h 255722"/>
                    <a:gd name="connsiteX2" fmla="*/ 124957 w 124957"/>
                    <a:gd name="connsiteY2" fmla="*/ 0 h 255722"/>
                    <a:gd name="connsiteX0" fmla="*/ 0 w 67146"/>
                    <a:gd name="connsiteY0" fmla="*/ 279332 h 279332"/>
                    <a:gd name="connsiteX1" fmla="*/ 21503 w 67146"/>
                    <a:gd name="connsiteY1" fmla="*/ 122411 h 279332"/>
                    <a:gd name="connsiteX2" fmla="*/ 67146 w 67146"/>
                    <a:gd name="connsiteY2" fmla="*/ 0 h 279332"/>
                    <a:gd name="connsiteX0" fmla="*/ 0 w 67146"/>
                    <a:gd name="connsiteY0" fmla="*/ 279332 h 279332"/>
                    <a:gd name="connsiteX1" fmla="*/ 51875 w 67146"/>
                    <a:gd name="connsiteY1" fmla="*/ 129657 h 279332"/>
                    <a:gd name="connsiteX2" fmla="*/ 67146 w 67146"/>
                    <a:gd name="connsiteY2" fmla="*/ 0 h 279332"/>
                    <a:gd name="connsiteX0" fmla="*/ 0 w 87260"/>
                    <a:gd name="connsiteY0" fmla="*/ 240168 h 240168"/>
                    <a:gd name="connsiteX1" fmla="*/ 71989 w 87260"/>
                    <a:gd name="connsiteY1" fmla="*/ 129657 h 240168"/>
                    <a:gd name="connsiteX2" fmla="*/ 87260 w 87260"/>
                    <a:gd name="connsiteY2" fmla="*/ 0 h 240168"/>
                    <a:gd name="connsiteX0" fmla="*/ 0 w 87260"/>
                    <a:gd name="connsiteY0" fmla="*/ 240168 h 240168"/>
                    <a:gd name="connsiteX1" fmla="*/ 71989 w 87260"/>
                    <a:gd name="connsiteY1" fmla="*/ 129657 h 240168"/>
                    <a:gd name="connsiteX2" fmla="*/ 87260 w 87260"/>
                    <a:gd name="connsiteY2" fmla="*/ 0 h 240168"/>
                    <a:gd name="connsiteX0" fmla="*/ 0 w 87260"/>
                    <a:gd name="connsiteY0" fmla="*/ 240168 h 240168"/>
                    <a:gd name="connsiteX1" fmla="*/ 71989 w 87260"/>
                    <a:gd name="connsiteY1" fmla="*/ 129657 h 240168"/>
                    <a:gd name="connsiteX2" fmla="*/ 87260 w 87260"/>
                    <a:gd name="connsiteY2" fmla="*/ 0 h 240168"/>
                    <a:gd name="connsiteX0" fmla="*/ 0 w 90281"/>
                    <a:gd name="connsiteY0" fmla="*/ 240168 h 240168"/>
                    <a:gd name="connsiteX1" fmla="*/ 71989 w 90281"/>
                    <a:gd name="connsiteY1" fmla="*/ 129657 h 240168"/>
                    <a:gd name="connsiteX2" fmla="*/ 87260 w 90281"/>
                    <a:gd name="connsiteY2" fmla="*/ 0 h 240168"/>
                    <a:gd name="connsiteX0" fmla="*/ 0 w 89252"/>
                    <a:gd name="connsiteY0" fmla="*/ 240168 h 240168"/>
                    <a:gd name="connsiteX1" fmla="*/ 55289 w 89252"/>
                    <a:gd name="connsiteY1" fmla="*/ 113313 h 240168"/>
                    <a:gd name="connsiteX2" fmla="*/ 87260 w 89252"/>
                    <a:gd name="connsiteY2" fmla="*/ 0 h 240168"/>
                    <a:gd name="connsiteX0" fmla="*/ 0 w 90369"/>
                    <a:gd name="connsiteY0" fmla="*/ 240168 h 240168"/>
                    <a:gd name="connsiteX1" fmla="*/ 55289 w 90369"/>
                    <a:gd name="connsiteY1" fmla="*/ 113313 h 240168"/>
                    <a:gd name="connsiteX2" fmla="*/ 87260 w 90369"/>
                    <a:gd name="connsiteY2" fmla="*/ 0 h 240168"/>
                    <a:gd name="connsiteX0" fmla="*/ 0 w 90369"/>
                    <a:gd name="connsiteY0" fmla="*/ 240168 h 240168"/>
                    <a:gd name="connsiteX1" fmla="*/ 20628 w 90369"/>
                    <a:gd name="connsiteY1" fmla="*/ 187545 h 240168"/>
                    <a:gd name="connsiteX2" fmla="*/ 55289 w 90369"/>
                    <a:gd name="connsiteY2" fmla="*/ 113313 h 240168"/>
                    <a:gd name="connsiteX3" fmla="*/ 87260 w 90369"/>
                    <a:gd name="connsiteY3" fmla="*/ 0 h 240168"/>
                    <a:gd name="connsiteX0" fmla="*/ 0 w 89490"/>
                    <a:gd name="connsiteY0" fmla="*/ 240168 h 240168"/>
                    <a:gd name="connsiteX1" fmla="*/ 39771 w 89490"/>
                    <a:gd name="connsiteY1" fmla="*/ 200557 h 240168"/>
                    <a:gd name="connsiteX2" fmla="*/ 55289 w 89490"/>
                    <a:gd name="connsiteY2" fmla="*/ 113313 h 240168"/>
                    <a:gd name="connsiteX3" fmla="*/ 87260 w 89490"/>
                    <a:gd name="connsiteY3" fmla="*/ 0 h 240168"/>
                    <a:gd name="connsiteX0" fmla="*/ 0 w 87260"/>
                    <a:gd name="connsiteY0" fmla="*/ 240168 h 240168"/>
                    <a:gd name="connsiteX1" fmla="*/ 39771 w 87260"/>
                    <a:gd name="connsiteY1" fmla="*/ 200557 h 240168"/>
                    <a:gd name="connsiteX2" fmla="*/ 55289 w 87260"/>
                    <a:gd name="connsiteY2" fmla="*/ 113313 h 240168"/>
                    <a:gd name="connsiteX3" fmla="*/ 87260 w 87260"/>
                    <a:gd name="connsiteY3" fmla="*/ 0 h 240168"/>
                    <a:gd name="connsiteX0" fmla="*/ 0 w 87260"/>
                    <a:gd name="connsiteY0" fmla="*/ 240168 h 240168"/>
                    <a:gd name="connsiteX1" fmla="*/ 39771 w 87260"/>
                    <a:gd name="connsiteY1" fmla="*/ 200557 h 240168"/>
                    <a:gd name="connsiteX2" fmla="*/ 87260 w 87260"/>
                    <a:gd name="connsiteY2" fmla="*/ 0 h 240168"/>
                    <a:gd name="connsiteX0" fmla="*/ 0 w 87260"/>
                    <a:gd name="connsiteY0" fmla="*/ 240168 h 240168"/>
                    <a:gd name="connsiteX1" fmla="*/ 56114 w 87260"/>
                    <a:gd name="connsiteY1" fmla="*/ 183857 h 240168"/>
                    <a:gd name="connsiteX2" fmla="*/ 87260 w 87260"/>
                    <a:gd name="connsiteY2" fmla="*/ 0 h 240168"/>
                    <a:gd name="connsiteX0" fmla="*/ 0 w 87260"/>
                    <a:gd name="connsiteY0" fmla="*/ 240168 h 240168"/>
                    <a:gd name="connsiteX1" fmla="*/ 56114 w 87260"/>
                    <a:gd name="connsiteY1" fmla="*/ 183857 h 240168"/>
                    <a:gd name="connsiteX2" fmla="*/ 87260 w 87260"/>
                    <a:gd name="connsiteY2" fmla="*/ 0 h 240168"/>
                    <a:gd name="connsiteX0" fmla="*/ 0 w 109511"/>
                    <a:gd name="connsiteY0" fmla="*/ 245365 h 245365"/>
                    <a:gd name="connsiteX1" fmla="*/ 78365 w 109511"/>
                    <a:gd name="connsiteY1" fmla="*/ 183857 h 245365"/>
                    <a:gd name="connsiteX2" fmla="*/ 109511 w 109511"/>
                    <a:gd name="connsiteY2" fmla="*/ 0 h 245365"/>
                    <a:gd name="connsiteX0" fmla="*/ 0 w 109511"/>
                    <a:gd name="connsiteY0" fmla="*/ 245365 h 245365"/>
                    <a:gd name="connsiteX1" fmla="*/ 61754 w 109511"/>
                    <a:gd name="connsiteY1" fmla="*/ 175775 h 245365"/>
                    <a:gd name="connsiteX2" fmla="*/ 109511 w 109511"/>
                    <a:gd name="connsiteY2" fmla="*/ 0 h 245365"/>
                    <a:gd name="connsiteX0" fmla="*/ 0 w 109511"/>
                    <a:gd name="connsiteY0" fmla="*/ 245365 h 245365"/>
                    <a:gd name="connsiteX1" fmla="*/ 61754 w 109511"/>
                    <a:gd name="connsiteY1" fmla="*/ 175775 h 245365"/>
                    <a:gd name="connsiteX2" fmla="*/ 109511 w 109511"/>
                    <a:gd name="connsiteY2" fmla="*/ 0 h 245365"/>
                    <a:gd name="connsiteX0" fmla="*/ 0 w 109511"/>
                    <a:gd name="connsiteY0" fmla="*/ 245365 h 245365"/>
                    <a:gd name="connsiteX1" fmla="*/ 61754 w 109511"/>
                    <a:gd name="connsiteY1" fmla="*/ 175775 h 245365"/>
                    <a:gd name="connsiteX2" fmla="*/ 109511 w 109511"/>
                    <a:gd name="connsiteY2" fmla="*/ 0 h 245365"/>
                  </a:gdLst>
                  <a:ahLst/>
                  <a:cxnLst>
                    <a:cxn ang="0">
                      <a:pos x="connsiteX0" y="connsiteY0"/>
                    </a:cxn>
                    <a:cxn ang="0">
                      <a:pos x="connsiteX1" y="connsiteY1"/>
                    </a:cxn>
                    <a:cxn ang="0">
                      <a:pos x="connsiteX2" y="connsiteY2"/>
                    </a:cxn>
                  </a:cxnLst>
                  <a:rect l="l" t="t" r="r" b="b"/>
                  <a:pathLst>
                    <a:path w="109511" h="245365">
                      <a:moveTo>
                        <a:pt x="0" y="245365"/>
                      </a:moveTo>
                      <a:cubicBezTo>
                        <a:pt x="3438" y="236595"/>
                        <a:pt x="34198" y="234945"/>
                        <a:pt x="61754" y="175775"/>
                      </a:cubicBezTo>
                      <a:cubicBezTo>
                        <a:pt x="93752" y="145472"/>
                        <a:pt x="99617" y="41783"/>
                        <a:pt x="109511" y="0"/>
                      </a:cubicBezTo>
                    </a:path>
                  </a:pathLst>
                </a:cu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a:extLst>
                  <a:ext uri="{FF2B5EF4-FFF2-40B4-BE49-F238E27FC236}">
                    <a16:creationId xmlns:a16="http://schemas.microsoft.com/office/drawing/2014/main" id="{708D60C3-C226-0E69-FEE7-1C33E5F299CB}"/>
                  </a:ext>
                </a:extLst>
              </p:cNvPr>
              <p:cNvGrpSpPr/>
              <p:nvPr/>
            </p:nvGrpSpPr>
            <p:grpSpPr>
              <a:xfrm>
                <a:off x="8117820" y="5266917"/>
                <a:ext cx="393227" cy="867843"/>
                <a:chOff x="5895697" y="5033161"/>
                <a:chExt cx="393227" cy="867843"/>
              </a:xfrm>
            </p:grpSpPr>
            <p:sp>
              <p:nvSpPr>
                <p:cNvPr id="139" name="Free-form: Shape 138">
                  <a:extLst>
                    <a:ext uri="{FF2B5EF4-FFF2-40B4-BE49-F238E27FC236}">
                      <a16:creationId xmlns:a16="http://schemas.microsoft.com/office/drawing/2014/main" id="{D2CEDA8D-CB9B-21AE-3C1F-18AAADFB2BC3}"/>
                    </a:ext>
                  </a:extLst>
                </p:cNvPr>
                <p:cNvSpPr/>
                <p:nvPr/>
              </p:nvSpPr>
              <p:spPr>
                <a:xfrm>
                  <a:off x="6164205" y="5033161"/>
                  <a:ext cx="124719" cy="867843"/>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152742 w 357204"/>
                    <a:gd name="connsiteY0" fmla="*/ 868964 h 868964"/>
                    <a:gd name="connsiteX1" fmla="*/ 27 w 357204"/>
                    <a:gd name="connsiteY1" fmla="*/ 599945 h 868964"/>
                    <a:gd name="connsiteX2" fmla="*/ 141383 w 357204"/>
                    <a:gd name="connsiteY2" fmla="*/ 397565 h 868964"/>
                    <a:gd name="connsiteX3" fmla="*/ 283475 w 357204"/>
                    <a:gd name="connsiteY3" fmla="*/ 186329 h 868964"/>
                    <a:gd name="connsiteX4" fmla="*/ 357204 w 357204"/>
                    <a:gd name="connsiteY4" fmla="*/ 0 h 868964"/>
                    <a:gd name="connsiteX0" fmla="*/ 174787 w 379249"/>
                    <a:gd name="connsiteY0" fmla="*/ 868964 h 868964"/>
                    <a:gd name="connsiteX1" fmla="*/ 22072 w 379249"/>
                    <a:gd name="connsiteY1" fmla="*/ 599945 h 868964"/>
                    <a:gd name="connsiteX2" fmla="*/ 31348 w 379249"/>
                    <a:gd name="connsiteY2" fmla="*/ 309512 h 868964"/>
                    <a:gd name="connsiteX3" fmla="*/ 305520 w 379249"/>
                    <a:gd name="connsiteY3" fmla="*/ 186329 h 868964"/>
                    <a:gd name="connsiteX4" fmla="*/ 379249 w 379249"/>
                    <a:gd name="connsiteY4" fmla="*/ 0 h 868964"/>
                    <a:gd name="connsiteX0" fmla="*/ 163172 w 367634"/>
                    <a:gd name="connsiteY0" fmla="*/ 868964 h 868964"/>
                    <a:gd name="connsiteX1" fmla="*/ 10457 w 367634"/>
                    <a:gd name="connsiteY1" fmla="*/ 599945 h 868964"/>
                    <a:gd name="connsiteX2" fmla="*/ 19733 w 367634"/>
                    <a:gd name="connsiteY2" fmla="*/ 309512 h 868964"/>
                    <a:gd name="connsiteX3" fmla="*/ 70385 w 367634"/>
                    <a:gd name="connsiteY3" fmla="*/ 128756 h 868964"/>
                    <a:gd name="connsiteX4" fmla="*/ 367634 w 367634"/>
                    <a:gd name="connsiteY4" fmla="*/ 0 h 868964"/>
                    <a:gd name="connsiteX0" fmla="*/ 164862 w 369324"/>
                    <a:gd name="connsiteY0" fmla="*/ 870870 h 870870"/>
                    <a:gd name="connsiteX1" fmla="*/ 12147 w 369324"/>
                    <a:gd name="connsiteY1" fmla="*/ 601851 h 870870"/>
                    <a:gd name="connsiteX2" fmla="*/ 21423 w 369324"/>
                    <a:gd name="connsiteY2" fmla="*/ 311418 h 870870"/>
                    <a:gd name="connsiteX3" fmla="*/ 116102 w 369324"/>
                    <a:gd name="connsiteY3" fmla="*/ 18902 h 870870"/>
                    <a:gd name="connsiteX4" fmla="*/ 369324 w 369324"/>
                    <a:gd name="connsiteY4" fmla="*/ 1906 h 870870"/>
                    <a:gd name="connsiteX0" fmla="*/ 164862 w 164862"/>
                    <a:gd name="connsiteY0" fmla="*/ 851968 h 851968"/>
                    <a:gd name="connsiteX1" fmla="*/ 12147 w 164862"/>
                    <a:gd name="connsiteY1" fmla="*/ 582949 h 851968"/>
                    <a:gd name="connsiteX2" fmla="*/ 21423 w 164862"/>
                    <a:gd name="connsiteY2" fmla="*/ 292516 h 851968"/>
                    <a:gd name="connsiteX3" fmla="*/ 116102 w 164862"/>
                    <a:gd name="connsiteY3" fmla="*/ 0 h 851968"/>
                    <a:gd name="connsiteX0" fmla="*/ 164862 w 164862"/>
                    <a:gd name="connsiteY0" fmla="*/ 851968 h 851968"/>
                    <a:gd name="connsiteX1" fmla="*/ 12147 w 164862"/>
                    <a:gd name="connsiteY1" fmla="*/ 582949 h 851968"/>
                    <a:gd name="connsiteX2" fmla="*/ 21423 w 164862"/>
                    <a:gd name="connsiteY2" fmla="*/ 322996 h 851968"/>
                    <a:gd name="connsiteX3" fmla="*/ 116102 w 164862"/>
                    <a:gd name="connsiteY3" fmla="*/ 0 h 851968"/>
                    <a:gd name="connsiteX0" fmla="*/ 164862 w 164862"/>
                    <a:gd name="connsiteY0" fmla="*/ 851968 h 851968"/>
                    <a:gd name="connsiteX1" fmla="*/ 12147 w 164862"/>
                    <a:gd name="connsiteY1" fmla="*/ 582949 h 851968"/>
                    <a:gd name="connsiteX2" fmla="*/ 21423 w 164862"/>
                    <a:gd name="connsiteY2" fmla="*/ 322996 h 851968"/>
                    <a:gd name="connsiteX3" fmla="*/ 116102 w 164862"/>
                    <a:gd name="connsiteY3" fmla="*/ 0 h 851968"/>
                    <a:gd name="connsiteX0" fmla="*/ 143753 w 143753"/>
                    <a:gd name="connsiteY0" fmla="*/ 851968 h 851968"/>
                    <a:gd name="connsiteX1" fmla="*/ 67238 w 143753"/>
                    <a:gd name="connsiteY1" fmla="*/ 741699 h 851968"/>
                    <a:gd name="connsiteX2" fmla="*/ 314 w 143753"/>
                    <a:gd name="connsiteY2" fmla="*/ 322996 h 851968"/>
                    <a:gd name="connsiteX3" fmla="*/ 94993 w 143753"/>
                    <a:gd name="connsiteY3" fmla="*/ 0 h 851968"/>
                    <a:gd name="connsiteX0" fmla="*/ 79238 w 79238"/>
                    <a:gd name="connsiteY0" fmla="*/ 851968 h 851968"/>
                    <a:gd name="connsiteX1" fmla="*/ 2723 w 79238"/>
                    <a:gd name="connsiteY1" fmla="*/ 741699 h 851968"/>
                    <a:gd name="connsiteX2" fmla="*/ 18349 w 79238"/>
                    <a:gd name="connsiteY2" fmla="*/ 310296 h 851968"/>
                    <a:gd name="connsiteX3" fmla="*/ 30478 w 79238"/>
                    <a:gd name="connsiteY3" fmla="*/ 0 h 851968"/>
                    <a:gd name="connsiteX0" fmla="*/ 80436 w 92001"/>
                    <a:gd name="connsiteY0" fmla="*/ 836093 h 836093"/>
                    <a:gd name="connsiteX1" fmla="*/ 3921 w 92001"/>
                    <a:gd name="connsiteY1" fmla="*/ 725824 h 836093"/>
                    <a:gd name="connsiteX2" fmla="*/ 19547 w 92001"/>
                    <a:gd name="connsiteY2" fmla="*/ 294421 h 836093"/>
                    <a:gd name="connsiteX3" fmla="*/ 92001 w 92001"/>
                    <a:gd name="connsiteY3" fmla="*/ 0 h 836093"/>
                    <a:gd name="connsiteX0" fmla="*/ 91816 w 103381"/>
                    <a:gd name="connsiteY0" fmla="*/ 836093 h 836093"/>
                    <a:gd name="connsiteX1" fmla="*/ 2601 w 103381"/>
                    <a:gd name="connsiteY1" fmla="*/ 687724 h 836093"/>
                    <a:gd name="connsiteX2" fmla="*/ 30927 w 103381"/>
                    <a:gd name="connsiteY2" fmla="*/ 294421 h 836093"/>
                    <a:gd name="connsiteX3" fmla="*/ 103381 w 103381"/>
                    <a:gd name="connsiteY3" fmla="*/ 0 h 836093"/>
                    <a:gd name="connsiteX0" fmla="*/ 90737 w 102302"/>
                    <a:gd name="connsiteY0" fmla="*/ 836093 h 836093"/>
                    <a:gd name="connsiteX1" fmla="*/ 1522 w 102302"/>
                    <a:gd name="connsiteY1" fmla="*/ 687724 h 836093"/>
                    <a:gd name="connsiteX2" fmla="*/ 39373 w 102302"/>
                    <a:gd name="connsiteY2" fmla="*/ 224571 h 836093"/>
                    <a:gd name="connsiteX3" fmla="*/ 102302 w 102302"/>
                    <a:gd name="connsiteY3" fmla="*/ 0 h 836093"/>
                    <a:gd name="connsiteX0" fmla="*/ 97233 w 108798"/>
                    <a:gd name="connsiteY0" fmla="*/ 836093 h 836093"/>
                    <a:gd name="connsiteX1" fmla="*/ 8018 w 108798"/>
                    <a:gd name="connsiteY1" fmla="*/ 687724 h 836093"/>
                    <a:gd name="connsiteX2" fmla="*/ 45869 w 108798"/>
                    <a:gd name="connsiteY2" fmla="*/ 224571 h 836093"/>
                    <a:gd name="connsiteX3" fmla="*/ 108798 w 108798"/>
                    <a:gd name="connsiteY3" fmla="*/ 0 h 836093"/>
                    <a:gd name="connsiteX0" fmla="*/ 90802 w 111892"/>
                    <a:gd name="connsiteY0" fmla="*/ 867843 h 867843"/>
                    <a:gd name="connsiteX1" fmla="*/ 1587 w 111892"/>
                    <a:gd name="connsiteY1" fmla="*/ 719474 h 867843"/>
                    <a:gd name="connsiteX2" fmla="*/ 39438 w 111892"/>
                    <a:gd name="connsiteY2" fmla="*/ 256321 h 867843"/>
                    <a:gd name="connsiteX3" fmla="*/ 111892 w 111892"/>
                    <a:gd name="connsiteY3" fmla="*/ 0 h 867843"/>
                    <a:gd name="connsiteX0" fmla="*/ 94728 w 115818"/>
                    <a:gd name="connsiteY0" fmla="*/ 867843 h 867843"/>
                    <a:gd name="connsiteX1" fmla="*/ 5513 w 115818"/>
                    <a:gd name="connsiteY1" fmla="*/ 719474 h 867843"/>
                    <a:gd name="connsiteX2" fmla="*/ 21139 w 115818"/>
                    <a:gd name="connsiteY2" fmla="*/ 256321 h 867843"/>
                    <a:gd name="connsiteX3" fmla="*/ 115818 w 115818"/>
                    <a:gd name="connsiteY3" fmla="*/ 0 h 867843"/>
                    <a:gd name="connsiteX0" fmla="*/ 103629 w 124719"/>
                    <a:gd name="connsiteY0" fmla="*/ 867843 h 867843"/>
                    <a:gd name="connsiteX1" fmla="*/ 14414 w 124719"/>
                    <a:gd name="connsiteY1" fmla="*/ 719474 h 867843"/>
                    <a:gd name="connsiteX2" fmla="*/ 30040 w 124719"/>
                    <a:gd name="connsiteY2" fmla="*/ 256321 h 867843"/>
                    <a:gd name="connsiteX3" fmla="*/ 124719 w 124719"/>
                    <a:gd name="connsiteY3" fmla="*/ 0 h 867843"/>
                  </a:gdLst>
                  <a:ahLst/>
                  <a:cxnLst>
                    <a:cxn ang="0">
                      <a:pos x="connsiteX0" y="connsiteY0"/>
                    </a:cxn>
                    <a:cxn ang="0">
                      <a:pos x="connsiteX1" y="connsiteY1"/>
                    </a:cxn>
                    <a:cxn ang="0">
                      <a:pos x="connsiteX2" y="connsiteY2"/>
                    </a:cxn>
                    <a:cxn ang="0">
                      <a:pos x="connsiteX3" y="connsiteY3"/>
                    </a:cxn>
                  </a:cxnLst>
                  <a:rect l="l" t="t" r="r" b="b"/>
                  <a:pathLst>
                    <a:path w="124719" h="867843">
                      <a:moveTo>
                        <a:pt x="103629" y="867843"/>
                      </a:moveTo>
                      <a:cubicBezTo>
                        <a:pt x="92980" y="818148"/>
                        <a:pt x="26679" y="821394"/>
                        <a:pt x="14414" y="719474"/>
                      </a:cubicBezTo>
                      <a:cubicBezTo>
                        <a:pt x="2149" y="617554"/>
                        <a:pt x="-16919" y="373058"/>
                        <a:pt x="30040" y="256321"/>
                      </a:cubicBezTo>
                      <a:cubicBezTo>
                        <a:pt x="76999" y="139584"/>
                        <a:pt x="83669" y="82065"/>
                        <a:pt x="124719" y="0"/>
                      </a:cubicBezTo>
                    </a:path>
                  </a:pathLst>
                </a:cu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98CFF334-A7C8-128C-CA0C-B8E295802558}"/>
                    </a:ext>
                  </a:extLst>
                </p:cNvPr>
                <p:cNvSpPr/>
                <p:nvPr/>
              </p:nvSpPr>
              <p:spPr>
                <a:xfrm rot="17831004">
                  <a:off x="6054864" y="5040781"/>
                  <a:ext cx="130727" cy="244487"/>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244 w 255706"/>
                    <a:gd name="connsiteY0" fmla="*/ 868964 h 868964"/>
                    <a:gd name="connsiteX1" fmla="*/ 129 w 255706"/>
                    <a:gd name="connsiteY1" fmla="*/ 630425 h 868964"/>
                    <a:gd name="connsiteX2" fmla="*/ 39885 w 255706"/>
                    <a:gd name="connsiteY2" fmla="*/ 397565 h 868964"/>
                    <a:gd name="connsiteX3" fmla="*/ 134505 w 255706"/>
                    <a:gd name="connsiteY3" fmla="*/ 138372 h 868964"/>
                    <a:gd name="connsiteX4" fmla="*/ 255706 w 255706"/>
                    <a:gd name="connsiteY4" fmla="*/ 0 h 868964"/>
                    <a:gd name="connsiteX0" fmla="*/ 51244 w 266455"/>
                    <a:gd name="connsiteY0" fmla="*/ 855448 h 855448"/>
                    <a:gd name="connsiteX1" fmla="*/ 129 w 266455"/>
                    <a:gd name="connsiteY1" fmla="*/ 616909 h 855448"/>
                    <a:gd name="connsiteX2" fmla="*/ 39885 w 266455"/>
                    <a:gd name="connsiteY2" fmla="*/ 384049 h 855448"/>
                    <a:gd name="connsiteX3" fmla="*/ 134505 w 266455"/>
                    <a:gd name="connsiteY3" fmla="*/ 124856 h 855448"/>
                    <a:gd name="connsiteX4" fmla="*/ 266455 w 26645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38025 w 269975"/>
                    <a:gd name="connsiteY3" fmla="*/ 124856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0742 w 269975"/>
                    <a:gd name="connsiteY3" fmla="*/ 124611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7906 w 269975"/>
                    <a:gd name="connsiteY3" fmla="*/ 86667 h 855448"/>
                    <a:gd name="connsiteX4" fmla="*/ 269975 w 269975"/>
                    <a:gd name="connsiteY4" fmla="*/ 0 h 855448"/>
                    <a:gd name="connsiteX0" fmla="*/ 0 w 215211"/>
                    <a:gd name="connsiteY0" fmla="*/ 855448 h 855448"/>
                    <a:gd name="connsiteX1" fmla="*/ 112643 w 215211"/>
                    <a:gd name="connsiteY1" fmla="*/ 225187 h 855448"/>
                    <a:gd name="connsiteX2" fmla="*/ 113142 w 215211"/>
                    <a:gd name="connsiteY2" fmla="*/ 86667 h 855448"/>
                    <a:gd name="connsiteX3" fmla="*/ 215211 w 215211"/>
                    <a:gd name="connsiteY3" fmla="*/ 0 h 855448"/>
                    <a:gd name="connsiteX0" fmla="*/ 3576 w 106144"/>
                    <a:gd name="connsiteY0" fmla="*/ 225187 h 225187"/>
                    <a:gd name="connsiteX1" fmla="*/ 4075 w 106144"/>
                    <a:gd name="connsiteY1" fmla="*/ 86667 h 225187"/>
                    <a:gd name="connsiteX2" fmla="*/ 106144 w 106144"/>
                    <a:gd name="connsiteY2" fmla="*/ 0 h 225187"/>
                    <a:gd name="connsiteX0" fmla="*/ 0 w 113070"/>
                    <a:gd name="connsiteY0" fmla="*/ 234388 h 234388"/>
                    <a:gd name="connsiteX1" fmla="*/ 11001 w 113070"/>
                    <a:gd name="connsiteY1" fmla="*/ 86667 h 234388"/>
                    <a:gd name="connsiteX2" fmla="*/ 113070 w 113070"/>
                    <a:gd name="connsiteY2" fmla="*/ 0 h 234388"/>
                    <a:gd name="connsiteX0" fmla="*/ 0 w 124957"/>
                    <a:gd name="connsiteY0" fmla="*/ 255722 h 255722"/>
                    <a:gd name="connsiteX1" fmla="*/ 11001 w 124957"/>
                    <a:gd name="connsiteY1" fmla="*/ 108001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118 w 125075"/>
                    <a:gd name="connsiteY0" fmla="*/ 255722 h 255722"/>
                    <a:gd name="connsiteX1" fmla="*/ 10955 w 125075"/>
                    <a:gd name="connsiteY1" fmla="*/ 92857 h 255722"/>
                    <a:gd name="connsiteX2" fmla="*/ 125075 w 125075"/>
                    <a:gd name="connsiteY2" fmla="*/ 0 h 255722"/>
                    <a:gd name="connsiteX0" fmla="*/ 0 w 124957"/>
                    <a:gd name="connsiteY0" fmla="*/ 255722 h 255722"/>
                    <a:gd name="connsiteX1" fmla="*/ 21503 w 124957"/>
                    <a:gd name="connsiteY1" fmla="*/ 98801 h 255722"/>
                    <a:gd name="connsiteX2" fmla="*/ 124957 w 124957"/>
                    <a:gd name="connsiteY2" fmla="*/ 0 h 255722"/>
                    <a:gd name="connsiteX0" fmla="*/ 0 w 124957"/>
                    <a:gd name="connsiteY0" fmla="*/ 255722 h 255722"/>
                    <a:gd name="connsiteX1" fmla="*/ 21503 w 124957"/>
                    <a:gd name="connsiteY1" fmla="*/ 98801 h 255722"/>
                    <a:gd name="connsiteX2" fmla="*/ 124957 w 124957"/>
                    <a:gd name="connsiteY2" fmla="*/ 0 h 255722"/>
                    <a:gd name="connsiteX0" fmla="*/ 0 w 130727"/>
                    <a:gd name="connsiteY0" fmla="*/ 244487 h 244487"/>
                    <a:gd name="connsiteX1" fmla="*/ 27273 w 130727"/>
                    <a:gd name="connsiteY1" fmla="*/ 98801 h 244487"/>
                    <a:gd name="connsiteX2" fmla="*/ 130727 w 130727"/>
                    <a:gd name="connsiteY2" fmla="*/ 0 h 244487"/>
                  </a:gdLst>
                  <a:ahLst/>
                  <a:cxnLst>
                    <a:cxn ang="0">
                      <a:pos x="connsiteX0" y="connsiteY0"/>
                    </a:cxn>
                    <a:cxn ang="0">
                      <a:pos x="connsiteX1" y="connsiteY1"/>
                    </a:cxn>
                    <a:cxn ang="0">
                      <a:pos x="connsiteX2" y="connsiteY2"/>
                    </a:cxn>
                  </a:cxnLst>
                  <a:rect l="l" t="t" r="r" b="b"/>
                  <a:pathLst>
                    <a:path w="130727" h="244487">
                      <a:moveTo>
                        <a:pt x="0" y="244487"/>
                      </a:moveTo>
                      <a:cubicBezTo>
                        <a:pt x="27376" y="156113"/>
                        <a:pt x="5485" y="139549"/>
                        <a:pt x="27273" y="98801"/>
                      </a:cubicBezTo>
                      <a:cubicBezTo>
                        <a:pt x="49061" y="58053"/>
                        <a:pt x="76555" y="46745"/>
                        <a:pt x="130727" y="0"/>
                      </a:cubicBezTo>
                    </a:path>
                  </a:pathLst>
                </a:cu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8D72862-4DE4-0ABD-D6B7-D1A41F79655F}"/>
                    </a:ext>
                  </a:extLst>
                </p:cNvPr>
                <p:cNvSpPr/>
                <p:nvPr/>
              </p:nvSpPr>
              <p:spPr>
                <a:xfrm rot="16475629">
                  <a:off x="5983803" y="5539576"/>
                  <a:ext cx="118664" cy="294876"/>
                </a:xfrm>
                <a:custGeom>
                  <a:avLst/>
                  <a:gdLst>
                    <a:gd name="connsiteX0" fmla="*/ 51150 w 255726"/>
                    <a:gd name="connsiteY0" fmla="*/ 868964 h 868964"/>
                    <a:gd name="connsiteX1" fmla="*/ 28432 w 255726"/>
                    <a:gd name="connsiteY1" fmla="*/ 806489 h 868964"/>
                    <a:gd name="connsiteX2" fmla="*/ 5714 w 255726"/>
                    <a:gd name="connsiteY2" fmla="*/ 687220 h 868964"/>
                    <a:gd name="connsiteX3" fmla="*/ 35 w 255726"/>
                    <a:gd name="connsiteY3" fmla="*/ 630425 h 868964"/>
                    <a:gd name="connsiteX4" fmla="*/ 11394 w 255726"/>
                    <a:gd name="connsiteY4" fmla="*/ 454360 h 868964"/>
                    <a:gd name="connsiteX5" fmla="*/ 39791 w 255726"/>
                    <a:gd name="connsiteY5" fmla="*/ 397565 h 868964"/>
                    <a:gd name="connsiteX6" fmla="*/ 85227 w 255726"/>
                    <a:gd name="connsiteY6" fmla="*/ 340770 h 868964"/>
                    <a:gd name="connsiteX7" fmla="*/ 96586 w 255726"/>
                    <a:gd name="connsiteY7" fmla="*/ 318052 h 868964"/>
                    <a:gd name="connsiteX8" fmla="*/ 119304 w 255726"/>
                    <a:gd name="connsiteY8" fmla="*/ 295334 h 868964"/>
                    <a:gd name="connsiteX9" fmla="*/ 164740 w 255726"/>
                    <a:gd name="connsiteY9" fmla="*/ 238539 h 868964"/>
                    <a:gd name="connsiteX10" fmla="*/ 198817 w 255726"/>
                    <a:gd name="connsiteY10" fmla="*/ 193103 h 868964"/>
                    <a:gd name="connsiteX11" fmla="*/ 210176 w 255726"/>
                    <a:gd name="connsiteY11" fmla="*/ 159026 h 868964"/>
                    <a:gd name="connsiteX12" fmla="*/ 227215 w 255726"/>
                    <a:gd name="connsiteY12" fmla="*/ 130628 h 868964"/>
                    <a:gd name="connsiteX13" fmla="*/ 249933 w 255726"/>
                    <a:gd name="connsiteY13" fmla="*/ 79513 h 868964"/>
                    <a:gd name="connsiteX14" fmla="*/ 255612 w 255726"/>
                    <a:gd name="connsiteY14" fmla="*/ 0 h 868964"/>
                    <a:gd name="connsiteX0" fmla="*/ 51150 w 255726"/>
                    <a:gd name="connsiteY0" fmla="*/ 868964 h 868964"/>
                    <a:gd name="connsiteX1" fmla="*/ 5714 w 255726"/>
                    <a:gd name="connsiteY1" fmla="*/ 687220 h 868964"/>
                    <a:gd name="connsiteX2" fmla="*/ 35 w 255726"/>
                    <a:gd name="connsiteY2" fmla="*/ 630425 h 868964"/>
                    <a:gd name="connsiteX3" fmla="*/ 11394 w 255726"/>
                    <a:gd name="connsiteY3" fmla="*/ 454360 h 868964"/>
                    <a:gd name="connsiteX4" fmla="*/ 39791 w 255726"/>
                    <a:gd name="connsiteY4" fmla="*/ 397565 h 868964"/>
                    <a:gd name="connsiteX5" fmla="*/ 85227 w 255726"/>
                    <a:gd name="connsiteY5" fmla="*/ 340770 h 868964"/>
                    <a:gd name="connsiteX6" fmla="*/ 96586 w 255726"/>
                    <a:gd name="connsiteY6" fmla="*/ 318052 h 868964"/>
                    <a:gd name="connsiteX7" fmla="*/ 119304 w 255726"/>
                    <a:gd name="connsiteY7" fmla="*/ 295334 h 868964"/>
                    <a:gd name="connsiteX8" fmla="*/ 164740 w 255726"/>
                    <a:gd name="connsiteY8" fmla="*/ 238539 h 868964"/>
                    <a:gd name="connsiteX9" fmla="*/ 198817 w 255726"/>
                    <a:gd name="connsiteY9" fmla="*/ 193103 h 868964"/>
                    <a:gd name="connsiteX10" fmla="*/ 210176 w 255726"/>
                    <a:gd name="connsiteY10" fmla="*/ 159026 h 868964"/>
                    <a:gd name="connsiteX11" fmla="*/ 227215 w 255726"/>
                    <a:gd name="connsiteY11" fmla="*/ 130628 h 868964"/>
                    <a:gd name="connsiteX12" fmla="*/ 249933 w 255726"/>
                    <a:gd name="connsiteY12" fmla="*/ 79513 h 868964"/>
                    <a:gd name="connsiteX13" fmla="*/ 255612 w 255726"/>
                    <a:gd name="connsiteY13"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3106 w 257682"/>
                    <a:gd name="connsiteY0" fmla="*/ 868964 h 868964"/>
                    <a:gd name="connsiteX1" fmla="*/ 1991 w 257682"/>
                    <a:gd name="connsiteY1" fmla="*/ 630425 h 868964"/>
                    <a:gd name="connsiteX2" fmla="*/ 13350 w 257682"/>
                    <a:gd name="connsiteY2" fmla="*/ 454360 h 868964"/>
                    <a:gd name="connsiteX3" fmla="*/ 41747 w 257682"/>
                    <a:gd name="connsiteY3" fmla="*/ 397565 h 868964"/>
                    <a:gd name="connsiteX4" fmla="*/ 87183 w 257682"/>
                    <a:gd name="connsiteY4" fmla="*/ 340770 h 868964"/>
                    <a:gd name="connsiteX5" fmla="*/ 98542 w 257682"/>
                    <a:gd name="connsiteY5" fmla="*/ 318052 h 868964"/>
                    <a:gd name="connsiteX6" fmla="*/ 121260 w 257682"/>
                    <a:gd name="connsiteY6" fmla="*/ 295334 h 868964"/>
                    <a:gd name="connsiteX7" fmla="*/ 166696 w 257682"/>
                    <a:gd name="connsiteY7" fmla="*/ 238539 h 868964"/>
                    <a:gd name="connsiteX8" fmla="*/ 200773 w 257682"/>
                    <a:gd name="connsiteY8" fmla="*/ 193103 h 868964"/>
                    <a:gd name="connsiteX9" fmla="*/ 212132 w 257682"/>
                    <a:gd name="connsiteY9" fmla="*/ 159026 h 868964"/>
                    <a:gd name="connsiteX10" fmla="*/ 229171 w 257682"/>
                    <a:gd name="connsiteY10" fmla="*/ 130628 h 868964"/>
                    <a:gd name="connsiteX11" fmla="*/ 251889 w 257682"/>
                    <a:gd name="connsiteY11" fmla="*/ 79513 h 868964"/>
                    <a:gd name="connsiteX12" fmla="*/ 257568 w 257682"/>
                    <a:gd name="connsiteY12"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96645 w 255785"/>
                    <a:gd name="connsiteY4" fmla="*/ 318052 h 868964"/>
                    <a:gd name="connsiteX5" fmla="*/ 119363 w 255785"/>
                    <a:gd name="connsiteY5" fmla="*/ 295334 h 868964"/>
                    <a:gd name="connsiteX6" fmla="*/ 164799 w 255785"/>
                    <a:gd name="connsiteY6" fmla="*/ 238539 h 868964"/>
                    <a:gd name="connsiteX7" fmla="*/ 198876 w 255785"/>
                    <a:gd name="connsiteY7" fmla="*/ 193103 h 868964"/>
                    <a:gd name="connsiteX8" fmla="*/ 210235 w 255785"/>
                    <a:gd name="connsiteY8" fmla="*/ 159026 h 868964"/>
                    <a:gd name="connsiteX9" fmla="*/ 227274 w 255785"/>
                    <a:gd name="connsiteY9" fmla="*/ 130628 h 868964"/>
                    <a:gd name="connsiteX10" fmla="*/ 249992 w 255785"/>
                    <a:gd name="connsiteY10" fmla="*/ 79513 h 868964"/>
                    <a:gd name="connsiteX11" fmla="*/ 255671 w 255785"/>
                    <a:gd name="connsiteY11" fmla="*/ 0 h 868964"/>
                    <a:gd name="connsiteX0" fmla="*/ 51209 w 255785"/>
                    <a:gd name="connsiteY0" fmla="*/ 868964 h 868964"/>
                    <a:gd name="connsiteX1" fmla="*/ 94 w 255785"/>
                    <a:gd name="connsiteY1" fmla="*/ 630425 h 868964"/>
                    <a:gd name="connsiteX2" fmla="*/ 39850 w 255785"/>
                    <a:gd name="connsiteY2" fmla="*/ 397565 h 868964"/>
                    <a:gd name="connsiteX3" fmla="*/ 85286 w 255785"/>
                    <a:gd name="connsiteY3" fmla="*/ 340770 h 868964"/>
                    <a:gd name="connsiteX4" fmla="*/ 119363 w 255785"/>
                    <a:gd name="connsiteY4" fmla="*/ 295334 h 868964"/>
                    <a:gd name="connsiteX5" fmla="*/ 164799 w 255785"/>
                    <a:gd name="connsiteY5" fmla="*/ 238539 h 868964"/>
                    <a:gd name="connsiteX6" fmla="*/ 198876 w 255785"/>
                    <a:gd name="connsiteY6" fmla="*/ 193103 h 868964"/>
                    <a:gd name="connsiteX7" fmla="*/ 210235 w 255785"/>
                    <a:gd name="connsiteY7" fmla="*/ 159026 h 868964"/>
                    <a:gd name="connsiteX8" fmla="*/ 227274 w 255785"/>
                    <a:gd name="connsiteY8" fmla="*/ 130628 h 868964"/>
                    <a:gd name="connsiteX9" fmla="*/ 249992 w 255785"/>
                    <a:gd name="connsiteY9" fmla="*/ 79513 h 868964"/>
                    <a:gd name="connsiteX10" fmla="*/ 255671 w 255785"/>
                    <a:gd name="connsiteY10" fmla="*/ 0 h 868964"/>
                    <a:gd name="connsiteX0" fmla="*/ 51230 w 255806"/>
                    <a:gd name="connsiteY0" fmla="*/ 868964 h 868964"/>
                    <a:gd name="connsiteX1" fmla="*/ 115 w 255806"/>
                    <a:gd name="connsiteY1" fmla="*/ 630425 h 868964"/>
                    <a:gd name="connsiteX2" fmla="*/ 39871 w 255806"/>
                    <a:gd name="connsiteY2" fmla="*/ 397565 h 868964"/>
                    <a:gd name="connsiteX3" fmla="*/ 119384 w 255806"/>
                    <a:gd name="connsiteY3" fmla="*/ 295334 h 868964"/>
                    <a:gd name="connsiteX4" fmla="*/ 164820 w 255806"/>
                    <a:gd name="connsiteY4" fmla="*/ 238539 h 868964"/>
                    <a:gd name="connsiteX5" fmla="*/ 198897 w 255806"/>
                    <a:gd name="connsiteY5" fmla="*/ 193103 h 868964"/>
                    <a:gd name="connsiteX6" fmla="*/ 210256 w 255806"/>
                    <a:gd name="connsiteY6" fmla="*/ 159026 h 868964"/>
                    <a:gd name="connsiteX7" fmla="*/ 227295 w 255806"/>
                    <a:gd name="connsiteY7" fmla="*/ 130628 h 868964"/>
                    <a:gd name="connsiteX8" fmla="*/ 250013 w 255806"/>
                    <a:gd name="connsiteY8" fmla="*/ 79513 h 868964"/>
                    <a:gd name="connsiteX9" fmla="*/ 255692 w 255806"/>
                    <a:gd name="connsiteY9" fmla="*/ 0 h 868964"/>
                    <a:gd name="connsiteX0" fmla="*/ 51282 w 255858"/>
                    <a:gd name="connsiteY0" fmla="*/ 868964 h 868964"/>
                    <a:gd name="connsiteX1" fmla="*/ 167 w 255858"/>
                    <a:gd name="connsiteY1" fmla="*/ 630425 h 868964"/>
                    <a:gd name="connsiteX2" fmla="*/ 39923 w 255858"/>
                    <a:gd name="connsiteY2" fmla="*/ 397565 h 868964"/>
                    <a:gd name="connsiteX3" fmla="*/ 164872 w 255858"/>
                    <a:gd name="connsiteY3" fmla="*/ 238539 h 868964"/>
                    <a:gd name="connsiteX4" fmla="*/ 198949 w 255858"/>
                    <a:gd name="connsiteY4" fmla="*/ 193103 h 868964"/>
                    <a:gd name="connsiteX5" fmla="*/ 210308 w 255858"/>
                    <a:gd name="connsiteY5" fmla="*/ 159026 h 868964"/>
                    <a:gd name="connsiteX6" fmla="*/ 227347 w 255858"/>
                    <a:gd name="connsiteY6" fmla="*/ 130628 h 868964"/>
                    <a:gd name="connsiteX7" fmla="*/ 250065 w 255858"/>
                    <a:gd name="connsiteY7" fmla="*/ 79513 h 868964"/>
                    <a:gd name="connsiteX8" fmla="*/ 255744 w 255858"/>
                    <a:gd name="connsiteY8"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10389 w 255939"/>
                    <a:gd name="connsiteY4" fmla="*/ 159026 h 868964"/>
                    <a:gd name="connsiteX5" fmla="*/ 227428 w 255939"/>
                    <a:gd name="connsiteY5" fmla="*/ 130628 h 868964"/>
                    <a:gd name="connsiteX6" fmla="*/ 250146 w 255939"/>
                    <a:gd name="connsiteY6" fmla="*/ 79513 h 868964"/>
                    <a:gd name="connsiteX7" fmla="*/ 255825 w 255939"/>
                    <a:gd name="connsiteY7"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27428 w 255939"/>
                    <a:gd name="connsiteY4" fmla="*/ 130628 h 868964"/>
                    <a:gd name="connsiteX5" fmla="*/ 250146 w 255939"/>
                    <a:gd name="connsiteY5" fmla="*/ 79513 h 868964"/>
                    <a:gd name="connsiteX6" fmla="*/ 255825 w 255939"/>
                    <a:gd name="connsiteY6" fmla="*/ 0 h 868964"/>
                    <a:gd name="connsiteX0" fmla="*/ 51363 w 255939"/>
                    <a:gd name="connsiteY0" fmla="*/ 868964 h 868964"/>
                    <a:gd name="connsiteX1" fmla="*/ 248 w 255939"/>
                    <a:gd name="connsiteY1" fmla="*/ 630425 h 868964"/>
                    <a:gd name="connsiteX2" fmla="*/ 40004 w 255939"/>
                    <a:gd name="connsiteY2" fmla="*/ 397565 h 868964"/>
                    <a:gd name="connsiteX3" fmla="*/ 199030 w 255939"/>
                    <a:gd name="connsiteY3" fmla="*/ 193103 h 868964"/>
                    <a:gd name="connsiteX4" fmla="*/ 250146 w 255939"/>
                    <a:gd name="connsiteY4" fmla="*/ 79513 h 868964"/>
                    <a:gd name="connsiteX5" fmla="*/ 255825 w 255939"/>
                    <a:gd name="connsiteY5" fmla="*/ 0 h 868964"/>
                    <a:gd name="connsiteX0" fmla="*/ 51363 w 255825"/>
                    <a:gd name="connsiteY0" fmla="*/ 868964 h 868964"/>
                    <a:gd name="connsiteX1" fmla="*/ 248 w 255825"/>
                    <a:gd name="connsiteY1" fmla="*/ 630425 h 868964"/>
                    <a:gd name="connsiteX2" fmla="*/ 40004 w 255825"/>
                    <a:gd name="connsiteY2" fmla="*/ 397565 h 868964"/>
                    <a:gd name="connsiteX3" fmla="*/ 199030 w 255825"/>
                    <a:gd name="connsiteY3" fmla="*/ 193103 h 868964"/>
                    <a:gd name="connsiteX4" fmla="*/ 255825 w 255825"/>
                    <a:gd name="connsiteY4" fmla="*/ 0 h 868964"/>
                    <a:gd name="connsiteX0" fmla="*/ 51317 w 255779"/>
                    <a:gd name="connsiteY0" fmla="*/ 868964 h 868964"/>
                    <a:gd name="connsiteX1" fmla="*/ 202 w 255779"/>
                    <a:gd name="connsiteY1" fmla="*/ 630425 h 868964"/>
                    <a:gd name="connsiteX2" fmla="*/ 39958 w 255779"/>
                    <a:gd name="connsiteY2" fmla="*/ 397565 h 868964"/>
                    <a:gd name="connsiteX3" fmla="*/ 182050 w 255779"/>
                    <a:gd name="connsiteY3" fmla="*/ 186329 h 868964"/>
                    <a:gd name="connsiteX4" fmla="*/ 255779 w 255779"/>
                    <a:gd name="connsiteY4" fmla="*/ 0 h 868964"/>
                    <a:gd name="connsiteX0" fmla="*/ 51244 w 255706"/>
                    <a:gd name="connsiteY0" fmla="*/ 868964 h 868964"/>
                    <a:gd name="connsiteX1" fmla="*/ 129 w 255706"/>
                    <a:gd name="connsiteY1" fmla="*/ 630425 h 868964"/>
                    <a:gd name="connsiteX2" fmla="*/ 39885 w 255706"/>
                    <a:gd name="connsiteY2" fmla="*/ 397565 h 868964"/>
                    <a:gd name="connsiteX3" fmla="*/ 134505 w 255706"/>
                    <a:gd name="connsiteY3" fmla="*/ 138372 h 868964"/>
                    <a:gd name="connsiteX4" fmla="*/ 255706 w 255706"/>
                    <a:gd name="connsiteY4" fmla="*/ 0 h 868964"/>
                    <a:gd name="connsiteX0" fmla="*/ 51244 w 266455"/>
                    <a:gd name="connsiteY0" fmla="*/ 855448 h 855448"/>
                    <a:gd name="connsiteX1" fmla="*/ 129 w 266455"/>
                    <a:gd name="connsiteY1" fmla="*/ 616909 h 855448"/>
                    <a:gd name="connsiteX2" fmla="*/ 39885 w 266455"/>
                    <a:gd name="connsiteY2" fmla="*/ 384049 h 855448"/>
                    <a:gd name="connsiteX3" fmla="*/ 134505 w 266455"/>
                    <a:gd name="connsiteY3" fmla="*/ 124856 h 855448"/>
                    <a:gd name="connsiteX4" fmla="*/ 266455 w 26645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38025 w 269975"/>
                    <a:gd name="connsiteY3" fmla="*/ 124856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0742 w 269975"/>
                    <a:gd name="connsiteY3" fmla="*/ 124611 h 855448"/>
                    <a:gd name="connsiteX4" fmla="*/ 269975 w 269975"/>
                    <a:gd name="connsiteY4" fmla="*/ 0 h 855448"/>
                    <a:gd name="connsiteX0" fmla="*/ 54764 w 269975"/>
                    <a:gd name="connsiteY0" fmla="*/ 855448 h 855448"/>
                    <a:gd name="connsiteX1" fmla="*/ 3649 w 269975"/>
                    <a:gd name="connsiteY1" fmla="*/ 616909 h 855448"/>
                    <a:gd name="connsiteX2" fmla="*/ 167407 w 269975"/>
                    <a:gd name="connsiteY2" fmla="*/ 225187 h 855448"/>
                    <a:gd name="connsiteX3" fmla="*/ 167906 w 269975"/>
                    <a:gd name="connsiteY3" fmla="*/ 86667 h 855448"/>
                    <a:gd name="connsiteX4" fmla="*/ 269975 w 269975"/>
                    <a:gd name="connsiteY4" fmla="*/ 0 h 855448"/>
                    <a:gd name="connsiteX0" fmla="*/ 0 w 215211"/>
                    <a:gd name="connsiteY0" fmla="*/ 855448 h 855448"/>
                    <a:gd name="connsiteX1" fmla="*/ 112643 w 215211"/>
                    <a:gd name="connsiteY1" fmla="*/ 225187 h 855448"/>
                    <a:gd name="connsiteX2" fmla="*/ 113142 w 215211"/>
                    <a:gd name="connsiteY2" fmla="*/ 86667 h 855448"/>
                    <a:gd name="connsiteX3" fmla="*/ 215211 w 215211"/>
                    <a:gd name="connsiteY3" fmla="*/ 0 h 855448"/>
                    <a:gd name="connsiteX0" fmla="*/ 3576 w 106144"/>
                    <a:gd name="connsiteY0" fmla="*/ 225187 h 225187"/>
                    <a:gd name="connsiteX1" fmla="*/ 4075 w 106144"/>
                    <a:gd name="connsiteY1" fmla="*/ 86667 h 225187"/>
                    <a:gd name="connsiteX2" fmla="*/ 106144 w 106144"/>
                    <a:gd name="connsiteY2" fmla="*/ 0 h 225187"/>
                    <a:gd name="connsiteX0" fmla="*/ 0 w 113070"/>
                    <a:gd name="connsiteY0" fmla="*/ 234388 h 234388"/>
                    <a:gd name="connsiteX1" fmla="*/ 11001 w 113070"/>
                    <a:gd name="connsiteY1" fmla="*/ 86667 h 234388"/>
                    <a:gd name="connsiteX2" fmla="*/ 113070 w 113070"/>
                    <a:gd name="connsiteY2" fmla="*/ 0 h 234388"/>
                    <a:gd name="connsiteX0" fmla="*/ 0 w 124957"/>
                    <a:gd name="connsiteY0" fmla="*/ 255722 h 255722"/>
                    <a:gd name="connsiteX1" fmla="*/ 11001 w 124957"/>
                    <a:gd name="connsiteY1" fmla="*/ 108001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0 w 124957"/>
                    <a:gd name="connsiteY0" fmla="*/ 255722 h 255722"/>
                    <a:gd name="connsiteX1" fmla="*/ 10837 w 124957"/>
                    <a:gd name="connsiteY1" fmla="*/ 92857 h 255722"/>
                    <a:gd name="connsiteX2" fmla="*/ 124957 w 124957"/>
                    <a:gd name="connsiteY2" fmla="*/ 0 h 255722"/>
                    <a:gd name="connsiteX0" fmla="*/ 118 w 125075"/>
                    <a:gd name="connsiteY0" fmla="*/ 255722 h 255722"/>
                    <a:gd name="connsiteX1" fmla="*/ 10955 w 125075"/>
                    <a:gd name="connsiteY1" fmla="*/ 92857 h 255722"/>
                    <a:gd name="connsiteX2" fmla="*/ 125075 w 125075"/>
                    <a:gd name="connsiteY2" fmla="*/ 0 h 255722"/>
                    <a:gd name="connsiteX0" fmla="*/ 0 w 124957"/>
                    <a:gd name="connsiteY0" fmla="*/ 255722 h 255722"/>
                    <a:gd name="connsiteX1" fmla="*/ 21503 w 124957"/>
                    <a:gd name="connsiteY1" fmla="*/ 98801 h 255722"/>
                    <a:gd name="connsiteX2" fmla="*/ 124957 w 124957"/>
                    <a:gd name="connsiteY2" fmla="*/ 0 h 255722"/>
                    <a:gd name="connsiteX0" fmla="*/ 0 w 124957"/>
                    <a:gd name="connsiteY0" fmla="*/ 255722 h 255722"/>
                    <a:gd name="connsiteX1" fmla="*/ 21503 w 124957"/>
                    <a:gd name="connsiteY1" fmla="*/ 98801 h 255722"/>
                    <a:gd name="connsiteX2" fmla="*/ 124957 w 124957"/>
                    <a:gd name="connsiteY2" fmla="*/ 0 h 255722"/>
                    <a:gd name="connsiteX0" fmla="*/ 0 w 67146"/>
                    <a:gd name="connsiteY0" fmla="*/ 279332 h 279332"/>
                    <a:gd name="connsiteX1" fmla="*/ 21503 w 67146"/>
                    <a:gd name="connsiteY1" fmla="*/ 122411 h 279332"/>
                    <a:gd name="connsiteX2" fmla="*/ 67146 w 67146"/>
                    <a:gd name="connsiteY2" fmla="*/ 0 h 279332"/>
                    <a:gd name="connsiteX0" fmla="*/ 0 w 67146"/>
                    <a:gd name="connsiteY0" fmla="*/ 279332 h 279332"/>
                    <a:gd name="connsiteX1" fmla="*/ 51875 w 67146"/>
                    <a:gd name="connsiteY1" fmla="*/ 129657 h 279332"/>
                    <a:gd name="connsiteX2" fmla="*/ 67146 w 67146"/>
                    <a:gd name="connsiteY2" fmla="*/ 0 h 279332"/>
                    <a:gd name="connsiteX0" fmla="*/ 0 w 87260"/>
                    <a:gd name="connsiteY0" fmla="*/ 240168 h 240168"/>
                    <a:gd name="connsiteX1" fmla="*/ 71989 w 87260"/>
                    <a:gd name="connsiteY1" fmla="*/ 129657 h 240168"/>
                    <a:gd name="connsiteX2" fmla="*/ 87260 w 87260"/>
                    <a:gd name="connsiteY2" fmla="*/ 0 h 240168"/>
                    <a:gd name="connsiteX0" fmla="*/ 0 w 87260"/>
                    <a:gd name="connsiteY0" fmla="*/ 240168 h 240168"/>
                    <a:gd name="connsiteX1" fmla="*/ 71989 w 87260"/>
                    <a:gd name="connsiteY1" fmla="*/ 129657 h 240168"/>
                    <a:gd name="connsiteX2" fmla="*/ 87260 w 87260"/>
                    <a:gd name="connsiteY2" fmla="*/ 0 h 240168"/>
                    <a:gd name="connsiteX0" fmla="*/ 0 w 87260"/>
                    <a:gd name="connsiteY0" fmla="*/ 240168 h 240168"/>
                    <a:gd name="connsiteX1" fmla="*/ 71989 w 87260"/>
                    <a:gd name="connsiteY1" fmla="*/ 129657 h 240168"/>
                    <a:gd name="connsiteX2" fmla="*/ 87260 w 87260"/>
                    <a:gd name="connsiteY2" fmla="*/ 0 h 240168"/>
                    <a:gd name="connsiteX0" fmla="*/ 0 w 90281"/>
                    <a:gd name="connsiteY0" fmla="*/ 240168 h 240168"/>
                    <a:gd name="connsiteX1" fmla="*/ 71989 w 90281"/>
                    <a:gd name="connsiteY1" fmla="*/ 129657 h 240168"/>
                    <a:gd name="connsiteX2" fmla="*/ 87260 w 90281"/>
                    <a:gd name="connsiteY2" fmla="*/ 0 h 240168"/>
                    <a:gd name="connsiteX0" fmla="*/ 0 w 89252"/>
                    <a:gd name="connsiteY0" fmla="*/ 240168 h 240168"/>
                    <a:gd name="connsiteX1" fmla="*/ 55289 w 89252"/>
                    <a:gd name="connsiteY1" fmla="*/ 113313 h 240168"/>
                    <a:gd name="connsiteX2" fmla="*/ 87260 w 89252"/>
                    <a:gd name="connsiteY2" fmla="*/ 0 h 240168"/>
                    <a:gd name="connsiteX0" fmla="*/ 0 w 90369"/>
                    <a:gd name="connsiteY0" fmla="*/ 240168 h 240168"/>
                    <a:gd name="connsiteX1" fmla="*/ 55289 w 90369"/>
                    <a:gd name="connsiteY1" fmla="*/ 113313 h 240168"/>
                    <a:gd name="connsiteX2" fmla="*/ 87260 w 90369"/>
                    <a:gd name="connsiteY2" fmla="*/ 0 h 240168"/>
                    <a:gd name="connsiteX0" fmla="*/ 0 w 90369"/>
                    <a:gd name="connsiteY0" fmla="*/ 240168 h 240168"/>
                    <a:gd name="connsiteX1" fmla="*/ 20628 w 90369"/>
                    <a:gd name="connsiteY1" fmla="*/ 187545 h 240168"/>
                    <a:gd name="connsiteX2" fmla="*/ 55289 w 90369"/>
                    <a:gd name="connsiteY2" fmla="*/ 113313 h 240168"/>
                    <a:gd name="connsiteX3" fmla="*/ 87260 w 90369"/>
                    <a:gd name="connsiteY3" fmla="*/ 0 h 240168"/>
                    <a:gd name="connsiteX0" fmla="*/ 0 w 89490"/>
                    <a:gd name="connsiteY0" fmla="*/ 240168 h 240168"/>
                    <a:gd name="connsiteX1" fmla="*/ 39771 w 89490"/>
                    <a:gd name="connsiteY1" fmla="*/ 200557 h 240168"/>
                    <a:gd name="connsiteX2" fmla="*/ 55289 w 89490"/>
                    <a:gd name="connsiteY2" fmla="*/ 113313 h 240168"/>
                    <a:gd name="connsiteX3" fmla="*/ 87260 w 89490"/>
                    <a:gd name="connsiteY3" fmla="*/ 0 h 240168"/>
                    <a:gd name="connsiteX0" fmla="*/ 0 w 87260"/>
                    <a:gd name="connsiteY0" fmla="*/ 240168 h 240168"/>
                    <a:gd name="connsiteX1" fmla="*/ 39771 w 87260"/>
                    <a:gd name="connsiteY1" fmla="*/ 200557 h 240168"/>
                    <a:gd name="connsiteX2" fmla="*/ 55289 w 87260"/>
                    <a:gd name="connsiteY2" fmla="*/ 113313 h 240168"/>
                    <a:gd name="connsiteX3" fmla="*/ 87260 w 87260"/>
                    <a:gd name="connsiteY3" fmla="*/ 0 h 240168"/>
                    <a:gd name="connsiteX0" fmla="*/ 0 w 87260"/>
                    <a:gd name="connsiteY0" fmla="*/ 240168 h 240168"/>
                    <a:gd name="connsiteX1" fmla="*/ 39771 w 87260"/>
                    <a:gd name="connsiteY1" fmla="*/ 200557 h 240168"/>
                    <a:gd name="connsiteX2" fmla="*/ 87260 w 87260"/>
                    <a:gd name="connsiteY2" fmla="*/ 0 h 240168"/>
                    <a:gd name="connsiteX0" fmla="*/ 0 w 87260"/>
                    <a:gd name="connsiteY0" fmla="*/ 240168 h 240168"/>
                    <a:gd name="connsiteX1" fmla="*/ 56114 w 87260"/>
                    <a:gd name="connsiteY1" fmla="*/ 183857 h 240168"/>
                    <a:gd name="connsiteX2" fmla="*/ 87260 w 87260"/>
                    <a:gd name="connsiteY2" fmla="*/ 0 h 240168"/>
                    <a:gd name="connsiteX0" fmla="*/ 0 w 87260"/>
                    <a:gd name="connsiteY0" fmla="*/ 240168 h 240168"/>
                    <a:gd name="connsiteX1" fmla="*/ 56114 w 87260"/>
                    <a:gd name="connsiteY1" fmla="*/ 183857 h 240168"/>
                    <a:gd name="connsiteX2" fmla="*/ 87260 w 87260"/>
                    <a:gd name="connsiteY2" fmla="*/ 0 h 240168"/>
                    <a:gd name="connsiteX0" fmla="*/ 0 w 109511"/>
                    <a:gd name="connsiteY0" fmla="*/ 245365 h 245365"/>
                    <a:gd name="connsiteX1" fmla="*/ 78365 w 109511"/>
                    <a:gd name="connsiteY1" fmla="*/ 183857 h 245365"/>
                    <a:gd name="connsiteX2" fmla="*/ 109511 w 109511"/>
                    <a:gd name="connsiteY2" fmla="*/ 0 h 245365"/>
                    <a:gd name="connsiteX0" fmla="*/ 0 w 109511"/>
                    <a:gd name="connsiteY0" fmla="*/ 245365 h 245365"/>
                    <a:gd name="connsiteX1" fmla="*/ 61754 w 109511"/>
                    <a:gd name="connsiteY1" fmla="*/ 175775 h 245365"/>
                    <a:gd name="connsiteX2" fmla="*/ 109511 w 109511"/>
                    <a:gd name="connsiteY2" fmla="*/ 0 h 245365"/>
                    <a:gd name="connsiteX0" fmla="*/ 0 w 109511"/>
                    <a:gd name="connsiteY0" fmla="*/ 245365 h 245365"/>
                    <a:gd name="connsiteX1" fmla="*/ 61754 w 109511"/>
                    <a:gd name="connsiteY1" fmla="*/ 175775 h 245365"/>
                    <a:gd name="connsiteX2" fmla="*/ 109511 w 109511"/>
                    <a:gd name="connsiteY2" fmla="*/ 0 h 245365"/>
                    <a:gd name="connsiteX0" fmla="*/ 0 w 109511"/>
                    <a:gd name="connsiteY0" fmla="*/ 245365 h 245365"/>
                    <a:gd name="connsiteX1" fmla="*/ 61754 w 109511"/>
                    <a:gd name="connsiteY1" fmla="*/ 175775 h 245365"/>
                    <a:gd name="connsiteX2" fmla="*/ 109511 w 109511"/>
                    <a:gd name="connsiteY2" fmla="*/ 0 h 245365"/>
                    <a:gd name="connsiteX0" fmla="*/ 0 w 109511"/>
                    <a:gd name="connsiteY0" fmla="*/ 245365 h 245365"/>
                    <a:gd name="connsiteX1" fmla="*/ 45927 w 109511"/>
                    <a:gd name="connsiteY1" fmla="*/ 118891 h 245365"/>
                    <a:gd name="connsiteX2" fmla="*/ 109511 w 109511"/>
                    <a:gd name="connsiteY2" fmla="*/ 0 h 245365"/>
                    <a:gd name="connsiteX0" fmla="*/ 0 w 109511"/>
                    <a:gd name="connsiteY0" fmla="*/ 245365 h 245365"/>
                    <a:gd name="connsiteX1" fmla="*/ 45927 w 109511"/>
                    <a:gd name="connsiteY1" fmla="*/ 118891 h 245365"/>
                    <a:gd name="connsiteX2" fmla="*/ 109511 w 109511"/>
                    <a:gd name="connsiteY2" fmla="*/ 0 h 245365"/>
                    <a:gd name="connsiteX0" fmla="*/ 0 w 109511"/>
                    <a:gd name="connsiteY0" fmla="*/ 245365 h 245365"/>
                    <a:gd name="connsiteX1" fmla="*/ 45927 w 109511"/>
                    <a:gd name="connsiteY1" fmla="*/ 118891 h 245365"/>
                    <a:gd name="connsiteX2" fmla="*/ 109511 w 109511"/>
                    <a:gd name="connsiteY2" fmla="*/ 0 h 245365"/>
                    <a:gd name="connsiteX0" fmla="*/ 0 w 118664"/>
                    <a:gd name="connsiteY0" fmla="*/ 294876 h 294876"/>
                    <a:gd name="connsiteX1" fmla="*/ 45927 w 118664"/>
                    <a:gd name="connsiteY1" fmla="*/ 168402 h 294876"/>
                    <a:gd name="connsiteX2" fmla="*/ 118664 w 118664"/>
                    <a:gd name="connsiteY2" fmla="*/ 0 h 294876"/>
                    <a:gd name="connsiteX0" fmla="*/ 0 w 118664"/>
                    <a:gd name="connsiteY0" fmla="*/ 294876 h 294876"/>
                    <a:gd name="connsiteX1" fmla="*/ 45927 w 118664"/>
                    <a:gd name="connsiteY1" fmla="*/ 168402 h 294876"/>
                    <a:gd name="connsiteX2" fmla="*/ 80599 w 118664"/>
                    <a:gd name="connsiteY2" fmla="*/ 78619 h 294876"/>
                    <a:gd name="connsiteX3" fmla="*/ 118664 w 118664"/>
                    <a:gd name="connsiteY3" fmla="*/ 0 h 294876"/>
                    <a:gd name="connsiteX0" fmla="*/ 0 w 118664"/>
                    <a:gd name="connsiteY0" fmla="*/ 294876 h 294876"/>
                    <a:gd name="connsiteX1" fmla="*/ 45927 w 118664"/>
                    <a:gd name="connsiteY1" fmla="*/ 168402 h 294876"/>
                    <a:gd name="connsiteX2" fmla="*/ 52258 w 118664"/>
                    <a:gd name="connsiteY2" fmla="*/ 52757 h 294876"/>
                    <a:gd name="connsiteX3" fmla="*/ 118664 w 118664"/>
                    <a:gd name="connsiteY3" fmla="*/ 0 h 294876"/>
                  </a:gdLst>
                  <a:ahLst/>
                  <a:cxnLst>
                    <a:cxn ang="0">
                      <a:pos x="connsiteX0" y="connsiteY0"/>
                    </a:cxn>
                    <a:cxn ang="0">
                      <a:pos x="connsiteX1" y="connsiteY1"/>
                    </a:cxn>
                    <a:cxn ang="0">
                      <a:pos x="connsiteX2" y="connsiteY2"/>
                    </a:cxn>
                    <a:cxn ang="0">
                      <a:pos x="connsiteX3" y="connsiteY3"/>
                    </a:cxn>
                  </a:cxnLst>
                  <a:rect l="l" t="t" r="r" b="b"/>
                  <a:pathLst>
                    <a:path w="118664" h="294876">
                      <a:moveTo>
                        <a:pt x="0" y="294876"/>
                      </a:moveTo>
                      <a:cubicBezTo>
                        <a:pt x="3438" y="286106"/>
                        <a:pt x="41487" y="235094"/>
                        <a:pt x="45927" y="168402"/>
                      </a:cubicBezTo>
                      <a:cubicBezTo>
                        <a:pt x="59360" y="132359"/>
                        <a:pt x="40135" y="80824"/>
                        <a:pt x="52258" y="52757"/>
                      </a:cubicBezTo>
                      <a:cubicBezTo>
                        <a:pt x="64381" y="24690"/>
                        <a:pt x="112320" y="13103"/>
                        <a:pt x="118664" y="0"/>
                      </a:cubicBezTo>
                    </a:path>
                  </a:pathLst>
                </a:cu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3" name="Picture 162" descr="Icon&#10;&#10;Description automatically generated with medium confidence">
                <a:extLst>
                  <a:ext uri="{FF2B5EF4-FFF2-40B4-BE49-F238E27FC236}">
                    <a16:creationId xmlns:a16="http://schemas.microsoft.com/office/drawing/2014/main" id="{371162BF-1815-AE67-44BE-E1859F3D98D8}"/>
                  </a:ext>
                </a:extLst>
              </p:cNvPr>
              <p:cNvPicPr>
                <a:picLocks noChangeAspect="1"/>
              </p:cNvPicPr>
              <p:nvPr/>
            </p:nvPicPr>
            <p:blipFill>
              <a:blip r:embed="rId13"/>
              <a:srcRect l="1" r="37507" b="51204"/>
              <a:stretch/>
            </p:blipFill>
            <p:spPr>
              <a:xfrm>
                <a:off x="8517420" y="4536538"/>
                <a:ext cx="193998" cy="148036"/>
              </a:xfrm>
              <a:prstGeom prst="ellipse">
                <a:avLst/>
              </a:prstGeom>
            </p:spPr>
          </p:pic>
          <p:pic>
            <p:nvPicPr>
              <p:cNvPr id="164" name="Picture 163" descr="A picture containing icon&#10;&#10;Description automatically generated">
                <a:extLst>
                  <a:ext uri="{FF2B5EF4-FFF2-40B4-BE49-F238E27FC236}">
                    <a16:creationId xmlns:a16="http://schemas.microsoft.com/office/drawing/2014/main" id="{1F43E580-CD8F-04A8-7F13-B3DAFF6AE52A}"/>
                  </a:ext>
                </a:extLst>
              </p:cNvPr>
              <p:cNvPicPr>
                <a:picLocks noChangeAspect="1"/>
              </p:cNvPicPr>
              <p:nvPr/>
            </p:nvPicPr>
            <p:blipFill>
              <a:blip r:embed="rId14"/>
              <a:stretch>
                <a:fillRect/>
              </a:stretch>
            </p:blipFill>
            <p:spPr>
              <a:xfrm>
                <a:off x="8083152" y="4663398"/>
                <a:ext cx="165490" cy="158595"/>
              </a:xfrm>
              <a:prstGeom prst="rect">
                <a:avLst/>
              </a:prstGeom>
            </p:spPr>
          </p:pic>
          <p:pic>
            <p:nvPicPr>
              <p:cNvPr id="165" name="Picture 164" descr="Icon&#10;&#10;Description automatically generated">
                <a:extLst>
                  <a:ext uri="{FF2B5EF4-FFF2-40B4-BE49-F238E27FC236}">
                    <a16:creationId xmlns:a16="http://schemas.microsoft.com/office/drawing/2014/main" id="{20CDFFEC-96FC-6F77-5455-729C894C4872}"/>
                  </a:ext>
                </a:extLst>
              </p:cNvPr>
              <p:cNvPicPr>
                <a:picLocks noChangeAspect="1"/>
              </p:cNvPicPr>
              <p:nvPr/>
            </p:nvPicPr>
            <p:blipFill>
              <a:blip r:embed="rId15"/>
              <a:stretch>
                <a:fillRect/>
              </a:stretch>
            </p:blipFill>
            <p:spPr>
              <a:xfrm>
                <a:off x="7484707" y="4550102"/>
                <a:ext cx="135669" cy="132002"/>
              </a:xfrm>
              <a:prstGeom prst="rect">
                <a:avLst/>
              </a:prstGeom>
            </p:spPr>
          </p:pic>
          <p:pic>
            <p:nvPicPr>
              <p:cNvPr id="166" name="Picture 165" descr="Circle&#10;&#10;Description automatically generated">
                <a:extLst>
                  <a:ext uri="{FF2B5EF4-FFF2-40B4-BE49-F238E27FC236}">
                    <a16:creationId xmlns:a16="http://schemas.microsoft.com/office/drawing/2014/main" id="{431D7D98-B058-BE91-42D7-56262351D4F4}"/>
                  </a:ext>
                </a:extLst>
              </p:cNvPr>
              <p:cNvPicPr>
                <a:picLocks noChangeAspect="1"/>
              </p:cNvPicPr>
              <p:nvPr/>
            </p:nvPicPr>
            <p:blipFill>
              <a:blip r:embed="rId16"/>
              <a:stretch>
                <a:fillRect/>
              </a:stretch>
            </p:blipFill>
            <p:spPr>
              <a:xfrm>
                <a:off x="7164434" y="4495771"/>
                <a:ext cx="142850" cy="139935"/>
              </a:xfrm>
              <a:prstGeom prst="rect">
                <a:avLst/>
              </a:prstGeom>
            </p:spPr>
          </p:pic>
          <p:sp>
            <p:nvSpPr>
              <p:cNvPr id="167" name="TextBox 166">
                <a:extLst>
                  <a:ext uri="{FF2B5EF4-FFF2-40B4-BE49-F238E27FC236}">
                    <a16:creationId xmlns:a16="http://schemas.microsoft.com/office/drawing/2014/main" id="{7ACA27DE-96C0-FC39-DA0C-F8FD9CB10DC8}"/>
                  </a:ext>
                </a:extLst>
              </p:cNvPr>
              <p:cNvSpPr txBox="1"/>
              <p:nvPr/>
            </p:nvSpPr>
            <p:spPr>
              <a:xfrm>
                <a:off x="7845433" y="4450452"/>
                <a:ext cx="684168"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Immune cells</a:t>
                </a:r>
              </a:p>
            </p:txBody>
          </p:sp>
        </p:grpSp>
      </p:grpSp>
    </p:spTree>
    <p:extLst>
      <p:ext uri="{BB962C8B-B14F-4D97-AF65-F5344CB8AC3E}">
        <p14:creationId xmlns:p14="http://schemas.microsoft.com/office/powerpoint/2010/main" val="131208034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A00B-6D82-9C1D-4866-56405596B093}"/>
              </a:ext>
            </a:extLst>
          </p:cNvPr>
          <p:cNvSpPr>
            <a:spLocks noGrp="1"/>
          </p:cNvSpPr>
          <p:nvPr>
            <p:ph type="title"/>
          </p:nvPr>
        </p:nvSpPr>
        <p:spPr/>
        <p:txBody>
          <a:bodyPr/>
          <a:lstStyle/>
          <a:p>
            <a:r>
              <a:rPr lang="en-GB"/>
              <a:t>IL-33 and TSLP may drive asthma pathophysiology through interaction with sensory neurons</a:t>
            </a:r>
            <a:r>
              <a:rPr lang="en-GB" baseline="30000"/>
              <a:t>1</a:t>
            </a:r>
          </a:p>
        </p:txBody>
      </p:sp>
      <p:sp>
        <p:nvSpPr>
          <p:cNvPr id="3" name="Content Placeholder 2">
            <a:extLst>
              <a:ext uri="{FF2B5EF4-FFF2-40B4-BE49-F238E27FC236}">
                <a16:creationId xmlns:a16="http://schemas.microsoft.com/office/drawing/2014/main" id="{7AB82DDB-A7A8-F441-5EAB-2D00CBFAEA6E}"/>
              </a:ext>
            </a:extLst>
          </p:cNvPr>
          <p:cNvSpPr>
            <a:spLocks noGrp="1"/>
          </p:cNvSpPr>
          <p:nvPr>
            <p:ph idx="1"/>
          </p:nvPr>
        </p:nvSpPr>
        <p:spPr>
          <a:xfrm>
            <a:off x="548282" y="1404000"/>
            <a:ext cx="11095200" cy="720000"/>
          </a:xfrm>
        </p:spPr>
        <p:txBody>
          <a:bodyPr/>
          <a:lstStyle/>
          <a:p>
            <a:r>
              <a:rPr lang="en-GB" dirty="0"/>
              <a:t>TSLP, IL-25 and IL-33 are </a:t>
            </a:r>
            <a:r>
              <a:rPr lang="en-GB" b="1" dirty="0">
                <a:solidFill>
                  <a:schemeClr val="tx2"/>
                </a:solidFill>
              </a:rPr>
              <a:t>epithelial cytokines </a:t>
            </a:r>
            <a:r>
              <a:rPr lang="en-GB" dirty="0"/>
              <a:t>released by activated epithelial cells in response to </a:t>
            </a:r>
            <a:r>
              <a:rPr lang="en-GB" b="1" dirty="0">
                <a:solidFill>
                  <a:schemeClr val="tx2"/>
                </a:solidFill>
              </a:rPr>
              <a:t>injury </a:t>
            </a:r>
            <a:br>
              <a:rPr lang="en-GB" b="1" dirty="0">
                <a:solidFill>
                  <a:schemeClr val="tx2"/>
                </a:solidFill>
              </a:rPr>
            </a:br>
            <a:r>
              <a:rPr lang="en-GB" b="1" dirty="0">
                <a:solidFill>
                  <a:schemeClr val="tx2"/>
                </a:solidFill>
              </a:rPr>
              <a:t>or environmental insult</a:t>
            </a:r>
            <a:r>
              <a:rPr lang="en-GB" baseline="30000" dirty="0"/>
              <a:t>2,3</a:t>
            </a:r>
          </a:p>
        </p:txBody>
      </p:sp>
      <p:sp>
        <p:nvSpPr>
          <p:cNvPr id="5" name="Footer Placeholder 8">
            <a:extLst>
              <a:ext uri="{FF2B5EF4-FFF2-40B4-BE49-F238E27FC236}">
                <a16:creationId xmlns:a16="http://schemas.microsoft.com/office/drawing/2014/main" id="{E1950A71-37F3-6C7F-E703-8EB687CAFBBB}"/>
              </a:ext>
            </a:extLst>
          </p:cNvPr>
          <p:cNvSpPr>
            <a:spLocks noGrp="1"/>
          </p:cNvSpPr>
          <p:nvPr>
            <p:ph type="ftr" sz="quarter" idx="11"/>
          </p:nvPr>
        </p:nvSpPr>
        <p:spPr/>
        <p:txBody>
          <a:bodyPr/>
          <a:lstStyle/>
          <a:p>
            <a:r>
              <a:rPr lang="en-GB" sz="800" dirty="0"/>
              <a:t>AHR, airway hyperresponsiveness; IL, interleukin; ST, growth stimulation expressed gene; TRPA, transient receptor potential ankyrin; TRPV, transient receptor potential vanilloid; TSLP, thymic stromal lymphopoietin.</a:t>
            </a:r>
            <a:endParaRPr lang="en-GB" sz="800" noProof="0" dirty="0"/>
          </a:p>
          <a:p>
            <a:r>
              <a:rPr lang="en-GB" sz="800" noProof="0" dirty="0"/>
              <a:t>1. </a:t>
            </a:r>
            <a:r>
              <a:rPr lang="en-GB" sz="800" dirty="0" err="1"/>
              <a:t>Nassenstein</a:t>
            </a:r>
            <a:r>
              <a:rPr lang="en-GB" sz="800" dirty="0"/>
              <a:t> C, et al. </a:t>
            </a:r>
            <a:r>
              <a:rPr lang="en-GB" sz="800" i="1" dirty="0"/>
              <a:t>J Allergy Clin Immunol</a:t>
            </a:r>
            <a:r>
              <a:rPr lang="en-GB" sz="800" dirty="0"/>
              <a:t>. 2018;142(5):1415–22; 2. </a:t>
            </a:r>
            <a:r>
              <a:rPr lang="nn-NO" sz="800" dirty="0"/>
              <a:t>Bartemes KR and Kita H. </a:t>
            </a:r>
            <a:r>
              <a:rPr lang="nn-NO" sz="800" i="1" dirty="0"/>
              <a:t>Clin Immunol</a:t>
            </a:r>
            <a:r>
              <a:rPr lang="nn-NO" sz="800" dirty="0"/>
              <a:t>. 2012;143:222–35; 3. </a:t>
            </a:r>
            <a:r>
              <a:rPr lang="fr-FR" sz="800" dirty="0" err="1"/>
              <a:t>Gauvreau</a:t>
            </a:r>
            <a:r>
              <a:rPr lang="fr-FR" sz="800" dirty="0"/>
              <a:t> GM, et al. </a:t>
            </a:r>
            <a:r>
              <a:rPr lang="fr-FR" sz="800" i="1" dirty="0"/>
              <a:t>Expert </a:t>
            </a:r>
            <a:r>
              <a:rPr lang="fr-FR" sz="800" i="1" dirty="0" err="1"/>
              <a:t>Opin</a:t>
            </a:r>
            <a:r>
              <a:rPr lang="fr-FR" sz="800" i="1" dirty="0"/>
              <a:t> </a:t>
            </a:r>
            <a:r>
              <a:rPr lang="fr-FR" sz="800" i="1" dirty="0" err="1"/>
              <a:t>Ther</a:t>
            </a:r>
            <a:r>
              <a:rPr lang="fr-FR" sz="800" i="1" dirty="0"/>
              <a:t> </a:t>
            </a:r>
            <a:r>
              <a:rPr lang="fr-FR" sz="800" i="1" dirty="0" err="1"/>
              <a:t>Targets</a:t>
            </a:r>
            <a:r>
              <a:rPr lang="fr-FR" sz="800" dirty="0"/>
              <a:t>. 2020;24:777–92; 4. Liu B, et al. </a:t>
            </a:r>
            <a:r>
              <a:rPr lang="fr-FR" sz="800" i="1" dirty="0"/>
              <a:t>Proc </a:t>
            </a:r>
            <a:r>
              <a:rPr lang="fr-FR" sz="800" i="1" dirty="0" err="1"/>
              <a:t>Natl</a:t>
            </a:r>
            <a:r>
              <a:rPr lang="fr-FR" sz="800" i="1" dirty="0"/>
              <a:t> </a:t>
            </a:r>
            <a:r>
              <a:rPr lang="fr-FR" sz="800" i="1" dirty="0" err="1"/>
              <a:t>Acad</a:t>
            </a:r>
            <a:r>
              <a:rPr lang="fr-FR" sz="800" i="1" dirty="0"/>
              <a:t> </a:t>
            </a:r>
            <a:r>
              <a:rPr lang="fr-FR" sz="800" i="1" dirty="0" err="1"/>
              <a:t>Sci</a:t>
            </a:r>
            <a:r>
              <a:rPr lang="fr-FR" sz="800" i="1" dirty="0"/>
              <a:t> USA</a:t>
            </a:r>
            <a:r>
              <a:rPr lang="fr-FR" sz="800" dirty="0"/>
              <a:t>. 2016;113(47):E7572</a:t>
            </a:r>
            <a:r>
              <a:rPr lang="en-GB" sz="800" dirty="0"/>
              <a:t>–</a:t>
            </a:r>
            <a:r>
              <a:rPr lang="fr-FR" sz="800" dirty="0"/>
              <a:t>E7579; 5. Trier AM, et al. </a:t>
            </a:r>
            <a:r>
              <a:rPr lang="fr-FR" sz="800" i="1" dirty="0"/>
              <a:t>J </a:t>
            </a:r>
            <a:r>
              <a:rPr lang="fr-FR" sz="800" i="1" dirty="0" err="1"/>
              <a:t>Allergy</a:t>
            </a:r>
            <a:r>
              <a:rPr lang="fr-FR" sz="800" i="1" dirty="0"/>
              <a:t> Clin </a:t>
            </a:r>
            <a:r>
              <a:rPr lang="fr-FR" sz="800" i="1" dirty="0" err="1"/>
              <a:t>Immunol</a:t>
            </a:r>
            <a:r>
              <a:rPr lang="fr-FR" sz="800" dirty="0"/>
              <a:t>. 2022;149(4):1473</a:t>
            </a:r>
            <a:r>
              <a:rPr lang="en-GB" sz="800" dirty="0"/>
              <a:t>–</a:t>
            </a:r>
            <a:r>
              <a:rPr lang="fr-FR" sz="800" dirty="0"/>
              <a:t>80.e6; 6. Wilson SR, et al. </a:t>
            </a:r>
            <a:r>
              <a:rPr lang="fr-FR" sz="800" i="1" dirty="0" err="1"/>
              <a:t>Cell</a:t>
            </a:r>
            <a:r>
              <a:rPr lang="fr-FR" sz="800" dirty="0"/>
              <a:t>. 2013;155(2):285</a:t>
            </a:r>
            <a:r>
              <a:rPr lang="en-GB" sz="800" dirty="0"/>
              <a:t>–</a:t>
            </a:r>
            <a:r>
              <a:rPr lang="fr-FR" sz="800" dirty="0"/>
              <a:t>95; 7. </a:t>
            </a:r>
            <a:r>
              <a:rPr lang="fr-FR" sz="800" dirty="0" err="1"/>
              <a:t>Andreasson</a:t>
            </a:r>
            <a:r>
              <a:rPr lang="fr-FR" sz="800" dirty="0"/>
              <a:t> LM, et al. </a:t>
            </a:r>
            <a:r>
              <a:rPr lang="fr-FR" sz="800" i="1" dirty="0"/>
              <a:t>J </a:t>
            </a:r>
            <a:r>
              <a:rPr lang="fr-FR" sz="800" i="1" dirty="0" err="1"/>
              <a:t>Allergy</a:t>
            </a:r>
            <a:r>
              <a:rPr lang="fr-FR" sz="800" i="1" dirty="0"/>
              <a:t> Clin </a:t>
            </a:r>
            <a:r>
              <a:rPr lang="fr-FR" sz="800" i="1" dirty="0" err="1"/>
              <a:t>Immunol</a:t>
            </a:r>
            <a:r>
              <a:rPr lang="fr-FR" sz="800" dirty="0"/>
              <a:t>. 2024;153(4):988</a:t>
            </a:r>
            <a:r>
              <a:rPr lang="en-GB" sz="800" dirty="0"/>
              <a:t>–</a:t>
            </a:r>
            <a:r>
              <a:rPr lang="fr-FR" sz="800" dirty="0"/>
              <a:t>97.e11. </a:t>
            </a:r>
            <a:br>
              <a:rPr lang="fr-FR" sz="800" dirty="0"/>
            </a:br>
            <a:r>
              <a:rPr lang="en-GB" sz="800" spc="0" dirty="0"/>
              <a:t>Z4-74891 | Date of preparation: September 2025</a:t>
            </a:r>
            <a:endParaRPr lang="en-GB" sz="800" spc="0" dirty="0">
              <a:ea typeface="Calibri"/>
              <a:cs typeface="Calibri"/>
            </a:endParaRPr>
          </a:p>
        </p:txBody>
      </p:sp>
      <p:cxnSp>
        <p:nvCxnSpPr>
          <p:cNvPr id="6" name="Straight Connector 5">
            <a:extLst>
              <a:ext uri="{FF2B5EF4-FFF2-40B4-BE49-F238E27FC236}">
                <a16:creationId xmlns:a16="http://schemas.microsoft.com/office/drawing/2014/main" id="{27998831-34E8-4A65-5A07-A2373F416EFF}"/>
              </a:ext>
            </a:extLst>
          </p:cNvPr>
          <p:cNvCxnSpPr>
            <a:cxnSpLocks/>
          </p:cNvCxnSpPr>
          <p:nvPr/>
        </p:nvCxnSpPr>
        <p:spPr>
          <a:xfrm>
            <a:off x="5266707" y="2171733"/>
            <a:ext cx="0" cy="360000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040C46-E7E8-61EB-761B-D7529D6F6ACB}"/>
              </a:ext>
            </a:extLst>
          </p:cNvPr>
          <p:cNvSpPr txBox="1"/>
          <p:nvPr/>
        </p:nvSpPr>
        <p:spPr>
          <a:xfrm>
            <a:off x="2051783" y="1989127"/>
            <a:ext cx="2051676" cy="461665"/>
          </a:xfrm>
          <a:prstGeom prst="rect">
            <a:avLst/>
          </a:prstGeom>
          <a:noFill/>
        </p:spPr>
        <p:txBody>
          <a:bodyPr wrap="square" rtlCol="0">
            <a:spAutoFit/>
          </a:bodyPr>
          <a:lstStyle/>
          <a:p>
            <a:pPr algn="ctr"/>
            <a:r>
              <a:rPr lang="en-GB" sz="2400" b="1">
                <a:solidFill>
                  <a:schemeClr val="bg2"/>
                </a:solidFill>
              </a:rPr>
              <a:t>IL-33</a:t>
            </a:r>
            <a:endParaRPr lang="en-GB" sz="2400" b="1" baseline="30000">
              <a:solidFill>
                <a:schemeClr val="bg2"/>
              </a:solidFill>
            </a:endParaRPr>
          </a:p>
        </p:txBody>
      </p:sp>
      <p:sp>
        <p:nvSpPr>
          <p:cNvPr id="10" name="TextBox 9">
            <a:extLst>
              <a:ext uri="{FF2B5EF4-FFF2-40B4-BE49-F238E27FC236}">
                <a16:creationId xmlns:a16="http://schemas.microsoft.com/office/drawing/2014/main" id="{4335D205-A315-A25F-D539-A8097CF76722}"/>
              </a:ext>
            </a:extLst>
          </p:cNvPr>
          <p:cNvSpPr txBox="1"/>
          <p:nvPr/>
        </p:nvSpPr>
        <p:spPr>
          <a:xfrm>
            <a:off x="8088540" y="1989127"/>
            <a:ext cx="2051676" cy="461665"/>
          </a:xfrm>
          <a:prstGeom prst="rect">
            <a:avLst/>
          </a:prstGeom>
          <a:noFill/>
        </p:spPr>
        <p:txBody>
          <a:bodyPr wrap="square" rtlCol="0">
            <a:spAutoFit/>
          </a:bodyPr>
          <a:lstStyle/>
          <a:p>
            <a:pPr algn="ctr"/>
            <a:r>
              <a:rPr lang="en-GB" sz="2400" b="1">
                <a:solidFill>
                  <a:schemeClr val="bg2"/>
                </a:solidFill>
              </a:rPr>
              <a:t>TSLP</a:t>
            </a:r>
            <a:endParaRPr lang="en-GB" sz="2400" b="1" baseline="30000">
              <a:solidFill>
                <a:schemeClr val="bg2"/>
              </a:solidFill>
            </a:endParaRPr>
          </a:p>
        </p:txBody>
      </p:sp>
      <p:sp>
        <p:nvSpPr>
          <p:cNvPr id="11" name="Content Placeholder 2">
            <a:extLst>
              <a:ext uri="{FF2B5EF4-FFF2-40B4-BE49-F238E27FC236}">
                <a16:creationId xmlns:a16="http://schemas.microsoft.com/office/drawing/2014/main" id="{17D5D163-7F67-8775-77CC-E532AC4B9592}"/>
              </a:ext>
            </a:extLst>
          </p:cNvPr>
          <p:cNvSpPr txBox="1">
            <a:spLocks/>
          </p:cNvSpPr>
          <p:nvPr/>
        </p:nvSpPr>
        <p:spPr>
          <a:xfrm>
            <a:off x="548282" y="2422541"/>
            <a:ext cx="4178096" cy="3031459"/>
          </a:xfrm>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4"/>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IL-33 can </a:t>
            </a:r>
            <a:r>
              <a:rPr lang="en-GB" b="1" dirty="0">
                <a:solidFill>
                  <a:schemeClr val="tx2"/>
                </a:solidFill>
              </a:rPr>
              <a:t>stimulate sensory neurons </a:t>
            </a:r>
            <a:r>
              <a:rPr lang="en-GB" dirty="0"/>
              <a:t>directly through ST2 expressed in small-diameter sensory neurons</a:t>
            </a:r>
            <a:r>
              <a:rPr lang="en-GB" baseline="30000" dirty="0"/>
              <a:t>1</a:t>
            </a:r>
          </a:p>
          <a:p>
            <a:pPr lvl="1"/>
            <a:r>
              <a:rPr lang="en-GB" dirty="0"/>
              <a:t>This IL-33/ST2 axis has been shown to drive </a:t>
            </a:r>
            <a:r>
              <a:rPr lang="en-GB" b="1" dirty="0">
                <a:solidFill>
                  <a:schemeClr val="tx2"/>
                </a:solidFill>
              </a:rPr>
              <a:t>inflammation</a:t>
            </a:r>
            <a:r>
              <a:rPr lang="en-GB" dirty="0"/>
              <a:t> and pathophysiology in asthma</a:t>
            </a:r>
            <a:endParaRPr lang="en-GB" baseline="30000" dirty="0"/>
          </a:p>
          <a:p>
            <a:r>
              <a:rPr lang="en-GB" dirty="0"/>
              <a:t>Outside of the lungs, IL-33 has been shown to directly </a:t>
            </a:r>
            <a:r>
              <a:rPr lang="en-GB" b="1" dirty="0">
                <a:solidFill>
                  <a:schemeClr val="tx2"/>
                </a:solidFill>
              </a:rPr>
              <a:t>activate peripheral sensory neurons</a:t>
            </a:r>
            <a:r>
              <a:rPr lang="en-GB" b="1" dirty="0"/>
              <a:t> </a:t>
            </a:r>
            <a:r>
              <a:rPr lang="en-GB" dirty="0"/>
              <a:t>via ST2</a:t>
            </a:r>
            <a:r>
              <a:rPr lang="en-GB" baseline="30000" dirty="0"/>
              <a:t>4,5</a:t>
            </a:r>
          </a:p>
        </p:txBody>
      </p:sp>
      <p:sp>
        <p:nvSpPr>
          <p:cNvPr id="12" name="Content Placeholder 2">
            <a:extLst>
              <a:ext uri="{FF2B5EF4-FFF2-40B4-BE49-F238E27FC236}">
                <a16:creationId xmlns:a16="http://schemas.microsoft.com/office/drawing/2014/main" id="{4BC13878-D652-502F-C474-D051905B183E}"/>
              </a:ext>
            </a:extLst>
          </p:cNvPr>
          <p:cNvSpPr txBox="1">
            <a:spLocks/>
          </p:cNvSpPr>
          <p:nvPr/>
        </p:nvSpPr>
        <p:spPr>
          <a:xfrm>
            <a:off x="5807035" y="2422542"/>
            <a:ext cx="6020093" cy="3031458"/>
          </a:xfrm>
          <a:prstGeom prst="rect">
            <a:avLst/>
          </a:prstGeom>
        </p:spPr>
        <p:txBody>
          <a:bodyPr vert="horz" lIns="0" tIns="0" rIns="0" bIns="0" rtlCol="0">
            <a:noAutofit/>
          </a:bodyPr>
          <a:lstStyle>
            <a:lvl1pPr marL="288000" indent="-288000" algn="l" defTabSz="914400" rtl="0" eaLnBrk="1" latinLnBrk="0" hangingPunct="1">
              <a:lnSpc>
                <a:spcPct val="100000"/>
              </a:lnSpc>
              <a:spcBef>
                <a:spcPts val="1200"/>
              </a:spcBef>
              <a:buFontTx/>
              <a:buBlip>
                <a:blip r:embed="rId4"/>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the skin, TSLP has been shown to </a:t>
            </a:r>
            <a:r>
              <a:rPr lang="en-GB" b="1" dirty="0">
                <a:solidFill>
                  <a:schemeClr val="tx2"/>
                </a:solidFill>
              </a:rPr>
              <a:t>activate</a:t>
            </a:r>
            <a:r>
              <a:rPr lang="en-GB" dirty="0"/>
              <a:t> a subset of TRPV1</a:t>
            </a:r>
            <a:r>
              <a:rPr lang="en-GB" baseline="30000" dirty="0"/>
              <a:t>+</a:t>
            </a:r>
            <a:r>
              <a:rPr lang="en-GB" dirty="0"/>
              <a:t> and TRPA1</a:t>
            </a:r>
            <a:r>
              <a:rPr lang="en-GB" baseline="30000" dirty="0"/>
              <a:t>+</a:t>
            </a:r>
            <a:r>
              <a:rPr lang="en-GB" dirty="0"/>
              <a:t> </a:t>
            </a:r>
            <a:r>
              <a:rPr lang="en-GB" b="1" dirty="0">
                <a:solidFill>
                  <a:schemeClr val="tx2"/>
                </a:solidFill>
              </a:rPr>
              <a:t>sensory neurons</a:t>
            </a:r>
            <a:r>
              <a:rPr lang="en-GB" baseline="30000" dirty="0"/>
              <a:t>1,6</a:t>
            </a:r>
          </a:p>
          <a:p>
            <a:pPr lvl="1">
              <a:spcBef>
                <a:spcPts val="300"/>
              </a:spcBef>
            </a:pPr>
            <a:r>
              <a:rPr lang="en-GB" dirty="0"/>
              <a:t>TSLP binds to its receptor on the neuron, activating phospholipase C signalling, which couples MrgprC11 to TRPA1, and Gβγ signalling, which couples MrgprA3 to TRPA1. Both exciting the neuron </a:t>
            </a:r>
          </a:p>
          <a:p>
            <a:r>
              <a:rPr lang="en-GB" b="1" dirty="0">
                <a:solidFill>
                  <a:schemeClr val="tx2"/>
                </a:solidFill>
              </a:rPr>
              <a:t>TRPA1 activation</a:t>
            </a:r>
            <a:r>
              <a:rPr lang="en-GB" b="1" dirty="0"/>
              <a:t> </a:t>
            </a:r>
            <a:r>
              <a:rPr lang="en-GB" dirty="0"/>
              <a:t>promotes </a:t>
            </a:r>
            <a:r>
              <a:rPr lang="en-GB" b="1" dirty="0">
                <a:solidFill>
                  <a:schemeClr val="tx2"/>
                </a:solidFill>
              </a:rPr>
              <a:t>lung inflammation </a:t>
            </a:r>
            <a:r>
              <a:rPr lang="en-GB" dirty="0"/>
              <a:t>in mouse models of airway inflammation and asthma and also impacts skin, airways and gastrointestinal tract </a:t>
            </a:r>
            <a:r>
              <a:rPr lang="en-GB" baseline="30000" dirty="0"/>
              <a:t>6</a:t>
            </a:r>
          </a:p>
          <a:p>
            <a:pPr lvl="1">
              <a:spcBef>
                <a:spcPts val="300"/>
              </a:spcBef>
            </a:pPr>
            <a:r>
              <a:rPr lang="en-GB" b="1" dirty="0">
                <a:solidFill>
                  <a:schemeClr val="tx2"/>
                </a:solidFill>
              </a:rPr>
              <a:t>Elevated epithelial TSLP </a:t>
            </a:r>
            <a:r>
              <a:rPr lang="en-GB" dirty="0"/>
              <a:t>in asthma is associated </a:t>
            </a:r>
            <a:br>
              <a:rPr lang="en-GB" dirty="0"/>
            </a:br>
            <a:r>
              <a:rPr lang="en-GB" dirty="0"/>
              <a:t>with </a:t>
            </a:r>
            <a:r>
              <a:rPr lang="en-GB" b="1" dirty="0">
                <a:solidFill>
                  <a:schemeClr val="tx2"/>
                </a:solidFill>
              </a:rPr>
              <a:t>airway inflammation </a:t>
            </a:r>
            <a:r>
              <a:rPr lang="en-GB" dirty="0"/>
              <a:t>and </a:t>
            </a:r>
            <a:r>
              <a:rPr lang="en-GB" b="1" dirty="0">
                <a:solidFill>
                  <a:schemeClr val="tx2"/>
                </a:solidFill>
              </a:rPr>
              <a:t>AHR</a:t>
            </a:r>
            <a:r>
              <a:rPr lang="en-GB" baseline="30000" dirty="0"/>
              <a:t>7</a:t>
            </a:r>
          </a:p>
        </p:txBody>
      </p:sp>
    </p:spTree>
    <p:extLst>
      <p:ext uri="{BB962C8B-B14F-4D97-AF65-F5344CB8AC3E}">
        <p14:creationId xmlns:p14="http://schemas.microsoft.com/office/powerpoint/2010/main" val="19880875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1B76-85D9-8236-5D20-0E558E1114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1CE5B1-636C-B17A-5D2F-A1EDC8229815}"/>
              </a:ext>
            </a:extLst>
          </p:cNvPr>
          <p:cNvSpPr>
            <a:spLocks noGrp="1"/>
          </p:cNvSpPr>
          <p:nvPr>
            <p:ph type="title"/>
          </p:nvPr>
        </p:nvSpPr>
        <p:spPr/>
        <p:txBody>
          <a:bodyPr rIns="0"/>
          <a:lstStyle/>
          <a:p>
            <a:r>
              <a:rPr lang="en-GB" noProof="0"/>
              <a:t>Acute triggers and chronic inflammation drive different short- and long-term neural responses in the lung</a:t>
            </a:r>
            <a:r>
              <a:rPr lang="en-GB" baseline="30000" noProof="0"/>
              <a:t>1–7</a:t>
            </a:r>
            <a:endParaRPr lang="en-GB" baseline="30000"/>
          </a:p>
        </p:txBody>
      </p:sp>
      <p:sp>
        <p:nvSpPr>
          <p:cNvPr id="14" name="Content Placeholder 13">
            <a:extLst>
              <a:ext uri="{FF2B5EF4-FFF2-40B4-BE49-F238E27FC236}">
                <a16:creationId xmlns:a16="http://schemas.microsoft.com/office/drawing/2014/main" id="{A8BE49AB-4102-D222-CE50-45564B0C480D}"/>
              </a:ext>
            </a:extLst>
          </p:cNvPr>
          <p:cNvSpPr>
            <a:spLocks noGrp="1"/>
          </p:cNvSpPr>
          <p:nvPr>
            <p:ph idx="1"/>
          </p:nvPr>
        </p:nvSpPr>
        <p:spPr>
          <a:xfrm>
            <a:off x="7550820" y="1404000"/>
            <a:ext cx="4092661" cy="4608000"/>
          </a:xfrm>
        </p:spPr>
        <p:txBody>
          <a:bodyPr/>
          <a:lstStyle/>
          <a:p>
            <a:r>
              <a:rPr lang="en-GB" dirty="0"/>
              <a:t>Airway epithelial, immune and structural cells </a:t>
            </a:r>
            <a:r>
              <a:rPr lang="en-GB" b="1" dirty="0">
                <a:solidFill>
                  <a:schemeClr val="tx2"/>
                </a:solidFill>
              </a:rPr>
              <a:t>produce the neurotrophins NGF and BDNF</a:t>
            </a:r>
            <a:r>
              <a:rPr lang="en-GB" baseline="30000" dirty="0"/>
              <a:t>6</a:t>
            </a:r>
          </a:p>
          <a:p>
            <a:pPr lvl="1"/>
            <a:r>
              <a:rPr lang="en-GB" dirty="0"/>
              <a:t>Patients with asthma have </a:t>
            </a:r>
            <a:r>
              <a:rPr lang="en-GB" b="1" dirty="0">
                <a:solidFill>
                  <a:schemeClr val="tx2"/>
                </a:solidFill>
              </a:rPr>
              <a:t>higher baseline levels of expression</a:t>
            </a:r>
            <a:r>
              <a:rPr lang="en-GB" baseline="30000" dirty="0"/>
              <a:t>1,4</a:t>
            </a:r>
          </a:p>
          <a:p>
            <a:r>
              <a:rPr lang="en-GB" dirty="0"/>
              <a:t>NGF and BDNF act as bridges between</a:t>
            </a:r>
            <a:r>
              <a:rPr lang="en-GB" b="1" dirty="0"/>
              <a:t> </a:t>
            </a:r>
            <a:r>
              <a:rPr lang="en-GB" b="1" dirty="0">
                <a:solidFill>
                  <a:schemeClr val="tx2"/>
                </a:solidFill>
              </a:rPr>
              <a:t>inflammation</a:t>
            </a:r>
            <a:r>
              <a:rPr lang="en-GB" b="1" dirty="0"/>
              <a:t> </a:t>
            </a:r>
            <a:r>
              <a:rPr lang="en-GB" dirty="0"/>
              <a:t>and </a:t>
            </a:r>
            <a:r>
              <a:rPr lang="en-GB" b="1" dirty="0">
                <a:solidFill>
                  <a:schemeClr val="tx2"/>
                </a:solidFill>
              </a:rPr>
              <a:t>neuronal sensitisation</a:t>
            </a:r>
            <a:r>
              <a:rPr lang="en-GB" dirty="0"/>
              <a:t>, amplifying airway responses</a:t>
            </a:r>
            <a:r>
              <a:rPr lang="en-GB" baseline="30000" dirty="0"/>
              <a:t>1,6</a:t>
            </a:r>
          </a:p>
          <a:p>
            <a:r>
              <a:rPr lang="en-GB" dirty="0"/>
              <a:t>Sustained NGF and BDNF levels </a:t>
            </a:r>
            <a:br>
              <a:rPr lang="en-GB" dirty="0"/>
            </a:br>
            <a:r>
              <a:rPr lang="en-GB" dirty="0"/>
              <a:t>in asthma lead to </a:t>
            </a:r>
            <a:r>
              <a:rPr lang="en-GB" b="1" dirty="0">
                <a:solidFill>
                  <a:schemeClr val="tx2"/>
                </a:solidFill>
              </a:rPr>
              <a:t>increased nerve length and branching </a:t>
            </a:r>
            <a:r>
              <a:rPr lang="en-GB" dirty="0"/>
              <a:t>and </a:t>
            </a:r>
            <a:r>
              <a:rPr lang="en-GB" b="1" dirty="0">
                <a:solidFill>
                  <a:schemeClr val="tx2"/>
                </a:solidFill>
              </a:rPr>
              <a:t>persistent AHR</a:t>
            </a:r>
            <a:r>
              <a:rPr lang="en-GB" baseline="30000" dirty="0"/>
              <a:t>4,7,8</a:t>
            </a:r>
          </a:p>
        </p:txBody>
      </p:sp>
      <p:sp>
        <p:nvSpPr>
          <p:cNvPr id="8" name="Footer Placeholder 8">
            <a:extLst>
              <a:ext uri="{FF2B5EF4-FFF2-40B4-BE49-F238E27FC236}">
                <a16:creationId xmlns:a16="http://schemas.microsoft.com/office/drawing/2014/main" id="{5C165BF6-6213-B8C9-B902-EC14C72E6A17}"/>
              </a:ext>
            </a:extLst>
          </p:cNvPr>
          <p:cNvSpPr>
            <a:spLocks noGrp="1"/>
          </p:cNvSpPr>
          <p:nvPr>
            <p:ph type="ftr" sz="quarter" idx="11"/>
          </p:nvPr>
        </p:nvSpPr>
        <p:spPr/>
        <p:txBody>
          <a:bodyPr/>
          <a:lstStyle/>
          <a:p>
            <a:br>
              <a:rPr lang="en-GB" sz="800" noProof="0"/>
            </a:br>
            <a:r>
              <a:rPr lang="en-GB" sz="800" noProof="0"/>
              <a:t>AHR, airway hyperresponsiveness; </a:t>
            </a:r>
            <a:r>
              <a:rPr lang="en-GB" sz="800"/>
              <a:t>BDNF, brain-derived neurotrophic factor; NGF, nerve growth factor.</a:t>
            </a:r>
            <a:br>
              <a:rPr lang="en-GB" sz="800" noProof="0"/>
            </a:br>
            <a:r>
              <a:rPr lang="en-GB" sz="800" noProof="0"/>
              <a:t>1</a:t>
            </a:r>
            <a:r>
              <a:rPr lang="en-GB" sz="800"/>
              <a:t>. Frossard N, et al. </a:t>
            </a:r>
            <a:r>
              <a:rPr lang="en-GB" sz="800" i="1" err="1"/>
              <a:t>Eur</a:t>
            </a:r>
            <a:r>
              <a:rPr lang="en-GB" sz="800" i="1"/>
              <a:t> J </a:t>
            </a:r>
            <a:r>
              <a:rPr lang="en-GB" sz="800" i="1" err="1"/>
              <a:t>Pharmacol</a:t>
            </a:r>
            <a:r>
              <a:rPr lang="en-GB" sz="800"/>
              <a:t>. 2004;500(1–3):453–65; 2. </a:t>
            </a:r>
            <a:r>
              <a:rPr lang="en-GB" sz="800" err="1"/>
              <a:t>Nockher</a:t>
            </a:r>
            <a:r>
              <a:rPr lang="en-GB" sz="800"/>
              <a:t> WA and Renz H. </a:t>
            </a:r>
            <a:r>
              <a:rPr lang="en-GB" sz="800" i="1"/>
              <a:t>J Allergy Clin Immunol</a:t>
            </a:r>
            <a:r>
              <a:rPr lang="en-GB" sz="800"/>
              <a:t>. 2006;117(1):67–71; 3. Renz H. </a:t>
            </a:r>
            <a:r>
              <a:rPr lang="en-GB" sz="800" i="1"/>
              <a:t>Respir Res</a:t>
            </a:r>
            <a:r>
              <a:rPr lang="en-GB" sz="800"/>
              <a:t>. 2001;2(5):265–8; 4. Prakash Y, et al. </a:t>
            </a:r>
            <a:r>
              <a:rPr lang="en-GB" sz="800" i="1"/>
              <a:t>Expert Rev Respir Med</a:t>
            </a:r>
            <a:r>
              <a:rPr lang="en-GB" sz="800"/>
              <a:t>. 2010;4(3):395–411; </a:t>
            </a:r>
            <a:br>
              <a:rPr lang="en-GB" sz="800"/>
            </a:br>
            <a:r>
              <a:rPr lang="en-GB" sz="800"/>
              <a:t>5. Freeman MR, et al. </a:t>
            </a:r>
            <a:r>
              <a:rPr lang="en-GB" sz="800" i="1"/>
              <a:t>Am J </a:t>
            </a:r>
            <a:r>
              <a:rPr lang="en-GB" sz="800" i="1" err="1"/>
              <a:t>Physiol</a:t>
            </a:r>
            <a:r>
              <a:rPr lang="en-GB" sz="800" i="1"/>
              <a:t> Lung Cell Mol Physiol</a:t>
            </a:r>
            <a:r>
              <a:rPr lang="en-GB" sz="800"/>
              <a:t>. 2017;313(2):L360–L370; 6. Hahn C, et al. </a:t>
            </a:r>
            <a:r>
              <a:rPr lang="en-GB" sz="800" i="1"/>
              <a:t>J Allergy Clin Immunol</a:t>
            </a:r>
            <a:r>
              <a:rPr lang="en-GB" sz="800"/>
              <a:t>. 2006;117(4):787–94; 7. Drake MG, et al. </a:t>
            </a:r>
            <a:r>
              <a:rPr lang="en-GB" sz="800" i="1"/>
              <a:t>Front Physiol</a:t>
            </a:r>
            <a:r>
              <a:rPr lang="en-GB" sz="800"/>
              <a:t>. 2021;12:720538; 8. Pincus AB, et al. </a:t>
            </a:r>
            <a:r>
              <a:rPr lang="en-GB" sz="800" i="1" err="1"/>
              <a:t>Neurosci</a:t>
            </a:r>
            <a:r>
              <a:rPr lang="en-GB" sz="800" i="1"/>
              <a:t> Lett</a:t>
            </a:r>
            <a:r>
              <a:rPr lang="en-GB" sz="800"/>
              <a:t>. 2021;751:135795. </a:t>
            </a:r>
            <a:br>
              <a:rPr lang="en-GB" sz="800"/>
            </a:br>
            <a:r>
              <a:rPr lang="en-GB" sz="800" spc="0"/>
              <a:t>Z4-74891 | Date of preparation: September 2025</a:t>
            </a:r>
            <a:endParaRPr lang="en-GB" sz="800" spc="0">
              <a:ea typeface="Calibri"/>
              <a:cs typeface="Calibri"/>
            </a:endParaRPr>
          </a:p>
        </p:txBody>
      </p:sp>
      <p:sp>
        <p:nvSpPr>
          <p:cNvPr id="2" name="Slide Number Placeholder 1">
            <a:extLst>
              <a:ext uri="{FF2B5EF4-FFF2-40B4-BE49-F238E27FC236}">
                <a16:creationId xmlns:a16="http://schemas.microsoft.com/office/drawing/2014/main" id="{AF7F4A62-AF2E-45EA-E376-A7705D4A02BC}"/>
              </a:ext>
            </a:extLst>
          </p:cNvPr>
          <p:cNvSpPr>
            <a:spLocks noGrp="1"/>
          </p:cNvSpPr>
          <p:nvPr>
            <p:ph type="sldNum" sz="quarter" idx="12"/>
          </p:nvPr>
        </p:nvSpPr>
        <p:spPr/>
        <p:txBody>
          <a:bodyPr/>
          <a:lstStyle/>
          <a:p>
            <a:fld id="{D38BAEAC-A895-4A01-AB9B-F6141799970D}" type="slidenum">
              <a:rPr lang="en-GB" smtClean="0"/>
              <a:pPr/>
              <a:t>7</a:t>
            </a:fld>
            <a:endParaRPr lang="en-GB"/>
          </a:p>
        </p:txBody>
      </p:sp>
      <p:graphicFrame>
        <p:nvGraphicFramePr>
          <p:cNvPr id="5" name="Diagram 4">
            <a:extLst>
              <a:ext uri="{FF2B5EF4-FFF2-40B4-BE49-F238E27FC236}">
                <a16:creationId xmlns:a16="http://schemas.microsoft.com/office/drawing/2014/main" id="{6D83E718-8E7B-6091-6FAE-E2C44D5A8845}"/>
              </a:ext>
            </a:extLst>
          </p:cNvPr>
          <p:cNvGraphicFramePr/>
          <p:nvPr>
            <p:extLst>
              <p:ext uri="{D42A27DB-BD31-4B8C-83A1-F6EECF244321}">
                <p14:modId xmlns:p14="http://schemas.microsoft.com/office/powerpoint/2010/main" val="2763572786"/>
              </p:ext>
            </p:extLst>
          </p:nvPr>
        </p:nvGraphicFramePr>
        <p:xfrm>
          <a:off x="3732834" y="2089540"/>
          <a:ext cx="2870258" cy="3629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4A948CB9-192E-15E1-2088-EE05EAB9FA65}"/>
              </a:ext>
            </a:extLst>
          </p:cNvPr>
          <p:cNvGraphicFramePr/>
          <p:nvPr>
            <p:extLst>
              <p:ext uri="{D42A27DB-BD31-4B8C-83A1-F6EECF244321}">
                <p14:modId xmlns:p14="http://schemas.microsoft.com/office/powerpoint/2010/main" val="3725018247"/>
              </p:ext>
            </p:extLst>
          </p:nvPr>
        </p:nvGraphicFramePr>
        <p:xfrm>
          <a:off x="548282" y="2089540"/>
          <a:ext cx="2844000" cy="36297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47F4DA77-E45C-6602-74E8-935C8002A592}"/>
              </a:ext>
            </a:extLst>
          </p:cNvPr>
          <p:cNvSpPr txBox="1"/>
          <p:nvPr/>
        </p:nvSpPr>
        <p:spPr>
          <a:xfrm>
            <a:off x="1058226" y="1484307"/>
            <a:ext cx="2051676" cy="461665"/>
          </a:xfrm>
          <a:prstGeom prst="rect">
            <a:avLst/>
          </a:prstGeom>
          <a:noFill/>
        </p:spPr>
        <p:txBody>
          <a:bodyPr wrap="square" rtlCol="0">
            <a:spAutoFit/>
          </a:bodyPr>
          <a:lstStyle/>
          <a:p>
            <a:pPr algn="ctr"/>
            <a:r>
              <a:rPr lang="en-GB" sz="2400" b="1">
                <a:solidFill>
                  <a:schemeClr val="bg2"/>
                </a:solidFill>
              </a:rPr>
              <a:t>Short-term</a:t>
            </a:r>
            <a:r>
              <a:rPr lang="en-GB" sz="2400" b="1" baseline="30000">
                <a:solidFill>
                  <a:schemeClr val="bg2"/>
                </a:solidFill>
              </a:rPr>
              <a:t>1–4</a:t>
            </a:r>
          </a:p>
        </p:txBody>
      </p:sp>
      <p:sp>
        <p:nvSpPr>
          <p:cNvPr id="12" name="TextBox 11">
            <a:extLst>
              <a:ext uri="{FF2B5EF4-FFF2-40B4-BE49-F238E27FC236}">
                <a16:creationId xmlns:a16="http://schemas.microsoft.com/office/drawing/2014/main" id="{B72F8AD5-5122-BA48-39AE-FEF3B358E76C}"/>
              </a:ext>
            </a:extLst>
          </p:cNvPr>
          <p:cNvSpPr txBox="1"/>
          <p:nvPr/>
        </p:nvSpPr>
        <p:spPr>
          <a:xfrm>
            <a:off x="4171638" y="1484307"/>
            <a:ext cx="2051676" cy="461665"/>
          </a:xfrm>
          <a:prstGeom prst="rect">
            <a:avLst/>
          </a:prstGeom>
          <a:noFill/>
        </p:spPr>
        <p:txBody>
          <a:bodyPr wrap="square" rtlCol="0">
            <a:spAutoFit/>
          </a:bodyPr>
          <a:lstStyle/>
          <a:p>
            <a:pPr algn="ctr"/>
            <a:r>
              <a:rPr lang="en-GB" sz="2400" b="1">
                <a:solidFill>
                  <a:schemeClr val="tx2"/>
                </a:solidFill>
              </a:rPr>
              <a:t>Long-term</a:t>
            </a:r>
            <a:r>
              <a:rPr lang="en-GB" sz="2400" b="1" baseline="30000">
                <a:solidFill>
                  <a:schemeClr val="tx2"/>
                </a:solidFill>
              </a:rPr>
              <a:t>3–7</a:t>
            </a:r>
          </a:p>
        </p:txBody>
      </p:sp>
      <p:cxnSp>
        <p:nvCxnSpPr>
          <p:cNvPr id="13" name="Straight Connector 12">
            <a:extLst>
              <a:ext uri="{FF2B5EF4-FFF2-40B4-BE49-F238E27FC236}">
                <a16:creationId xmlns:a16="http://schemas.microsoft.com/office/drawing/2014/main" id="{02ACF4DE-A356-2623-539B-2B1BF25850DF}"/>
              </a:ext>
            </a:extLst>
          </p:cNvPr>
          <p:cNvCxnSpPr>
            <a:cxnSpLocks/>
          </p:cNvCxnSpPr>
          <p:nvPr/>
        </p:nvCxnSpPr>
        <p:spPr>
          <a:xfrm>
            <a:off x="7171043" y="1401738"/>
            <a:ext cx="0" cy="453600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97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73B63-3830-2DF4-FC0C-739F0981D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0D208-B78D-7321-19A4-585A495503C1}"/>
              </a:ext>
            </a:extLst>
          </p:cNvPr>
          <p:cNvSpPr>
            <a:spLocks noGrp="1"/>
          </p:cNvSpPr>
          <p:nvPr>
            <p:ph type="title"/>
          </p:nvPr>
        </p:nvSpPr>
        <p:spPr/>
        <p:txBody>
          <a:bodyPr/>
          <a:lstStyle/>
          <a:p>
            <a:r>
              <a:rPr lang="en-GB"/>
              <a:t>Summary</a:t>
            </a:r>
            <a:endParaRPr lang="en-GB" baseline="30000"/>
          </a:p>
        </p:txBody>
      </p:sp>
      <p:sp>
        <p:nvSpPr>
          <p:cNvPr id="3" name="Content Placeholder 2">
            <a:extLst>
              <a:ext uri="{FF2B5EF4-FFF2-40B4-BE49-F238E27FC236}">
                <a16:creationId xmlns:a16="http://schemas.microsoft.com/office/drawing/2014/main" id="{9590802C-40AD-A0E8-AA3B-D58EA51DD15C}"/>
              </a:ext>
            </a:extLst>
          </p:cNvPr>
          <p:cNvSpPr>
            <a:spLocks noGrp="1"/>
          </p:cNvSpPr>
          <p:nvPr>
            <p:ph idx="1"/>
          </p:nvPr>
        </p:nvSpPr>
        <p:spPr>
          <a:xfrm>
            <a:off x="548282" y="1404000"/>
            <a:ext cx="11095200" cy="3977897"/>
          </a:xfrm>
        </p:spPr>
        <p:txBody>
          <a:bodyPr/>
          <a:lstStyle/>
          <a:p>
            <a:pPr>
              <a:spcBef>
                <a:spcPts val="1800"/>
              </a:spcBef>
            </a:pPr>
            <a:r>
              <a:rPr lang="en-GB" sz="1800" dirty="0">
                <a:latin typeface="+mn-lt"/>
              </a:rPr>
              <a:t>Airway innervation </a:t>
            </a:r>
            <a:r>
              <a:rPr lang="en-GB" sz="1800" b="1" dirty="0">
                <a:solidFill>
                  <a:schemeClr val="tx2"/>
                </a:solidFill>
                <a:latin typeface="+mn-lt"/>
              </a:rPr>
              <a:t>modulates breathing </a:t>
            </a:r>
            <a:r>
              <a:rPr lang="en-GB" sz="1800" dirty="0">
                <a:latin typeface="+mn-lt"/>
              </a:rPr>
              <a:t>and the </a:t>
            </a:r>
            <a:r>
              <a:rPr lang="en-GB" sz="1800" b="1" dirty="0">
                <a:solidFill>
                  <a:schemeClr val="tx2"/>
                </a:solidFill>
                <a:latin typeface="+mn-lt"/>
              </a:rPr>
              <a:t>physiopathology</a:t>
            </a:r>
            <a:r>
              <a:rPr lang="en-GB" sz="1800" dirty="0">
                <a:latin typeface="+mn-lt"/>
              </a:rPr>
              <a:t> of airway diseases</a:t>
            </a:r>
            <a:r>
              <a:rPr lang="en-GB" sz="1800" baseline="30000" dirty="0">
                <a:latin typeface="+mn-lt"/>
              </a:rPr>
              <a:t>1–3</a:t>
            </a:r>
          </a:p>
          <a:p>
            <a:pPr>
              <a:spcBef>
                <a:spcPts val="1800"/>
              </a:spcBef>
            </a:pPr>
            <a:r>
              <a:rPr lang="en-GB" sz="1800" dirty="0">
                <a:latin typeface="+mn-lt"/>
              </a:rPr>
              <a:t>The nervous system functions in a </a:t>
            </a:r>
            <a:r>
              <a:rPr lang="en-GB" sz="1800" b="1" dirty="0">
                <a:solidFill>
                  <a:schemeClr val="tx2"/>
                </a:solidFill>
                <a:latin typeface="+mn-lt"/>
              </a:rPr>
              <a:t>regulatory feedback loop </a:t>
            </a:r>
            <a:r>
              <a:rPr lang="en-GB" sz="1800" dirty="0">
                <a:latin typeface="+mn-lt"/>
              </a:rPr>
              <a:t>between the brain and other organs, including </a:t>
            </a:r>
            <a:br>
              <a:rPr lang="en-GB" sz="1800" dirty="0">
                <a:latin typeface="+mn-lt"/>
              </a:rPr>
            </a:br>
            <a:r>
              <a:rPr lang="en-GB" sz="1800" dirty="0">
                <a:latin typeface="+mn-lt"/>
              </a:rPr>
              <a:t>the lungs</a:t>
            </a:r>
            <a:r>
              <a:rPr lang="en-GB" sz="1800" baseline="30000" dirty="0">
                <a:latin typeface="+mn-lt"/>
              </a:rPr>
              <a:t>1,4,5</a:t>
            </a:r>
          </a:p>
          <a:p>
            <a:pPr lvl="1"/>
            <a:r>
              <a:rPr lang="en-GB" sz="1600" dirty="0"/>
              <a:t>This feedback loop is amplified in asthma in response to triggers, leading to ASM contraction and mucus secretion</a:t>
            </a:r>
            <a:r>
              <a:rPr lang="en-GB" sz="1600" baseline="30000" dirty="0"/>
              <a:t>1,2,4,6,7</a:t>
            </a:r>
            <a:endParaRPr lang="en-GB" sz="1600" dirty="0">
              <a:latin typeface="+mn-lt"/>
            </a:endParaRPr>
          </a:p>
          <a:p>
            <a:pPr>
              <a:spcBef>
                <a:spcPts val="1800"/>
              </a:spcBef>
            </a:pPr>
            <a:r>
              <a:rPr lang="en-GB" sz="1800" dirty="0"/>
              <a:t>In asthma, the regulatory neural loop </a:t>
            </a:r>
            <a:r>
              <a:rPr lang="en-GB" sz="1800" b="1" dirty="0">
                <a:solidFill>
                  <a:schemeClr val="tx2"/>
                </a:solidFill>
              </a:rPr>
              <a:t>drives the recruitment of immune cells</a:t>
            </a:r>
            <a:r>
              <a:rPr lang="en-GB" sz="1800" dirty="0">
                <a:solidFill>
                  <a:schemeClr val="tx2"/>
                </a:solidFill>
              </a:rPr>
              <a:t> </a:t>
            </a:r>
            <a:r>
              <a:rPr lang="en-GB" sz="1800" dirty="0"/>
              <a:t>and the production of </a:t>
            </a:r>
            <a:r>
              <a:rPr lang="en-GB" sz="1800" b="1" dirty="0">
                <a:solidFill>
                  <a:schemeClr val="tx2"/>
                </a:solidFill>
              </a:rPr>
              <a:t>epithelial cytokines</a:t>
            </a:r>
            <a:r>
              <a:rPr lang="en-GB" sz="1800" dirty="0"/>
              <a:t>, such as IL-25, IL-33 and TSLP</a:t>
            </a:r>
            <a:r>
              <a:rPr lang="en-GB" sz="1800" baseline="30000" dirty="0"/>
              <a:t>1,3,8</a:t>
            </a:r>
          </a:p>
          <a:p>
            <a:pPr lvl="1"/>
            <a:r>
              <a:rPr lang="en-GB" sz="1600" dirty="0"/>
              <a:t>These epithelial cytokines stimulate sensory neurons to drive asthma pathophysiology, such as inflammation and AHR</a:t>
            </a:r>
            <a:r>
              <a:rPr lang="en-GB" sz="1600" baseline="30000" dirty="0"/>
              <a:t>3,9,10</a:t>
            </a:r>
            <a:endParaRPr lang="en-GB" sz="1600" baseline="30000" dirty="0">
              <a:latin typeface="+mn-lt"/>
            </a:endParaRPr>
          </a:p>
          <a:p>
            <a:pPr>
              <a:spcBef>
                <a:spcPts val="1800"/>
              </a:spcBef>
            </a:pPr>
            <a:r>
              <a:rPr lang="en-GB" sz="1800" b="1" dirty="0">
                <a:solidFill>
                  <a:schemeClr val="tx2"/>
                </a:solidFill>
                <a:latin typeface="+mn-lt"/>
              </a:rPr>
              <a:t>Acute triggers </a:t>
            </a:r>
            <a:r>
              <a:rPr lang="en-GB" sz="1800" dirty="0">
                <a:latin typeface="+mn-lt"/>
              </a:rPr>
              <a:t>and </a:t>
            </a:r>
            <a:r>
              <a:rPr lang="en-GB" sz="1800" b="1" dirty="0">
                <a:solidFill>
                  <a:schemeClr val="tx2"/>
                </a:solidFill>
                <a:latin typeface="+mn-lt"/>
              </a:rPr>
              <a:t>long-term inflammation </a:t>
            </a:r>
            <a:r>
              <a:rPr lang="en-GB" sz="1800" dirty="0">
                <a:latin typeface="+mn-lt"/>
              </a:rPr>
              <a:t>can result in differing neural responses in the lungs</a:t>
            </a:r>
            <a:r>
              <a:rPr lang="en-GB" sz="1800" baseline="30000" dirty="0">
                <a:latin typeface="+mn-lt"/>
              </a:rPr>
              <a:t>11</a:t>
            </a:r>
            <a:r>
              <a:rPr lang="en-GB" sz="1800" baseline="30000" dirty="0"/>
              <a:t>–17</a:t>
            </a:r>
          </a:p>
          <a:p>
            <a:pPr lvl="1"/>
            <a:r>
              <a:rPr lang="en-GB" sz="1600" dirty="0"/>
              <a:t>In both scenarios, airway epithelial, immune and structural cells produce the neurotrophins NGF and BDNF, which are drivers of increased nerve length and branching and persistent AHR in asthma</a:t>
            </a:r>
            <a:r>
              <a:rPr lang="en-GB" sz="1600" baseline="30000" dirty="0"/>
              <a:t>11,15,17,18</a:t>
            </a:r>
          </a:p>
        </p:txBody>
      </p:sp>
      <p:sp>
        <p:nvSpPr>
          <p:cNvPr id="5" name="Footer Placeholder 8">
            <a:extLst>
              <a:ext uri="{FF2B5EF4-FFF2-40B4-BE49-F238E27FC236}">
                <a16:creationId xmlns:a16="http://schemas.microsoft.com/office/drawing/2014/main" id="{D2DDDE61-1AF1-78BF-8836-0C3C0356FD7D}"/>
              </a:ext>
            </a:extLst>
          </p:cNvPr>
          <p:cNvSpPr>
            <a:spLocks noGrp="1"/>
          </p:cNvSpPr>
          <p:nvPr>
            <p:ph type="ftr" sz="quarter" idx="11"/>
          </p:nvPr>
        </p:nvSpPr>
        <p:spPr/>
        <p:txBody>
          <a:bodyPr/>
          <a:lstStyle/>
          <a:p>
            <a:r>
              <a:rPr lang="en-GB" sz="800"/>
              <a:t>AHR, airway hyperresponsiveness; ASM, airway smooth muscle; BDNF, brain-derived neurotrophic factor; IL , interleukin; NGF, nerve growth factor; TSLP, thymic stromal lymphopoietin.</a:t>
            </a:r>
            <a:endParaRPr lang="en-GB" sz="800" noProof="0"/>
          </a:p>
          <a:p>
            <a:r>
              <a:rPr lang="en-GB" sz="800" noProof="0"/>
              <a:t>1.Voisin T, </a:t>
            </a:r>
            <a:r>
              <a:rPr lang="en-GB" sz="800"/>
              <a:t>et al. </a:t>
            </a:r>
            <a:r>
              <a:rPr lang="en-GB" sz="800" i="1" noProof="0"/>
              <a:t>Int Immunol</a:t>
            </a:r>
            <a:r>
              <a:rPr lang="en-GB" sz="800" noProof="0"/>
              <a:t>. 2017;29(6):247</a:t>
            </a:r>
            <a:r>
              <a:rPr lang="en-GB" sz="800"/>
              <a:t>–</a:t>
            </a:r>
            <a:r>
              <a:rPr lang="en-GB" sz="800" noProof="0"/>
              <a:t>61; 2. </a:t>
            </a:r>
            <a:r>
              <a:rPr lang="en-GB" sz="800" err="1"/>
              <a:t>Audrit</a:t>
            </a:r>
            <a:r>
              <a:rPr lang="en-GB" sz="800"/>
              <a:t> KJ, et al. </a:t>
            </a:r>
            <a:r>
              <a:rPr lang="en-GB" sz="800" i="1"/>
              <a:t>Cell Tissue Res</a:t>
            </a:r>
            <a:r>
              <a:rPr lang="en-GB" sz="800"/>
              <a:t>. 2017;367(3):571–90; 3. </a:t>
            </a:r>
            <a:r>
              <a:rPr lang="en-GB" sz="800" err="1"/>
              <a:t>Nassenstein</a:t>
            </a:r>
            <a:r>
              <a:rPr lang="en-GB" sz="800"/>
              <a:t> C, et al. </a:t>
            </a:r>
            <a:r>
              <a:rPr lang="en-GB" sz="800" i="1"/>
              <a:t>J Allergy Clin Immunol</a:t>
            </a:r>
            <a:r>
              <a:rPr lang="en-GB" sz="800"/>
              <a:t>. 2018 Nov;142(5):1415–22; 4</a:t>
            </a:r>
            <a:r>
              <a:rPr lang="en-GB" sz="800" noProof="0"/>
              <a:t>. </a:t>
            </a:r>
            <a:r>
              <a:rPr lang="en-GB" sz="800"/>
              <a:t>Hall JE and Hall ME. Guyton and Hall Textbook of Medical Physiology. 14th ed. Philadelphia: Elsevier; 2020; 5. Kandel ER, et al. Principles of Neural Science. 5th ed. New York: McGraw-Hill; 2013; 6. </a:t>
            </a:r>
            <a:r>
              <a:rPr lang="en-GB" sz="800" err="1"/>
              <a:t>Piedimonte</a:t>
            </a:r>
            <a:r>
              <a:rPr lang="en-GB" sz="800"/>
              <a:t> G. </a:t>
            </a:r>
            <a:r>
              <a:rPr lang="en-GB" sz="800" i="1"/>
              <a:t>Respir Res</a:t>
            </a:r>
            <a:r>
              <a:rPr lang="en-GB" sz="800"/>
              <a:t>. 2002;3(</a:t>
            </a:r>
            <a:r>
              <a:rPr lang="en-GB" sz="800" err="1"/>
              <a:t>Suppl</a:t>
            </a:r>
            <a:r>
              <a:rPr lang="en-GB" sz="800"/>
              <a:t> 1):S21–S25; 7. Widdicombe JG. </a:t>
            </a:r>
            <a:r>
              <a:rPr lang="en-GB" sz="800" i="1"/>
              <a:t>Respir Physiol</a:t>
            </a:r>
            <a:r>
              <a:rPr lang="en-GB" sz="800"/>
              <a:t>. 2001;125</a:t>
            </a:r>
            <a:br>
              <a:rPr lang="en-GB" sz="800"/>
            </a:br>
            <a:r>
              <a:rPr lang="en-GB" sz="800"/>
              <a:t>(1–2):3–15; 8. </a:t>
            </a:r>
            <a:r>
              <a:rPr lang="en-GB" sz="800" err="1"/>
              <a:t>Trevizan</a:t>
            </a:r>
            <a:r>
              <a:rPr lang="en-GB" sz="800"/>
              <a:t>-Bau P and Mazzone SB. </a:t>
            </a:r>
            <a:r>
              <a:rPr lang="en-GB" sz="800" i="1"/>
              <a:t>Ann Allergy Asthma Immunol</a:t>
            </a:r>
            <a:r>
              <a:rPr lang="en-GB" sz="800"/>
              <a:t>. 2023;131(5):550–60; 9. </a:t>
            </a:r>
            <a:r>
              <a:rPr lang="fr-FR" sz="800"/>
              <a:t>Wilson SR, et al. </a:t>
            </a:r>
            <a:r>
              <a:rPr lang="fr-FR" sz="800" i="1" err="1"/>
              <a:t>Cell</a:t>
            </a:r>
            <a:r>
              <a:rPr lang="fr-FR" sz="800"/>
              <a:t>. 2013;155(2):285</a:t>
            </a:r>
            <a:r>
              <a:rPr lang="en-GB" sz="800"/>
              <a:t>–</a:t>
            </a:r>
            <a:r>
              <a:rPr lang="fr-FR" sz="800"/>
              <a:t>95: 10. </a:t>
            </a:r>
            <a:r>
              <a:rPr lang="fr-FR" sz="800" err="1"/>
              <a:t>Andreasson</a:t>
            </a:r>
            <a:r>
              <a:rPr lang="fr-FR" sz="800"/>
              <a:t> LM, et al. </a:t>
            </a:r>
            <a:r>
              <a:rPr lang="fr-FR" sz="800" i="1"/>
              <a:t>J </a:t>
            </a:r>
            <a:r>
              <a:rPr lang="fr-FR" sz="800" i="1" err="1"/>
              <a:t>Allergy</a:t>
            </a:r>
            <a:r>
              <a:rPr lang="fr-FR" sz="800" i="1"/>
              <a:t> Clin </a:t>
            </a:r>
            <a:r>
              <a:rPr lang="fr-FR" sz="800" i="1" err="1"/>
              <a:t>Immunol</a:t>
            </a:r>
            <a:r>
              <a:rPr lang="fr-FR" sz="800"/>
              <a:t>. 2024;153(4):988</a:t>
            </a:r>
            <a:r>
              <a:rPr lang="en-GB" sz="800"/>
              <a:t>–</a:t>
            </a:r>
            <a:r>
              <a:rPr lang="fr-FR" sz="800"/>
              <a:t>97.e11; 11. </a:t>
            </a:r>
            <a:r>
              <a:rPr lang="en-GB" sz="800"/>
              <a:t>Frossard N, et al. </a:t>
            </a:r>
            <a:r>
              <a:rPr lang="en-GB" sz="800" i="1" err="1"/>
              <a:t>Eur</a:t>
            </a:r>
            <a:r>
              <a:rPr lang="en-GB" sz="800" i="1"/>
              <a:t> J </a:t>
            </a:r>
            <a:r>
              <a:rPr lang="en-GB" sz="800" i="1" err="1"/>
              <a:t>Pharmacol</a:t>
            </a:r>
            <a:r>
              <a:rPr lang="en-GB" sz="800"/>
              <a:t>. 2004;500(1–3):453–65; 12. </a:t>
            </a:r>
            <a:r>
              <a:rPr lang="en-GB" sz="800" err="1"/>
              <a:t>Nockher</a:t>
            </a:r>
            <a:r>
              <a:rPr lang="en-GB" sz="800"/>
              <a:t> WA and Renz H. </a:t>
            </a:r>
            <a:r>
              <a:rPr lang="en-GB" sz="800" i="1"/>
              <a:t>J Allergy Clin Immunol</a:t>
            </a:r>
            <a:r>
              <a:rPr lang="en-GB" sz="800"/>
              <a:t>. 2006;117(1):67–71; 13. Renz H. </a:t>
            </a:r>
            <a:r>
              <a:rPr lang="en-GB" sz="800" i="1"/>
              <a:t>Respir Res</a:t>
            </a:r>
            <a:r>
              <a:rPr lang="en-GB" sz="800"/>
              <a:t>. 2001;2(5):265–8; 14 Su Y, et al. </a:t>
            </a:r>
            <a:r>
              <a:rPr lang="en-GB" sz="800" i="1"/>
              <a:t>Nature</a:t>
            </a:r>
            <a:r>
              <a:rPr lang="en-GB" sz="800"/>
              <a:t>. 2024;631(8021):601–9; 15. Prakash Y, et al. </a:t>
            </a:r>
            <a:r>
              <a:rPr lang="en-GB" sz="800" i="1"/>
              <a:t>Expert Rev Respir Med</a:t>
            </a:r>
            <a:r>
              <a:rPr lang="en-GB" sz="800"/>
              <a:t>. 2010;4(3):395–411; 16. Freeman MR, et al. </a:t>
            </a:r>
            <a:r>
              <a:rPr lang="en-GB" sz="800" i="1"/>
              <a:t>Am J </a:t>
            </a:r>
            <a:r>
              <a:rPr lang="en-GB" sz="800" i="1" err="1"/>
              <a:t>Physiol</a:t>
            </a:r>
            <a:r>
              <a:rPr lang="en-GB" sz="800" i="1"/>
              <a:t> Lung Cell Mol Physiol</a:t>
            </a:r>
            <a:r>
              <a:rPr lang="en-GB" sz="800"/>
              <a:t>. 2017;313(2):L360–L370; 17. Hahn C, et al. </a:t>
            </a:r>
            <a:r>
              <a:rPr lang="en-GB" sz="800" i="1"/>
              <a:t>J Allergy Clin Immunol</a:t>
            </a:r>
            <a:r>
              <a:rPr lang="en-GB" sz="800"/>
              <a:t>. 2006;117(4):787–94; 18. Pincus AB, et al. </a:t>
            </a:r>
            <a:r>
              <a:rPr lang="en-GB" sz="800" i="1" err="1"/>
              <a:t>Neurosci</a:t>
            </a:r>
            <a:r>
              <a:rPr lang="en-GB" sz="800" i="1"/>
              <a:t> Lett</a:t>
            </a:r>
            <a:r>
              <a:rPr lang="en-GB" sz="800"/>
              <a:t>. 2021;751:135795.</a:t>
            </a:r>
            <a:br>
              <a:rPr lang="en-GB" sz="800"/>
            </a:br>
            <a:r>
              <a:rPr lang="en-GB" sz="800" spc="0"/>
              <a:t>Z4-74891 | Date of preparation: September 2025</a:t>
            </a:r>
            <a:endParaRPr lang="en-GB" sz="800" spc="0">
              <a:ea typeface="Calibri"/>
              <a:cs typeface="Calibri"/>
            </a:endParaRPr>
          </a:p>
        </p:txBody>
      </p:sp>
      <p:sp>
        <p:nvSpPr>
          <p:cNvPr id="89" name="Slide Number Placeholder 1">
            <a:extLst>
              <a:ext uri="{FF2B5EF4-FFF2-40B4-BE49-F238E27FC236}">
                <a16:creationId xmlns:a16="http://schemas.microsoft.com/office/drawing/2014/main" id="{27801C8E-4FC4-ACBC-1786-25F916B6CA50}"/>
              </a:ext>
            </a:extLst>
          </p:cNvPr>
          <p:cNvSpPr>
            <a:spLocks noGrp="1"/>
          </p:cNvSpPr>
          <p:nvPr>
            <p:ph type="sldNum" sz="quarter" idx="12"/>
          </p:nvPr>
        </p:nvSpPr>
        <p:spPr/>
        <p:txBody>
          <a:bodyPr/>
          <a:lstStyle/>
          <a:p>
            <a:fld id="{D38BAEAC-A895-4A01-AB9B-F6141799970D}" type="slidenum">
              <a:rPr lang="en-GB" smtClean="0"/>
              <a:pPr/>
              <a:t>8</a:t>
            </a:fld>
            <a:endParaRPr lang="en-GB"/>
          </a:p>
        </p:txBody>
      </p:sp>
    </p:spTree>
    <p:extLst>
      <p:ext uri="{BB962C8B-B14F-4D97-AF65-F5344CB8AC3E}">
        <p14:creationId xmlns:p14="http://schemas.microsoft.com/office/powerpoint/2010/main" val="2195138270"/>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Central powerpoint template" id="{E465196C-8DD7-4CD4-BD1A-8C260B85480A}" vid="{23CCF559-6C28-4F70-BDE1-03736D39C2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20" ma:contentTypeDescription="Create a new document." ma:contentTypeScope="" ma:versionID="818a267e187174811a86b0954e511f0a">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7b445fb931b7340559072efe8ded3f65"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Props1.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2.xml><?xml version="1.0" encoding="utf-8"?>
<ds:datastoreItem xmlns:ds="http://schemas.openxmlformats.org/officeDocument/2006/customXml" ds:itemID="{6E926984-D569-4082-A18D-24D31ADDCDB2}"/>
</file>

<file path=customXml/itemProps3.xml><?xml version="1.0" encoding="utf-8"?>
<ds:datastoreItem xmlns:ds="http://schemas.openxmlformats.org/officeDocument/2006/customXml" ds:itemID="{0F155137-5214-449C-8806-85D323C5EAB8}">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cc4038ed-d345-4947-b061-34ef88336004"/>
    <ds:schemaRef ds:uri="e6dd1411-ccec-4e4f-b73c-9c678b3207a5"/>
    <ds:schemaRef ds:uri="http://purl.org/dc/terms/"/>
    <ds:schemaRef ds:uri="http://www.w3.org/XML/1998/namespace"/>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4a3cfba2-a76b-4b2e-ac1d-a2e88b44c1c2}" enabled="0" method="" siteId="{4a3cfba2-a76b-4b2e-ac1d-a2e88b44c1c2}" removed="1"/>
</clbl:labelList>
</file>

<file path=docProps/app.xml><?xml version="1.0" encoding="utf-8"?>
<Properties xmlns="http://schemas.openxmlformats.org/officeDocument/2006/extended-properties" xmlns:vt="http://schemas.openxmlformats.org/officeDocument/2006/docPropsVTypes">
  <Template>TLA1</Template>
  <TotalTime>0</TotalTime>
  <Words>2037</Words>
  <Application>Microsoft Office PowerPoint</Application>
  <PresentationFormat>Widescreen</PresentationFormat>
  <Paragraphs>113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Master</vt:lpstr>
      <vt:lpstr>Neuroinflammation  in airway diseases</vt:lpstr>
      <vt:lpstr>How are the airways innervated?</vt:lpstr>
      <vt:lpstr>The nervous system functions in a regulatory  feedback loop1,2</vt:lpstr>
      <vt:lpstr>In the lungs, the nervous system mediates irritant detection, cough, bronchoconstriction and breathing1,2</vt:lpstr>
      <vt:lpstr>In asthma the regulatory neural loop drives the recruitment of immune cells1–3</vt:lpstr>
      <vt:lpstr>IL-33 and TSLP may drive asthma pathophysiology through interaction with sensory neurons1</vt:lpstr>
      <vt:lpstr>Acute triggers and chronic inflammation drive different short- and long-term neural responses in the lung1–7</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Hannah Chaudhry</cp:lastModifiedBy>
  <cp:revision>1</cp:revision>
  <dcterms:created xsi:type="dcterms:W3CDTF">2025-04-11T14:50:17Z</dcterms:created>
  <dcterms:modified xsi:type="dcterms:W3CDTF">2025-10-02T18:47:03Z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